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2" d="100"/>
          <a:sy n="142" d="100"/>
        </p:scale>
        <p:origin x="-1782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23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362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Semi-Donut Chart w/ 7 Parts – Slide Template</a:t>
            </a: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4341248E-B915-4AD2-9021-BBE5970C1C25}"/>
              </a:ext>
            </a:extLst>
          </p:cNvPr>
          <p:cNvSpPr/>
          <p:nvPr/>
        </p:nvSpPr>
        <p:spPr>
          <a:xfrm>
            <a:off x="2861545" y="2104027"/>
            <a:ext cx="6468910" cy="3234456"/>
          </a:xfrm>
          <a:custGeom>
            <a:avLst/>
            <a:gdLst>
              <a:gd name="connsiteX0" fmla="*/ 3234455 w 6468910"/>
              <a:gd name="connsiteY0" fmla="*/ 0 h 3234456"/>
              <a:gd name="connsiteX1" fmla="*/ 6468910 w 6468910"/>
              <a:gd name="connsiteY1" fmla="*/ 3234455 h 3234456"/>
              <a:gd name="connsiteX2" fmla="*/ 6468910 w 6468910"/>
              <a:gd name="connsiteY2" fmla="*/ 3234456 h 3234456"/>
              <a:gd name="connsiteX3" fmla="*/ 5296549 w 6468910"/>
              <a:gd name="connsiteY3" fmla="*/ 3234456 h 3234456"/>
              <a:gd name="connsiteX4" fmla="*/ 3234456 w 6468910"/>
              <a:gd name="connsiteY4" fmla="*/ 1172363 h 3234456"/>
              <a:gd name="connsiteX5" fmla="*/ 1172363 w 6468910"/>
              <a:gd name="connsiteY5" fmla="*/ 3234456 h 3234456"/>
              <a:gd name="connsiteX6" fmla="*/ 0 w 6468910"/>
              <a:gd name="connsiteY6" fmla="*/ 3234456 h 3234456"/>
              <a:gd name="connsiteX7" fmla="*/ 0 w 6468910"/>
              <a:gd name="connsiteY7" fmla="*/ 3234455 h 3234456"/>
              <a:gd name="connsiteX8" fmla="*/ 3234455 w 6468910"/>
              <a:gd name="connsiteY8" fmla="*/ 0 h 3234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8910" h="3234456">
                <a:moveTo>
                  <a:pt x="3234455" y="0"/>
                </a:moveTo>
                <a:cubicBezTo>
                  <a:pt x="5020795" y="0"/>
                  <a:pt x="6468910" y="1448115"/>
                  <a:pt x="6468910" y="3234455"/>
                </a:cubicBezTo>
                <a:lnTo>
                  <a:pt x="6468910" y="3234456"/>
                </a:lnTo>
                <a:lnTo>
                  <a:pt x="5296549" y="3234456"/>
                </a:lnTo>
                <a:cubicBezTo>
                  <a:pt x="5296549" y="2095593"/>
                  <a:pt x="4373319" y="1172363"/>
                  <a:pt x="3234456" y="1172363"/>
                </a:cubicBezTo>
                <a:cubicBezTo>
                  <a:pt x="2095593" y="1172363"/>
                  <a:pt x="1172363" y="2095593"/>
                  <a:pt x="1172363" y="3234456"/>
                </a:cubicBezTo>
                <a:lnTo>
                  <a:pt x="0" y="3234456"/>
                </a:lnTo>
                <a:lnTo>
                  <a:pt x="0" y="3234455"/>
                </a:lnTo>
                <a:cubicBezTo>
                  <a:pt x="0" y="1448115"/>
                  <a:pt x="1448115" y="0"/>
                  <a:pt x="3234455" y="0"/>
                </a:cubicBezTo>
                <a:close/>
              </a:path>
            </a:pathLst>
          </a:cu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C111A1B-B17C-46A8-BB6B-556B068382CD}"/>
              </a:ext>
            </a:extLst>
          </p:cNvPr>
          <p:cNvGrpSpPr/>
          <p:nvPr/>
        </p:nvGrpSpPr>
        <p:grpSpPr>
          <a:xfrm>
            <a:off x="3096418" y="2300008"/>
            <a:ext cx="5999163" cy="3038475"/>
            <a:chOff x="3097213" y="398463"/>
            <a:chExt cx="5999163" cy="3038475"/>
          </a:xfrm>
        </p:grpSpPr>
        <p:sp>
          <p:nvSpPr>
            <p:cNvPr id="45" name="Freeform 5">
              <a:extLst>
                <a:ext uri="{FF2B5EF4-FFF2-40B4-BE49-F238E27FC236}">
                  <a16:creationId xmlns:a16="http://schemas.microsoft.com/office/drawing/2014/main" id="{B988315B-2236-490C-9AFC-60AD82FC7085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7476" y="501650"/>
              <a:ext cx="1504950" cy="1638300"/>
            </a:xfrm>
            <a:custGeom>
              <a:avLst/>
              <a:gdLst>
                <a:gd name="T0" fmla="*/ 487 w 2415"/>
                <a:gd name="T1" fmla="*/ 0 h 2624"/>
                <a:gd name="T2" fmla="*/ 2415 w 2415"/>
                <a:gd name="T3" fmla="*/ 934 h 2624"/>
                <a:gd name="T4" fmla="*/ 1060 w 2415"/>
                <a:gd name="T5" fmla="*/ 2624 h 2624"/>
                <a:gd name="T6" fmla="*/ 0 w 2415"/>
                <a:gd name="T7" fmla="*/ 2111 h 2624"/>
                <a:gd name="T8" fmla="*/ 487 w 2415"/>
                <a:gd name="T9" fmla="*/ 0 h 2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15" h="2624">
                  <a:moveTo>
                    <a:pt x="487" y="0"/>
                  </a:moveTo>
                  <a:cubicBezTo>
                    <a:pt x="1192" y="163"/>
                    <a:pt x="1851" y="482"/>
                    <a:pt x="2415" y="934"/>
                  </a:cubicBezTo>
                  <a:lnTo>
                    <a:pt x="1060" y="2624"/>
                  </a:lnTo>
                  <a:cubicBezTo>
                    <a:pt x="750" y="2376"/>
                    <a:pt x="388" y="2200"/>
                    <a:pt x="0" y="2111"/>
                  </a:cubicBezTo>
                  <a:lnTo>
                    <a:pt x="487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6">
              <a:extLst>
                <a:ext uri="{FF2B5EF4-FFF2-40B4-BE49-F238E27FC236}">
                  <a16:creationId xmlns:a16="http://schemas.microsoft.com/office/drawing/2014/main" id="{9368F99B-E3B0-4D60-A084-5B755D37A0CF}"/>
                </a:ext>
              </a:extLst>
            </p:cNvPr>
            <p:cNvSpPr>
              <a:spLocks/>
            </p:cNvSpPr>
            <p:nvPr/>
          </p:nvSpPr>
          <p:spPr bwMode="auto">
            <a:xfrm>
              <a:off x="7127876" y="1084263"/>
              <a:ext cx="1673225" cy="1631950"/>
            </a:xfrm>
            <a:custGeom>
              <a:avLst/>
              <a:gdLst>
                <a:gd name="T0" fmla="*/ 1355 w 2687"/>
                <a:gd name="T1" fmla="*/ 0 h 2613"/>
                <a:gd name="T2" fmla="*/ 2687 w 2687"/>
                <a:gd name="T3" fmla="*/ 1678 h 2613"/>
                <a:gd name="T4" fmla="*/ 733 w 2687"/>
                <a:gd name="T5" fmla="*/ 2613 h 2613"/>
                <a:gd name="T6" fmla="*/ 0 w 2687"/>
                <a:gd name="T7" fmla="*/ 1690 h 2613"/>
                <a:gd name="T8" fmla="*/ 1355 w 2687"/>
                <a:gd name="T9" fmla="*/ 0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87" h="2613">
                  <a:moveTo>
                    <a:pt x="1355" y="0"/>
                  </a:moveTo>
                  <a:cubicBezTo>
                    <a:pt x="1919" y="453"/>
                    <a:pt x="2374" y="1026"/>
                    <a:pt x="2687" y="1678"/>
                  </a:cubicBezTo>
                  <a:lnTo>
                    <a:pt x="733" y="2613"/>
                  </a:lnTo>
                  <a:cubicBezTo>
                    <a:pt x="561" y="2255"/>
                    <a:pt x="311" y="1939"/>
                    <a:pt x="0" y="1690"/>
                  </a:cubicBezTo>
                  <a:lnTo>
                    <a:pt x="1355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7">
              <a:extLst>
                <a:ext uri="{FF2B5EF4-FFF2-40B4-BE49-F238E27FC236}">
                  <a16:creationId xmlns:a16="http://schemas.microsoft.com/office/drawing/2014/main" id="{7A0E1B37-4A3C-44C9-B9CC-1A62DCDE2991}"/>
                </a:ext>
              </a:extLst>
            </p:cNvPr>
            <p:cNvSpPr>
              <a:spLocks/>
            </p:cNvSpPr>
            <p:nvPr/>
          </p:nvSpPr>
          <p:spPr bwMode="auto">
            <a:xfrm>
              <a:off x="7585076" y="2132013"/>
              <a:ext cx="1511300" cy="1304925"/>
            </a:xfrm>
            <a:custGeom>
              <a:avLst/>
              <a:gdLst>
                <a:gd name="T0" fmla="*/ 1954 w 2427"/>
                <a:gd name="T1" fmla="*/ 0 h 2090"/>
                <a:gd name="T2" fmla="*/ 2425 w 2427"/>
                <a:gd name="T3" fmla="*/ 2090 h 2090"/>
                <a:gd name="T4" fmla="*/ 259 w 2427"/>
                <a:gd name="T5" fmla="*/ 2085 h 2090"/>
                <a:gd name="T6" fmla="*/ 0 w 2427"/>
                <a:gd name="T7" fmla="*/ 935 h 2090"/>
                <a:gd name="T8" fmla="*/ 1954 w 2427"/>
                <a:gd name="T9" fmla="*/ 0 h 20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27" h="2090">
                  <a:moveTo>
                    <a:pt x="1954" y="0"/>
                  </a:moveTo>
                  <a:cubicBezTo>
                    <a:pt x="2266" y="653"/>
                    <a:pt x="2427" y="1367"/>
                    <a:pt x="2425" y="2090"/>
                  </a:cubicBezTo>
                  <a:lnTo>
                    <a:pt x="259" y="2085"/>
                  </a:lnTo>
                  <a:cubicBezTo>
                    <a:pt x="260" y="1687"/>
                    <a:pt x="171" y="1294"/>
                    <a:pt x="0" y="935"/>
                  </a:cubicBezTo>
                  <a:lnTo>
                    <a:pt x="1954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5">
              <a:extLst>
                <a:ext uri="{FF2B5EF4-FFF2-40B4-BE49-F238E27FC236}">
                  <a16:creationId xmlns:a16="http://schemas.microsoft.com/office/drawing/2014/main" id="{0F40B1A8-C12E-43EB-AB48-8F745BD2124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7213" y="2119313"/>
              <a:ext cx="1514475" cy="1306513"/>
            </a:xfrm>
            <a:custGeom>
              <a:avLst/>
              <a:gdLst>
                <a:gd name="T0" fmla="*/ 0 w 2431"/>
                <a:gd name="T1" fmla="*/ 2087 h 2093"/>
                <a:gd name="T2" fmla="*/ 482 w 2431"/>
                <a:gd name="T3" fmla="*/ 0 h 2093"/>
                <a:gd name="T4" fmla="*/ 2431 w 2431"/>
                <a:gd name="T5" fmla="*/ 945 h 2093"/>
                <a:gd name="T6" fmla="*/ 2166 w 2431"/>
                <a:gd name="T7" fmla="*/ 2093 h 2093"/>
                <a:gd name="T8" fmla="*/ 0 w 2431"/>
                <a:gd name="T9" fmla="*/ 2087 h 2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31" h="2093">
                  <a:moveTo>
                    <a:pt x="0" y="2087"/>
                  </a:moveTo>
                  <a:cubicBezTo>
                    <a:pt x="2" y="1364"/>
                    <a:pt x="166" y="651"/>
                    <a:pt x="482" y="0"/>
                  </a:cubicBezTo>
                  <a:lnTo>
                    <a:pt x="2431" y="945"/>
                  </a:lnTo>
                  <a:cubicBezTo>
                    <a:pt x="2258" y="1302"/>
                    <a:pt x="2167" y="1695"/>
                    <a:pt x="2166" y="2093"/>
                  </a:cubicBezTo>
                  <a:lnTo>
                    <a:pt x="0" y="2087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6">
              <a:extLst>
                <a:ext uri="{FF2B5EF4-FFF2-40B4-BE49-F238E27FC236}">
                  <a16:creationId xmlns:a16="http://schemas.microsoft.com/office/drawing/2014/main" id="{96D4CF0B-B63A-4A94-BFC3-F5F3E834F7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7251" y="1074738"/>
              <a:ext cx="1674813" cy="1635125"/>
            </a:xfrm>
            <a:custGeom>
              <a:avLst/>
              <a:gdLst>
                <a:gd name="T0" fmla="*/ 0 w 2686"/>
                <a:gd name="T1" fmla="*/ 1672 h 2617"/>
                <a:gd name="T2" fmla="*/ 1340 w 2686"/>
                <a:gd name="T3" fmla="*/ 0 h 2617"/>
                <a:gd name="T4" fmla="*/ 2686 w 2686"/>
                <a:gd name="T5" fmla="*/ 1697 h 2617"/>
                <a:gd name="T6" fmla="*/ 1949 w 2686"/>
                <a:gd name="T7" fmla="*/ 2617 h 2617"/>
                <a:gd name="T8" fmla="*/ 0 w 2686"/>
                <a:gd name="T9" fmla="*/ 1672 h 2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86" h="2617">
                  <a:moveTo>
                    <a:pt x="0" y="1672"/>
                  </a:moveTo>
                  <a:cubicBezTo>
                    <a:pt x="315" y="1021"/>
                    <a:pt x="773" y="450"/>
                    <a:pt x="1340" y="0"/>
                  </a:cubicBezTo>
                  <a:lnTo>
                    <a:pt x="2686" y="1697"/>
                  </a:lnTo>
                  <a:cubicBezTo>
                    <a:pt x="2374" y="1944"/>
                    <a:pt x="2123" y="2259"/>
                    <a:pt x="1949" y="2617"/>
                  </a:cubicBezTo>
                  <a:lnTo>
                    <a:pt x="0" y="1672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7">
              <a:extLst>
                <a:ext uri="{FF2B5EF4-FFF2-40B4-BE49-F238E27FC236}">
                  <a16:creationId xmlns:a16="http://schemas.microsoft.com/office/drawing/2014/main" id="{2328AC31-68B1-4238-8ADB-739B37DE8AF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2276" y="498475"/>
              <a:ext cx="1501775" cy="1636713"/>
            </a:xfrm>
            <a:custGeom>
              <a:avLst/>
              <a:gdLst>
                <a:gd name="T0" fmla="*/ 0 w 2409"/>
                <a:gd name="T1" fmla="*/ 924 h 2621"/>
                <a:gd name="T2" fmla="*/ 1932 w 2409"/>
                <a:gd name="T3" fmla="*/ 0 h 2621"/>
                <a:gd name="T4" fmla="*/ 2409 w 2409"/>
                <a:gd name="T5" fmla="*/ 2113 h 2621"/>
                <a:gd name="T6" fmla="*/ 1346 w 2409"/>
                <a:gd name="T7" fmla="*/ 2621 h 2621"/>
                <a:gd name="T8" fmla="*/ 0 w 2409"/>
                <a:gd name="T9" fmla="*/ 924 h 2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9" h="2621">
                  <a:moveTo>
                    <a:pt x="0" y="924"/>
                  </a:moveTo>
                  <a:cubicBezTo>
                    <a:pt x="566" y="475"/>
                    <a:pt x="1227" y="159"/>
                    <a:pt x="1932" y="0"/>
                  </a:cubicBezTo>
                  <a:lnTo>
                    <a:pt x="2409" y="2113"/>
                  </a:lnTo>
                  <a:cubicBezTo>
                    <a:pt x="2021" y="2200"/>
                    <a:pt x="1658" y="2374"/>
                    <a:pt x="1346" y="2621"/>
                  </a:cubicBezTo>
                  <a:lnTo>
                    <a:pt x="0" y="924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8">
              <a:extLst>
                <a:ext uri="{FF2B5EF4-FFF2-40B4-BE49-F238E27FC236}">
                  <a16:creationId xmlns:a16="http://schemas.microsoft.com/office/drawing/2014/main" id="{B37AEB4C-D3AF-457B-937D-6CB5C727AEF4}"/>
                </a:ext>
              </a:extLst>
            </p:cNvPr>
            <p:cNvSpPr>
              <a:spLocks/>
            </p:cNvSpPr>
            <p:nvPr/>
          </p:nvSpPr>
          <p:spPr bwMode="auto">
            <a:xfrm>
              <a:off x="5435601" y="398463"/>
              <a:ext cx="1335088" cy="1420813"/>
            </a:xfrm>
            <a:custGeom>
              <a:avLst/>
              <a:gdLst>
                <a:gd name="T0" fmla="*/ 0 w 2142"/>
                <a:gd name="T1" fmla="*/ 160 h 2276"/>
                <a:gd name="T2" fmla="*/ 2142 w 2142"/>
                <a:gd name="T3" fmla="*/ 165 h 2276"/>
                <a:gd name="T4" fmla="*/ 1655 w 2142"/>
                <a:gd name="T5" fmla="*/ 2276 h 2276"/>
                <a:gd name="T6" fmla="*/ 477 w 2142"/>
                <a:gd name="T7" fmla="*/ 2273 h 2276"/>
                <a:gd name="T8" fmla="*/ 0 w 2142"/>
                <a:gd name="T9" fmla="*/ 160 h 2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2" h="2276">
                  <a:moveTo>
                    <a:pt x="0" y="160"/>
                  </a:moveTo>
                  <a:cubicBezTo>
                    <a:pt x="705" y="0"/>
                    <a:pt x="1438" y="2"/>
                    <a:pt x="2142" y="165"/>
                  </a:cubicBezTo>
                  <a:lnTo>
                    <a:pt x="1655" y="2276"/>
                  </a:lnTo>
                  <a:cubicBezTo>
                    <a:pt x="1267" y="2186"/>
                    <a:pt x="865" y="2185"/>
                    <a:pt x="477" y="2273"/>
                  </a:cubicBezTo>
                  <a:lnTo>
                    <a:pt x="0" y="16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54556BC4-90A9-4EDB-AF8D-020733DD10B4}"/>
              </a:ext>
            </a:extLst>
          </p:cNvPr>
          <p:cNvSpPr/>
          <p:nvPr/>
        </p:nvSpPr>
        <p:spPr>
          <a:xfrm>
            <a:off x="4033907" y="3276390"/>
            <a:ext cx="4124186" cy="2062093"/>
          </a:xfrm>
          <a:custGeom>
            <a:avLst/>
            <a:gdLst>
              <a:gd name="connsiteX0" fmla="*/ 2062093 w 4124186"/>
              <a:gd name="connsiteY0" fmla="*/ 0 h 2062093"/>
              <a:gd name="connsiteX1" fmla="*/ 4124186 w 4124186"/>
              <a:gd name="connsiteY1" fmla="*/ 2062093 h 2062093"/>
              <a:gd name="connsiteX2" fmla="*/ 3711660 w 4124186"/>
              <a:gd name="connsiteY2" fmla="*/ 2062093 h 2062093"/>
              <a:gd name="connsiteX3" fmla="*/ 3228905 w 4124186"/>
              <a:gd name="connsiteY3" fmla="*/ 893977 h 2062093"/>
              <a:gd name="connsiteX4" fmla="*/ 3229087 w 4124186"/>
              <a:gd name="connsiteY4" fmla="*/ 893693 h 2062093"/>
              <a:gd name="connsiteX5" fmla="*/ 2062093 w 4124186"/>
              <a:gd name="connsiteY5" fmla="*/ 410102 h 2062093"/>
              <a:gd name="connsiteX6" fmla="*/ 896253 w 4124186"/>
              <a:gd name="connsiteY6" fmla="*/ 893693 h 2062093"/>
              <a:gd name="connsiteX7" fmla="*/ 895280 w 4124186"/>
              <a:gd name="connsiteY7" fmla="*/ 893977 h 2062093"/>
              <a:gd name="connsiteX8" fmla="*/ 412525 w 4124186"/>
              <a:gd name="connsiteY8" fmla="*/ 2062093 h 2062093"/>
              <a:gd name="connsiteX9" fmla="*/ 0 w 4124186"/>
              <a:gd name="connsiteY9" fmla="*/ 2062093 h 2062093"/>
              <a:gd name="connsiteX10" fmla="*/ 2062093 w 4124186"/>
              <a:gd name="connsiteY10" fmla="*/ 0 h 2062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24186" h="2062093">
                <a:moveTo>
                  <a:pt x="2062093" y="0"/>
                </a:moveTo>
                <a:cubicBezTo>
                  <a:pt x="3200956" y="0"/>
                  <a:pt x="4124186" y="923230"/>
                  <a:pt x="4124186" y="2062093"/>
                </a:cubicBezTo>
                <a:lnTo>
                  <a:pt x="3711660" y="2062093"/>
                </a:lnTo>
                <a:cubicBezTo>
                  <a:pt x="3711660" y="1624050"/>
                  <a:pt x="3537868" y="1204102"/>
                  <a:pt x="3228905" y="893977"/>
                </a:cubicBezTo>
                <a:lnTo>
                  <a:pt x="3229087" y="893693"/>
                </a:lnTo>
                <a:cubicBezTo>
                  <a:pt x="2919425" y="584195"/>
                  <a:pt x="2500105" y="410102"/>
                  <a:pt x="2062093" y="410102"/>
                </a:cubicBezTo>
                <a:cubicBezTo>
                  <a:pt x="1624903" y="410102"/>
                  <a:pt x="1205773" y="584195"/>
                  <a:pt x="896253" y="893693"/>
                </a:cubicBezTo>
                <a:lnTo>
                  <a:pt x="895280" y="893977"/>
                </a:lnTo>
                <a:cubicBezTo>
                  <a:pt x="586317" y="1204102"/>
                  <a:pt x="412525" y="1624050"/>
                  <a:pt x="412525" y="2062093"/>
                </a:cubicBezTo>
                <a:lnTo>
                  <a:pt x="0" y="2062093"/>
                </a:lnTo>
                <a:cubicBezTo>
                  <a:pt x="0" y="923230"/>
                  <a:pt x="923230" y="0"/>
                  <a:pt x="2062093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D4D5E1E4-8536-45B8-8252-E69C96298242}"/>
              </a:ext>
            </a:extLst>
          </p:cNvPr>
          <p:cNvSpPr/>
          <p:nvPr/>
        </p:nvSpPr>
        <p:spPr>
          <a:xfrm>
            <a:off x="1439956" y="5274609"/>
            <a:ext cx="9312088" cy="12774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F717642B-B715-4A09-A170-0C6B7F06EDB0}"/>
              </a:ext>
            </a:extLst>
          </p:cNvPr>
          <p:cNvSpPr/>
          <p:nvPr/>
        </p:nvSpPr>
        <p:spPr>
          <a:xfrm>
            <a:off x="5359983" y="4538592"/>
            <a:ext cx="1472034" cy="1472034"/>
          </a:xfrm>
          <a:prstGeom prst="ellipse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Lorem Ipsum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C6EC0B3-A280-4E3F-8CCE-1867C09C1DAF}"/>
              </a:ext>
            </a:extLst>
          </p:cNvPr>
          <p:cNvGrpSpPr/>
          <p:nvPr/>
        </p:nvGrpSpPr>
        <p:grpSpPr>
          <a:xfrm>
            <a:off x="9773836" y="3918027"/>
            <a:ext cx="2085228" cy="943904"/>
            <a:chOff x="8921977" y="1559058"/>
            <a:chExt cx="2937088" cy="943904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D13E5056-5728-4CB8-B0C3-F3CCF6AEA16E}"/>
                </a:ext>
              </a:extLst>
            </p:cNvPr>
            <p:cNvSpPr txBox="1"/>
            <p:nvPr/>
          </p:nvSpPr>
          <p:spPr>
            <a:xfrm>
              <a:off x="8921977" y="1559058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DA6E20F6-1C81-465E-8E48-E77005A2F06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A897102F-B500-4B9E-B5CB-18B9BFE471AE}"/>
              </a:ext>
            </a:extLst>
          </p:cNvPr>
          <p:cNvGrpSpPr/>
          <p:nvPr/>
        </p:nvGrpSpPr>
        <p:grpSpPr>
          <a:xfrm>
            <a:off x="332936" y="3918027"/>
            <a:ext cx="2085228" cy="943904"/>
            <a:chOff x="332936" y="2720099"/>
            <a:chExt cx="2937088" cy="943904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7D6A1AD8-580B-424D-AB96-DDE370A7939D}"/>
                </a:ext>
              </a:extLst>
            </p:cNvPr>
            <p:cNvSpPr txBox="1"/>
            <p:nvPr/>
          </p:nvSpPr>
          <p:spPr>
            <a:xfrm>
              <a:off x="332936" y="2720099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A33F323B-154D-497F-99CF-DCDB7155B20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481818E8-90F6-479F-88C0-8793BD76FBAA}"/>
              </a:ext>
            </a:extLst>
          </p:cNvPr>
          <p:cNvGrpSpPr/>
          <p:nvPr/>
        </p:nvGrpSpPr>
        <p:grpSpPr>
          <a:xfrm>
            <a:off x="7889838" y="1414727"/>
            <a:ext cx="2085228" cy="943904"/>
            <a:chOff x="8921977" y="1559058"/>
            <a:chExt cx="2937088" cy="943904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D145F7E-8F31-4DC1-9725-474C5CB2701E}"/>
                </a:ext>
              </a:extLst>
            </p:cNvPr>
            <p:cNvSpPr txBox="1"/>
            <p:nvPr/>
          </p:nvSpPr>
          <p:spPr>
            <a:xfrm>
              <a:off x="8921977" y="1559058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54D419E7-6C0B-43F6-95D8-C37E5C31AFD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5FE6B872-63ED-45F1-8B2A-A0D7A0609D76}"/>
              </a:ext>
            </a:extLst>
          </p:cNvPr>
          <p:cNvGrpSpPr/>
          <p:nvPr/>
        </p:nvGrpSpPr>
        <p:grpSpPr>
          <a:xfrm>
            <a:off x="2211400" y="1414727"/>
            <a:ext cx="2085228" cy="943904"/>
            <a:chOff x="332936" y="2720099"/>
            <a:chExt cx="2937088" cy="943904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F0EB28AC-6E99-448D-9833-E3D1F6DBB316}"/>
                </a:ext>
              </a:extLst>
            </p:cNvPr>
            <p:cNvSpPr txBox="1"/>
            <p:nvPr/>
          </p:nvSpPr>
          <p:spPr>
            <a:xfrm>
              <a:off x="332936" y="2720099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FB4143E0-3A39-4621-B90A-21B39CA2148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D1FF5BCD-90E4-459D-B7F3-1FBF4D891ADA}"/>
              </a:ext>
            </a:extLst>
          </p:cNvPr>
          <p:cNvGrpSpPr/>
          <p:nvPr/>
        </p:nvGrpSpPr>
        <p:grpSpPr>
          <a:xfrm>
            <a:off x="1080644" y="2534714"/>
            <a:ext cx="2085228" cy="943904"/>
            <a:chOff x="332936" y="2720099"/>
            <a:chExt cx="2937088" cy="943904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88E2B42D-9F5B-43C3-B8F2-A3F25C488204}"/>
                </a:ext>
              </a:extLst>
            </p:cNvPr>
            <p:cNvSpPr txBox="1"/>
            <p:nvPr/>
          </p:nvSpPr>
          <p:spPr>
            <a:xfrm>
              <a:off x="332936" y="2720099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CFA771D6-BDA9-4B7B-BC17-5479FCAB688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22C0BAA4-74C2-4F20-8E4B-C886197D2678}"/>
              </a:ext>
            </a:extLst>
          </p:cNvPr>
          <p:cNvGrpSpPr/>
          <p:nvPr/>
        </p:nvGrpSpPr>
        <p:grpSpPr>
          <a:xfrm>
            <a:off x="9026128" y="2534714"/>
            <a:ext cx="2085228" cy="943904"/>
            <a:chOff x="8921977" y="1559058"/>
            <a:chExt cx="2937088" cy="943904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3DCC8969-012A-441D-B8D7-C4A68652197B}"/>
                </a:ext>
              </a:extLst>
            </p:cNvPr>
            <p:cNvSpPr txBox="1"/>
            <p:nvPr/>
          </p:nvSpPr>
          <p:spPr>
            <a:xfrm>
              <a:off x="8921977" y="1559058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E0D8D97A-318C-4490-96B8-35DC3CBF8A53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0B825F3F-D03C-4E83-A630-E6F97C0B4BBA}"/>
              </a:ext>
            </a:extLst>
          </p:cNvPr>
          <p:cNvGrpSpPr/>
          <p:nvPr/>
        </p:nvGrpSpPr>
        <p:grpSpPr>
          <a:xfrm>
            <a:off x="5053386" y="975224"/>
            <a:ext cx="2085228" cy="943904"/>
            <a:chOff x="8921977" y="1559058"/>
            <a:chExt cx="2937088" cy="943904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C7A57302-A843-4AD4-852C-EE50689CC68A}"/>
                </a:ext>
              </a:extLst>
            </p:cNvPr>
            <p:cNvSpPr txBox="1"/>
            <p:nvPr/>
          </p:nvSpPr>
          <p:spPr>
            <a:xfrm>
              <a:off x="8921977" y="1559058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C38DAB04-3617-4532-BDA5-D2DD1717ED9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91" name="Graphic 22" descr="Upward trend">
            <a:extLst>
              <a:ext uri="{FF2B5EF4-FFF2-40B4-BE49-F238E27FC236}">
                <a16:creationId xmlns:a16="http://schemas.microsoft.com/office/drawing/2014/main" id="{6B689005-91E6-4E7D-91EE-306B68B3F221}"/>
              </a:ext>
            </a:extLst>
          </p:cNvPr>
          <p:cNvGrpSpPr/>
          <p:nvPr/>
        </p:nvGrpSpPr>
        <p:grpSpPr>
          <a:xfrm>
            <a:off x="3796794" y="3457014"/>
            <a:ext cx="681951" cy="681951"/>
            <a:chOff x="-821897" y="5594108"/>
            <a:chExt cx="914400" cy="914400"/>
          </a:xfrm>
          <a:solidFill>
            <a:schemeClr val="tx1">
              <a:alpha val="60000"/>
            </a:schemeClr>
          </a:solidFill>
        </p:grpSpPr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54C0B392-3571-463C-BF4F-46CECAA6BA65}"/>
                </a:ext>
              </a:extLst>
            </p:cNvPr>
            <p:cNvSpPr/>
            <p:nvPr/>
          </p:nvSpPr>
          <p:spPr>
            <a:xfrm>
              <a:off x="-688547" y="5727458"/>
              <a:ext cx="647700" cy="647700"/>
            </a:xfrm>
            <a:custGeom>
              <a:avLst/>
              <a:gdLst>
                <a:gd name="connsiteX0" fmla="*/ 57150 w 647700"/>
                <a:gd name="connsiteY0" fmla="*/ 0 h 647700"/>
                <a:gd name="connsiteX1" fmla="*/ 0 w 647700"/>
                <a:gd name="connsiteY1" fmla="*/ 0 h 647700"/>
                <a:gd name="connsiteX2" fmla="*/ 0 w 647700"/>
                <a:gd name="connsiteY2" fmla="*/ 647700 h 647700"/>
                <a:gd name="connsiteX3" fmla="*/ 647700 w 647700"/>
                <a:gd name="connsiteY3" fmla="*/ 647700 h 647700"/>
                <a:gd name="connsiteX4" fmla="*/ 647700 w 647700"/>
                <a:gd name="connsiteY4" fmla="*/ 590550 h 647700"/>
                <a:gd name="connsiteX5" fmla="*/ 57150 w 647700"/>
                <a:gd name="connsiteY5" fmla="*/ 590550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7700" h="647700">
                  <a:moveTo>
                    <a:pt x="57150" y="0"/>
                  </a:moveTo>
                  <a:lnTo>
                    <a:pt x="0" y="0"/>
                  </a:lnTo>
                  <a:lnTo>
                    <a:pt x="0" y="647700"/>
                  </a:lnTo>
                  <a:lnTo>
                    <a:pt x="647700" y="647700"/>
                  </a:lnTo>
                  <a:lnTo>
                    <a:pt x="647700" y="590550"/>
                  </a:lnTo>
                  <a:lnTo>
                    <a:pt x="57150" y="5905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3B042F93-3FA1-4D29-A484-454177D57605}"/>
                </a:ext>
              </a:extLst>
            </p:cNvPr>
            <p:cNvSpPr/>
            <p:nvPr/>
          </p:nvSpPr>
          <p:spPr>
            <a:xfrm>
              <a:off x="-594250" y="5889383"/>
              <a:ext cx="552450" cy="323850"/>
            </a:xfrm>
            <a:custGeom>
              <a:avLst/>
              <a:gdLst>
                <a:gd name="connsiteX0" fmla="*/ 401003 w 552450"/>
                <a:gd name="connsiteY0" fmla="*/ 0 h 323850"/>
                <a:gd name="connsiteX1" fmla="*/ 457200 w 552450"/>
                <a:gd name="connsiteY1" fmla="*/ 56198 h 323850"/>
                <a:gd name="connsiteX2" fmla="*/ 381953 w 552450"/>
                <a:gd name="connsiteY2" fmla="*/ 131445 h 323850"/>
                <a:gd name="connsiteX3" fmla="*/ 324803 w 552450"/>
                <a:gd name="connsiteY3" fmla="*/ 74295 h 323850"/>
                <a:gd name="connsiteX4" fmla="*/ 229553 w 552450"/>
                <a:gd name="connsiteY4" fmla="*/ 169545 h 323850"/>
                <a:gd name="connsiteX5" fmla="*/ 172403 w 552450"/>
                <a:gd name="connsiteY5" fmla="*/ 112395 h 323850"/>
                <a:gd name="connsiteX6" fmla="*/ 0 w 552450"/>
                <a:gd name="connsiteY6" fmla="*/ 284798 h 323850"/>
                <a:gd name="connsiteX7" fmla="*/ 40005 w 552450"/>
                <a:gd name="connsiteY7" fmla="*/ 324803 h 323850"/>
                <a:gd name="connsiteX8" fmla="*/ 172403 w 552450"/>
                <a:gd name="connsiteY8" fmla="*/ 192405 h 323850"/>
                <a:gd name="connsiteX9" fmla="*/ 229553 w 552450"/>
                <a:gd name="connsiteY9" fmla="*/ 249555 h 323850"/>
                <a:gd name="connsiteX10" fmla="*/ 324803 w 552450"/>
                <a:gd name="connsiteY10" fmla="*/ 154305 h 323850"/>
                <a:gd name="connsiteX11" fmla="*/ 381953 w 552450"/>
                <a:gd name="connsiteY11" fmla="*/ 211455 h 323850"/>
                <a:gd name="connsiteX12" fmla="*/ 497205 w 552450"/>
                <a:gd name="connsiteY12" fmla="*/ 96202 h 323850"/>
                <a:gd name="connsiteX13" fmla="*/ 553403 w 552450"/>
                <a:gd name="connsiteY13" fmla="*/ 152400 h 323850"/>
                <a:gd name="connsiteX14" fmla="*/ 553403 w 552450"/>
                <a:gd name="connsiteY14" fmla="*/ 0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52450" h="323850">
                  <a:moveTo>
                    <a:pt x="401003" y="0"/>
                  </a:moveTo>
                  <a:lnTo>
                    <a:pt x="457200" y="56198"/>
                  </a:lnTo>
                  <a:lnTo>
                    <a:pt x="381953" y="131445"/>
                  </a:lnTo>
                  <a:lnTo>
                    <a:pt x="324803" y="74295"/>
                  </a:lnTo>
                  <a:lnTo>
                    <a:pt x="229553" y="169545"/>
                  </a:lnTo>
                  <a:lnTo>
                    <a:pt x="172403" y="112395"/>
                  </a:lnTo>
                  <a:lnTo>
                    <a:pt x="0" y="284798"/>
                  </a:lnTo>
                  <a:lnTo>
                    <a:pt x="40005" y="324803"/>
                  </a:lnTo>
                  <a:lnTo>
                    <a:pt x="172403" y="192405"/>
                  </a:lnTo>
                  <a:lnTo>
                    <a:pt x="229553" y="249555"/>
                  </a:lnTo>
                  <a:lnTo>
                    <a:pt x="324803" y="154305"/>
                  </a:lnTo>
                  <a:lnTo>
                    <a:pt x="381953" y="211455"/>
                  </a:lnTo>
                  <a:lnTo>
                    <a:pt x="497205" y="96202"/>
                  </a:lnTo>
                  <a:lnTo>
                    <a:pt x="553403" y="152400"/>
                  </a:lnTo>
                  <a:lnTo>
                    <a:pt x="55340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4" name="Graphic 24" descr="Bullseye">
            <a:extLst>
              <a:ext uri="{FF2B5EF4-FFF2-40B4-BE49-F238E27FC236}">
                <a16:creationId xmlns:a16="http://schemas.microsoft.com/office/drawing/2014/main" id="{FFD806CD-346E-403E-9BE3-57BE7D43590D}"/>
              </a:ext>
            </a:extLst>
          </p:cNvPr>
          <p:cNvGrpSpPr/>
          <p:nvPr/>
        </p:nvGrpSpPr>
        <p:grpSpPr>
          <a:xfrm>
            <a:off x="4674455" y="2747049"/>
            <a:ext cx="681951" cy="681951"/>
            <a:chOff x="-1051179" y="6612256"/>
            <a:chExt cx="914400" cy="914400"/>
          </a:xfrm>
          <a:solidFill>
            <a:schemeClr val="tx1">
              <a:alpha val="60000"/>
            </a:schemeClr>
          </a:solidFill>
        </p:grpSpPr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5DAB731A-81FA-4220-9264-553C60086EE1}"/>
                </a:ext>
              </a:extLst>
            </p:cNvPr>
            <p:cNvSpPr/>
            <p:nvPr/>
          </p:nvSpPr>
          <p:spPr>
            <a:xfrm>
              <a:off x="-704469" y="6693219"/>
              <a:ext cx="485775" cy="485775"/>
            </a:xfrm>
            <a:custGeom>
              <a:avLst/>
              <a:gdLst>
                <a:gd name="connsiteX0" fmla="*/ 401003 w 485775"/>
                <a:gd name="connsiteY0" fmla="*/ 85725 h 485775"/>
                <a:gd name="connsiteX1" fmla="*/ 391478 w 485775"/>
                <a:gd name="connsiteY1" fmla="*/ 0 h 485775"/>
                <a:gd name="connsiteX2" fmla="*/ 286703 w 485775"/>
                <a:gd name="connsiteY2" fmla="*/ 104775 h 485775"/>
                <a:gd name="connsiteX3" fmla="*/ 292417 w 485775"/>
                <a:gd name="connsiteY3" fmla="*/ 154305 h 485775"/>
                <a:gd name="connsiteX4" fmla="*/ 140017 w 485775"/>
                <a:gd name="connsiteY4" fmla="*/ 306705 h 485775"/>
                <a:gd name="connsiteX5" fmla="*/ 95250 w 485775"/>
                <a:gd name="connsiteY5" fmla="*/ 295275 h 485775"/>
                <a:gd name="connsiteX6" fmla="*/ 0 w 485775"/>
                <a:gd name="connsiteY6" fmla="*/ 390525 h 485775"/>
                <a:gd name="connsiteX7" fmla="*/ 95250 w 485775"/>
                <a:gd name="connsiteY7" fmla="*/ 485775 h 485775"/>
                <a:gd name="connsiteX8" fmla="*/ 190500 w 485775"/>
                <a:gd name="connsiteY8" fmla="*/ 390525 h 485775"/>
                <a:gd name="connsiteX9" fmla="*/ 180022 w 485775"/>
                <a:gd name="connsiteY9" fmla="*/ 346710 h 485775"/>
                <a:gd name="connsiteX10" fmla="*/ 332423 w 485775"/>
                <a:gd name="connsiteY10" fmla="*/ 194310 h 485775"/>
                <a:gd name="connsiteX11" fmla="*/ 381953 w 485775"/>
                <a:gd name="connsiteY11" fmla="*/ 200025 h 485775"/>
                <a:gd name="connsiteX12" fmla="*/ 486728 w 485775"/>
                <a:gd name="connsiteY12" fmla="*/ 95250 h 485775"/>
                <a:gd name="connsiteX13" fmla="*/ 401003 w 485775"/>
                <a:gd name="connsiteY13" fmla="*/ 8572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5775" h="485775">
                  <a:moveTo>
                    <a:pt x="401003" y="85725"/>
                  </a:moveTo>
                  <a:lnTo>
                    <a:pt x="391478" y="0"/>
                  </a:lnTo>
                  <a:lnTo>
                    <a:pt x="286703" y="104775"/>
                  </a:lnTo>
                  <a:lnTo>
                    <a:pt x="292417" y="154305"/>
                  </a:lnTo>
                  <a:lnTo>
                    <a:pt x="140017" y="306705"/>
                  </a:lnTo>
                  <a:cubicBezTo>
                    <a:pt x="126682" y="300038"/>
                    <a:pt x="111442" y="295275"/>
                    <a:pt x="95250" y="295275"/>
                  </a:cubicBezTo>
                  <a:cubicBezTo>
                    <a:pt x="42863" y="295275"/>
                    <a:pt x="0" y="338138"/>
                    <a:pt x="0" y="390525"/>
                  </a:cubicBezTo>
                  <a:cubicBezTo>
                    <a:pt x="0" y="442913"/>
                    <a:pt x="42863" y="485775"/>
                    <a:pt x="95250" y="485775"/>
                  </a:cubicBezTo>
                  <a:cubicBezTo>
                    <a:pt x="147638" y="485775"/>
                    <a:pt x="190500" y="442913"/>
                    <a:pt x="190500" y="390525"/>
                  </a:cubicBezTo>
                  <a:cubicBezTo>
                    <a:pt x="190500" y="374333"/>
                    <a:pt x="186690" y="360045"/>
                    <a:pt x="180022" y="346710"/>
                  </a:cubicBezTo>
                  <a:lnTo>
                    <a:pt x="332423" y="194310"/>
                  </a:lnTo>
                  <a:lnTo>
                    <a:pt x="381953" y="200025"/>
                  </a:lnTo>
                  <a:lnTo>
                    <a:pt x="486728" y="95250"/>
                  </a:lnTo>
                  <a:lnTo>
                    <a:pt x="401003" y="8572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2652F607-CA28-4B7B-9767-998EC0DC5CA8}"/>
                </a:ext>
              </a:extLst>
            </p:cNvPr>
            <p:cNvSpPr/>
            <p:nvPr/>
          </p:nvSpPr>
          <p:spPr>
            <a:xfrm>
              <a:off x="-970217" y="6721794"/>
              <a:ext cx="723900" cy="723900"/>
            </a:xfrm>
            <a:custGeom>
              <a:avLst/>
              <a:gdLst>
                <a:gd name="connsiteX0" fmla="*/ 674370 w 723900"/>
                <a:gd name="connsiteY0" fmla="*/ 198120 h 723900"/>
                <a:gd name="connsiteX1" fmla="*/ 661988 w 723900"/>
                <a:gd name="connsiteY1" fmla="*/ 211455 h 723900"/>
                <a:gd name="connsiteX2" fmla="*/ 643890 w 723900"/>
                <a:gd name="connsiteY2" fmla="*/ 209550 h 723900"/>
                <a:gd name="connsiteX3" fmla="*/ 623888 w 723900"/>
                <a:gd name="connsiteY3" fmla="*/ 206693 h 723900"/>
                <a:gd name="connsiteX4" fmla="*/ 666750 w 723900"/>
                <a:gd name="connsiteY4" fmla="*/ 361950 h 723900"/>
                <a:gd name="connsiteX5" fmla="*/ 361950 w 723900"/>
                <a:gd name="connsiteY5" fmla="*/ 666750 h 723900"/>
                <a:gd name="connsiteX6" fmla="*/ 57150 w 723900"/>
                <a:gd name="connsiteY6" fmla="*/ 361950 h 723900"/>
                <a:gd name="connsiteX7" fmla="*/ 361950 w 723900"/>
                <a:gd name="connsiteY7" fmla="*/ 57150 h 723900"/>
                <a:gd name="connsiteX8" fmla="*/ 517208 w 723900"/>
                <a:gd name="connsiteY8" fmla="*/ 100013 h 723900"/>
                <a:gd name="connsiteX9" fmla="*/ 515303 w 723900"/>
                <a:gd name="connsiteY9" fmla="*/ 80963 h 723900"/>
                <a:gd name="connsiteX10" fmla="*/ 512445 w 723900"/>
                <a:gd name="connsiteY10" fmla="*/ 61913 h 723900"/>
                <a:gd name="connsiteX11" fmla="*/ 525780 w 723900"/>
                <a:gd name="connsiteY11" fmla="*/ 48578 h 723900"/>
                <a:gd name="connsiteX12" fmla="*/ 532448 w 723900"/>
                <a:gd name="connsiteY12" fmla="*/ 41910 h 723900"/>
                <a:gd name="connsiteX13" fmla="*/ 361950 w 723900"/>
                <a:gd name="connsiteY13" fmla="*/ 0 h 723900"/>
                <a:gd name="connsiteX14" fmla="*/ 0 w 723900"/>
                <a:gd name="connsiteY14" fmla="*/ 361950 h 723900"/>
                <a:gd name="connsiteX15" fmla="*/ 361950 w 723900"/>
                <a:gd name="connsiteY15" fmla="*/ 723900 h 723900"/>
                <a:gd name="connsiteX16" fmla="*/ 723900 w 723900"/>
                <a:gd name="connsiteY16" fmla="*/ 361950 h 723900"/>
                <a:gd name="connsiteX17" fmla="*/ 681038 w 723900"/>
                <a:gd name="connsiteY17" fmla="*/ 192405 h 723900"/>
                <a:gd name="connsiteX18" fmla="*/ 674370 w 723900"/>
                <a:gd name="connsiteY18" fmla="*/ 19812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23900" h="723900">
                  <a:moveTo>
                    <a:pt x="674370" y="198120"/>
                  </a:moveTo>
                  <a:lnTo>
                    <a:pt x="661988" y="211455"/>
                  </a:lnTo>
                  <a:lnTo>
                    <a:pt x="643890" y="209550"/>
                  </a:lnTo>
                  <a:lnTo>
                    <a:pt x="623888" y="206693"/>
                  </a:lnTo>
                  <a:cubicBezTo>
                    <a:pt x="650558" y="252413"/>
                    <a:pt x="666750" y="304800"/>
                    <a:pt x="666750" y="361950"/>
                  </a:cubicBezTo>
                  <a:cubicBezTo>
                    <a:pt x="666750" y="529590"/>
                    <a:pt x="529590" y="666750"/>
                    <a:pt x="361950" y="666750"/>
                  </a:cubicBezTo>
                  <a:cubicBezTo>
                    <a:pt x="194310" y="666750"/>
                    <a:pt x="57150" y="529590"/>
                    <a:pt x="57150" y="361950"/>
                  </a:cubicBezTo>
                  <a:cubicBezTo>
                    <a:pt x="57150" y="194310"/>
                    <a:pt x="194310" y="57150"/>
                    <a:pt x="361950" y="57150"/>
                  </a:cubicBezTo>
                  <a:cubicBezTo>
                    <a:pt x="418148" y="57150"/>
                    <a:pt x="471488" y="72390"/>
                    <a:pt x="517208" y="100013"/>
                  </a:cubicBezTo>
                  <a:lnTo>
                    <a:pt x="515303" y="80963"/>
                  </a:lnTo>
                  <a:lnTo>
                    <a:pt x="512445" y="61913"/>
                  </a:lnTo>
                  <a:lnTo>
                    <a:pt x="525780" y="48578"/>
                  </a:lnTo>
                  <a:lnTo>
                    <a:pt x="532448" y="41910"/>
                  </a:lnTo>
                  <a:cubicBezTo>
                    <a:pt x="481013" y="15240"/>
                    <a:pt x="423863" y="0"/>
                    <a:pt x="361950" y="0"/>
                  </a:cubicBezTo>
                  <a:cubicBezTo>
                    <a:pt x="161925" y="0"/>
                    <a:pt x="0" y="161925"/>
                    <a:pt x="0" y="361950"/>
                  </a:cubicBezTo>
                  <a:cubicBezTo>
                    <a:pt x="0" y="561975"/>
                    <a:pt x="161925" y="723900"/>
                    <a:pt x="361950" y="723900"/>
                  </a:cubicBezTo>
                  <a:cubicBezTo>
                    <a:pt x="561975" y="723900"/>
                    <a:pt x="723900" y="561975"/>
                    <a:pt x="723900" y="361950"/>
                  </a:cubicBezTo>
                  <a:cubicBezTo>
                    <a:pt x="723900" y="300038"/>
                    <a:pt x="708660" y="242888"/>
                    <a:pt x="681038" y="192405"/>
                  </a:cubicBezTo>
                  <a:lnTo>
                    <a:pt x="674370" y="19812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5A96369B-0BEC-4059-8D35-E07E25D8C234}"/>
                </a:ext>
              </a:extLst>
            </p:cNvPr>
            <p:cNvSpPr/>
            <p:nvPr/>
          </p:nvSpPr>
          <p:spPr>
            <a:xfrm>
              <a:off x="-836867" y="6855144"/>
              <a:ext cx="457200" cy="457200"/>
            </a:xfrm>
            <a:custGeom>
              <a:avLst/>
              <a:gdLst>
                <a:gd name="connsiteX0" fmla="*/ 387668 w 457200"/>
                <a:gd name="connsiteY0" fmla="*/ 163830 h 457200"/>
                <a:gd name="connsiteX1" fmla="*/ 400050 w 457200"/>
                <a:gd name="connsiteY1" fmla="*/ 228600 h 457200"/>
                <a:gd name="connsiteX2" fmla="*/ 228600 w 457200"/>
                <a:gd name="connsiteY2" fmla="*/ 400050 h 457200"/>
                <a:gd name="connsiteX3" fmla="*/ 57150 w 457200"/>
                <a:gd name="connsiteY3" fmla="*/ 228600 h 457200"/>
                <a:gd name="connsiteX4" fmla="*/ 228600 w 457200"/>
                <a:gd name="connsiteY4" fmla="*/ 57150 h 457200"/>
                <a:gd name="connsiteX5" fmla="*/ 293370 w 457200"/>
                <a:gd name="connsiteY5" fmla="*/ 69532 h 457200"/>
                <a:gd name="connsiteX6" fmla="*/ 336233 w 457200"/>
                <a:gd name="connsiteY6" fmla="*/ 26670 h 457200"/>
                <a:gd name="connsiteX7" fmla="*/ 228600 w 457200"/>
                <a:gd name="connsiteY7" fmla="*/ 0 h 457200"/>
                <a:gd name="connsiteX8" fmla="*/ 0 w 457200"/>
                <a:gd name="connsiteY8" fmla="*/ 228600 h 457200"/>
                <a:gd name="connsiteX9" fmla="*/ 228600 w 457200"/>
                <a:gd name="connsiteY9" fmla="*/ 457200 h 457200"/>
                <a:gd name="connsiteX10" fmla="*/ 457200 w 457200"/>
                <a:gd name="connsiteY10" fmla="*/ 228600 h 457200"/>
                <a:gd name="connsiteX11" fmla="*/ 430530 w 457200"/>
                <a:gd name="connsiteY11" fmla="*/ 120968 h 457200"/>
                <a:gd name="connsiteX12" fmla="*/ 387668 w 457200"/>
                <a:gd name="connsiteY12" fmla="*/ 16383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00" h="457200">
                  <a:moveTo>
                    <a:pt x="387668" y="163830"/>
                  </a:moveTo>
                  <a:cubicBezTo>
                    <a:pt x="396240" y="183833"/>
                    <a:pt x="400050" y="205740"/>
                    <a:pt x="400050" y="228600"/>
                  </a:cubicBezTo>
                  <a:cubicBezTo>
                    <a:pt x="400050" y="322898"/>
                    <a:pt x="322898" y="400050"/>
                    <a:pt x="228600" y="400050"/>
                  </a:cubicBezTo>
                  <a:cubicBezTo>
                    <a:pt x="134302" y="400050"/>
                    <a:pt x="57150" y="322898"/>
                    <a:pt x="57150" y="228600"/>
                  </a:cubicBezTo>
                  <a:cubicBezTo>
                    <a:pt x="57150" y="134302"/>
                    <a:pt x="134302" y="57150"/>
                    <a:pt x="228600" y="57150"/>
                  </a:cubicBezTo>
                  <a:cubicBezTo>
                    <a:pt x="251460" y="57150"/>
                    <a:pt x="273368" y="61913"/>
                    <a:pt x="293370" y="69532"/>
                  </a:cubicBezTo>
                  <a:lnTo>
                    <a:pt x="336233" y="26670"/>
                  </a:lnTo>
                  <a:cubicBezTo>
                    <a:pt x="303848" y="9525"/>
                    <a:pt x="267653" y="0"/>
                    <a:pt x="228600" y="0"/>
                  </a:cubicBezTo>
                  <a:cubicBezTo>
                    <a:pt x="102870" y="0"/>
                    <a:pt x="0" y="102870"/>
                    <a:pt x="0" y="228600"/>
                  </a:cubicBezTo>
                  <a:cubicBezTo>
                    <a:pt x="0" y="354330"/>
                    <a:pt x="102870" y="457200"/>
                    <a:pt x="228600" y="457200"/>
                  </a:cubicBezTo>
                  <a:cubicBezTo>
                    <a:pt x="354330" y="457200"/>
                    <a:pt x="457200" y="354330"/>
                    <a:pt x="457200" y="228600"/>
                  </a:cubicBezTo>
                  <a:cubicBezTo>
                    <a:pt x="457200" y="189548"/>
                    <a:pt x="447675" y="153352"/>
                    <a:pt x="430530" y="120968"/>
                  </a:cubicBezTo>
                  <a:lnTo>
                    <a:pt x="387668" y="16383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8" name="Graphic 26" descr="Stopwatch">
            <a:extLst>
              <a:ext uri="{FF2B5EF4-FFF2-40B4-BE49-F238E27FC236}">
                <a16:creationId xmlns:a16="http://schemas.microsoft.com/office/drawing/2014/main" id="{138EE778-F8D7-44C6-9252-9195EE9EF727}"/>
              </a:ext>
            </a:extLst>
          </p:cNvPr>
          <p:cNvGrpSpPr/>
          <p:nvPr/>
        </p:nvGrpSpPr>
        <p:grpSpPr>
          <a:xfrm>
            <a:off x="6834447" y="2709007"/>
            <a:ext cx="681951" cy="681951"/>
            <a:chOff x="140168" y="5665508"/>
            <a:chExt cx="914400" cy="914400"/>
          </a:xfrm>
          <a:solidFill>
            <a:schemeClr val="tx1">
              <a:alpha val="60000"/>
            </a:schemeClr>
          </a:solidFill>
        </p:grpSpPr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4DEFBF28-9FF9-4147-9DB5-B21F2BA85F6E}"/>
                </a:ext>
              </a:extLst>
            </p:cNvPr>
            <p:cNvSpPr/>
            <p:nvPr/>
          </p:nvSpPr>
          <p:spPr>
            <a:xfrm>
              <a:off x="578318" y="5960783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DFA43376-231E-4C49-B34E-13E40120AAEA}"/>
                </a:ext>
              </a:extLst>
            </p:cNvPr>
            <p:cNvSpPr/>
            <p:nvPr/>
          </p:nvSpPr>
          <p:spPr>
            <a:xfrm>
              <a:off x="578318" y="6341783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A0259567-04C5-49C0-8A7A-1984FDBD5E1E}"/>
                </a:ext>
              </a:extLst>
            </p:cNvPr>
            <p:cNvSpPr/>
            <p:nvPr/>
          </p:nvSpPr>
          <p:spPr>
            <a:xfrm>
              <a:off x="768818" y="6141758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B29F91FE-DF16-43E1-BD81-8CF0E21829B3}"/>
                </a:ext>
              </a:extLst>
            </p:cNvPr>
            <p:cNvSpPr/>
            <p:nvPr/>
          </p:nvSpPr>
          <p:spPr>
            <a:xfrm>
              <a:off x="387818" y="6141758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6A2DDFA0-86E1-4FA5-B1D4-8077D8614F66}"/>
                </a:ext>
              </a:extLst>
            </p:cNvPr>
            <p:cNvSpPr/>
            <p:nvPr/>
          </p:nvSpPr>
          <p:spPr>
            <a:xfrm>
              <a:off x="578318" y="6027458"/>
              <a:ext cx="123825" cy="238125"/>
            </a:xfrm>
            <a:custGeom>
              <a:avLst/>
              <a:gdLst>
                <a:gd name="connsiteX0" fmla="*/ 38100 w 123825"/>
                <a:gd name="connsiteY0" fmla="*/ 0 h 238125"/>
                <a:gd name="connsiteX1" fmla="*/ 0 w 123825"/>
                <a:gd name="connsiteY1" fmla="*/ 0 h 238125"/>
                <a:gd name="connsiteX2" fmla="*/ 0 w 123825"/>
                <a:gd name="connsiteY2" fmla="*/ 133350 h 238125"/>
                <a:gd name="connsiteX3" fmla="*/ 5715 w 123825"/>
                <a:gd name="connsiteY3" fmla="*/ 146685 h 238125"/>
                <a:gd name="connsiteX4" fmla="*/ 100013 w 123825"/>
                <a:gd name="connsiteY4" fmla="*/ 240983 h 238125"/>
                <a:gd name="connsiteX5" fmla="*/ 126682 w 123825"/>
                <a:gd name="connsiteY5" fmla="*/ 214313 h 238125"/>
                <a:gd name="connsiteX6" fmla="*/ 38100 w 123825"/>
                <a:gd name="connsiteY6" fmla="*/ 125730 h 238125"/>
                <a:gd name="connsiteX7" fmla="*/ 38100 w 123825"/>
                <a:gd name="connsiteY7" fmla="*/ 0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3825" h="238125">
                  <a:moveTo>
                    <a:pt x="38100" y="0"/>
                  </a:moveTo>
                  <a:lnTo>
                    <a:pt x="0" y="0"/>
                  </a:lnTo>
                  <a:lnTo>
                    <a:pt x="0" y="133350"/>
                  </a:lnTo>
                  <a:cubicBezTo>
                    <a:pt x="0" y="138113"/>
                    <a:pt x="1905" y="142875"/>
                    <a:pt x="5715" y="146685"/>
                  </a:cubicBezTo>
                  <a:lnTo>
                    <a:pt x="100013" y="240983"/>
                  </a:lnTo>
                  <a:lnTo>
                    <a:pt x="126682" y="214313"/>
                  </a:lnTo>
                  <a:lnTo>
                    <a:pt x="38100" y="125730"/>
                  </a:lnTo>
                  <a:lnTo>
                    <a:pt x="3810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BBDA0653-024D-4DD2-93D5-35C2D0CFC02C}"/>
                </a:ext>
              </a:extLst>
            </p:cNvPr>
            <p:cNvSpPr/>
            <p:nvPr/>
          </p:nvSpPr>
          <p:spPr>
            <a:xfrm>
              <a:off x="273809" y="5751233"/>
              <a:ext cx="647700" cy="733425"/>
            </a:xfrm>
            <a:custGeom>
              <a:avLst/>
              <a:gdLst>
                <a:gd name="connsiteX0" fmla="*/ 323559 w 647700"/>
                <a:gd name="connsiteY0" fmla="*/ 685800 h 733425"/>
                <a:gd name="connsiteX1" fmla="*/ 56859 w 647700"/>
                <a:gd name="connsiteY1" fmla="*/ 419100 h 733425"/>
                <a:gd name="connsiteX2" fmla="*/ 323559 w 647700"/>
                <a:gd name="connsiteY2" fmla="*/ 152400 h 733425"/>
                <a:gd name="connsiteX3" fmla="*/ 590259 w 647700"/>
                <a:gd name="connsiteY3" fmla="*/ 419100 h 733425"/>
                <a:gd name="connsiteX4" fmla="*/ 323559 w 647700"/>
                <a:gd name="connsiteY4" fmla="*/ 685800 h 733425"/>
                <a:gd name="connsiteX5" fmla="*/ 323559 w 647700"/>
                <a:gd name="connsiteY5" fmla="*/ 685800 h 733425"/>
                <a:gd name="connsiteX6" fmla="*/ 549301 w 647700"/>
                <a:gd name="connsiteY6" fmla="*/ 186690 h 733425"/>
                <a:gd name="connsiteX7" fmla="*/ 577876 w 647700"/>
                <a:gd name="connsiteY7" fmla="*/ 158115 h 733425"/>
                <a:gd name="connsiteX8" fmla="*/ 576924 w 647700"/>
                <a:gd name="connsiteY8" fmla="*/ 118110 h 733425"/>
                <a:gd name="connsiteX9" fmla="*/ 536919 w 647700"/>
                <a:gd name="connsiteY9" fmla="*/ 117157 h 733425"/>
                <a:gd name="connsiteX10" fmla="*/ 504534 w 647700"/>
                <a:gd name="connsiteY10" fmla="*/ 150495 h 733425"/>
                <a:gd name="connsiteX11" fmla="*/ 352134 w 647700"/>
                <a:gd name="connsiteY11" fmla="*/ 97155 h 733425"/>
                <a:gd name="connsiteX12" fmla="*/ 352134 w 647700"/>
                <a:gd name="connsiteY12" fmla="*/ 57150 h 733425"/>
                <a:gd name="connsiteX13" fmla="*/ 437859 w 647700"/>
                <a:gd name="connsiteY13" fmla="*/ 57150 h 733425"/>
                <a:gd name="connsiteX14" fmla="*/ 437859 w 647700"/>
                <a:gd name="connsiteY14" fmla="*/ 0 h 733425"/>
                <a:gd name="connsiteX15" fmla="*/ 209259 w 647700"/>
                <a:gd name="connsiteY15" fmla="*/ 0 h 733425"/>
                <a:gd name="connsiteX16" fmla="*/ 209259 w 647700"/>
                <a:gd name="connsiteY16" fmla="*/ 57150 h 733425"/>
                <a:gd name="connsiteX17" fmla="*/ 294984 w 647700"/>
                <a:gd name="connsiteY17" fmla="*/ 57150 h 733425"/>
                <a:gd name="connsiteX18" fmla="*/ 294984 w 647700"/>
                <a:gd name="connsiteY18" fmla="*/ 96203 h 733425"/>
                <a:gd name="connsiteX19" fmla="*/ 2566 w 647700"/>
                <a:gd name="connsiteY19" fmla="*/ 378143 h 733425"/>
                <a:gd name="connsiteX20" fmla="*/ 215926 w 647700"/>
                <a:gd name="connsiteY20" fmla="*/ 723900 h 733425"/>
                <a:gd name="connsiteX21" fmla="*/ 599784 w 647700"/>
                <a:gd name="connsiteY21" fmla="*/ 589598 h 733425"/>
                <a:gd name="connsiteX22" fmla="*/ 549301 w 647700"/>
                <a:gd name="connsiteY22" fmla="*/ 186690 h 733425"/>
                <a:gd name="connsiteX23" fmla="*/ 549301 w 647700"/>
                <a:gd name="connsiteY23" fmla="*/ 186690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47700" h="733425">
                  <a:moveTo>
                    <a:pt x="323559" y="685800"/>
                  </a:moveTo>
                  <a:cubicBezTo>
                    <a:pt x="175921" y="685800"/>
                    <a:pt x="56859" y="566738"/>
                    <a:pt x="56859" y="419100"/>
                  </a:cubicBezTo>
                  <a:cubicBezTo>
                    <a:pt x="56859" y="271463"/>
                    <a:pt x="175921" y="152400"/>
                    <a:pt x="323559" y="152400"/>
                  </a:cubicBezTo>
                  <a:cubicBezTo>
                    <a:pt x="471196" y="152400"/>
                    <a:pt x="590259" y="271463"/>
                    <a:pt x="590259" y="419100"/>
                  </a:cubicBezTo>
                  <a:cubicBezTo>
                    <a:pt x="590259" y="566738"/>
                    <a:pt x="471196" y="685800"/>
                    <a:pt x="323559" y="685800"/>
                  </a:cubicBezTo>
                  <a:lnTo>
                    <a:pt x="323559" y="685800"/>
                  </a:lnTo>
                  <a:close/>
                  <a:moveTo>
                    <a:pt x="549301" y="186690"/>
                  </a:moveTo>
                  <a:lnTo>
                    <a:pt x="577876" y="158115"/>
                  </a:lnTo>
                  <a:cubicBezTo>
                    <a:pt x="588354" y="146685"/>
                    <a:pt x="588354" y="129540"/>
                    <a:pt x="576924" y="118110"/>
                  </a:cubicBezTo>
                  <a:cubicBezTo>
                    <a:pt x="566446" y="107632"/>
                    <a:pt x="548349" y="106680"/>
                    <a:pt x="536919" y="117157"/>
                  </a:cubicBezTo>
                  <a:lnTo>
                    <a:pt x="504534" y="150495"/>
                  </a:lnTo>
                  <a:cubicBezTo>
                    <a:pt x="458814" y="120015"/>
                    <a:pt x="406426" y="100965"/>
                    <a:pt x="352134" y="97155"/>
                  </a:cubicBezTo>
                  <a:lnTo>
                    <a:pt x="352134" y="57150"/>
                  </a:lnTo>
                  <a:lnTo>
                    <a:pt x="437859" y="57150"/>
                  </a:lnTo>
                  <a:lnTo>
                    <a:pt x="437859" y="0"/>
                  </a:lnTo>
                  <a:lnTo>
                    <a:pt x="209259" y="0"/>
                  </a:lnTo>
                  <a:lnTo>
                    <a:pt x="209259" y="57150"/>
                  </a:lnTo>
                  <a:lnTo>
                    <a:pt x="294984" y="57150"/>
                  </a:lnTo>
                  <a:lnTo>
                    <a:pt x="294984" y="96203"/>
                  </a:lnTo>
                  <a:cubicBezTo>
                    <a:pt x="143536" y="109538"/>
                    <a:pt x="21616" y="226695"/>
                    <a:pt x="2566" y="378143"/>
                  </a:cubicBezTo>
                  <a:cubicBezTo>
                    <a:pt x="-16484" y="529590"/>
                    <a:pt x="72099" y="673418"/>
                    <a:pt x="215926" y="723900"/>
                  </a:cubicBezTo>
                  <a:cubicBezTo>
                    <a:pt x="359754" y="774383"/>
                    <a:pt x="518821" y="719138"/>
                    <a:pt x="599784" y="589598"/>
                  </a:cubicBezTo>
                  <a:cubicBezTo>
                    <a:pt x="680746" y="460058"/>
                    <a:pt x="657886" y="292418"/>
                    <a:pt x="549301" y="186690"/>
                  </a:cubicBezTo>
                  <a:lnTo>
                    <a:pt x="549301" y="18669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5" name="Graphic 28" descr="Gears">
            <a:extLst>
              <a:ext uri="{FF2B5EF4-FFF2-40B4-BE49-F238E27FC236}">
                <a16:creationId xmlns:a16="http://schemas.microsoft.com/office/drawing/2014/main" id="{9E0AE0A2-6E5B-46EC-97C5-5F7196EC0C32}"/>
              </a:ext>
            </a:extLst>
          </p:cNvPr>
          <p:cNvGrpSpPr/>
          <p:nvPr/>
        </p:nvGrpSpPr>
        <p:grpSpPr>
          <a:xfrm>
            <a:off x="5876471" y="2550431"/>
            <a:ext cx="461738" cy="554085"/>
            <a:chOff x="1098917" y="5898010"/>
            <a:chExt cx="619125" cy="742950"/>
          </a:xfrm>
          <a:solidFill>
            <a:schemeClr val="tx1">
              <a:alpha val="60000"/>
            </a:schemeClr>
          </a:solidFill>
        </p:grpSpPr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30DCA810-C60C-46B6-B84F-1E2EFBC70810}"/>
                </a:ext>
              </a:extLst>
            </p:cNvPr>
            <p:cNvSpPr/>
            <p:nvPr/>
          </p:nvSpPr>
          <p:spPr>
            <a:xfrm>
              <a:off x="1314182" y="5898010"/>
              <a:ext cx="400050" cy="400050"/>
            </a:xfrm>
            <a:custGeom>
              <a:avLst/>
              <a:gdLst>
                <a:gd name="connsiteX0" fmla="*/ 202883 w 400050"/>
                <a:gd name="connsiteY0" fmla="*/ 274320 h 400050"/>
                <a:gd name="connsiteX1" fmla="*/ 131445 w 400050"/>
                <a:gd name="connsiteY1" fmla="*/ 202883 h 400050"/>
                <a:gd name="connsiteX2" fmla="*/ 202883 w 400050"/>
                <a:gd name="connsiteY2" fmla="*/ 131445 h 400050"/>
                <a:gd name="connsiteX3" fmla="*/ 274320 w 400050"/>
                <a:gd name="connsiteY3" fmla="*/ 202883 h 400050"/>
                <a:gd name="connsiteX4" fmla="*/ 202883 w 400050"/>
                <a:gd name="connsiteY4" fmla="*/ 274320 h 400050"/>
                <a:gd name="connsiteX5" fmla="*/ 363855 w 400050"/>
                <a:gd name="connsiteY5" fmla="*/ 158115 h 400050"/>
                <a:gd name="connsiteX6" fmla="*/ 348615 w 400050"/>
                <a:gd name="connsiteY6" fmla="*/ 120968 h 400050"/>
                <a:gd name="connsiteX7" fmla="*/ 363855 w 400050"/>
                <a:gd name="connsiteY7" fmla="*/ 76200 h 400050"/>
                <a:gd name="connsiteX8" fmla="*/ 329565 w 400050"/>
                <a:gd name="connsiteY8" fmla="*/ 41910 h 400050"/>
                <a:gd name="connsiteX9" fmla="*/ 284798 w 400050"/>
                <a:gd name="connsiteY9" fmla="*/ 57150 h 400050"/>
                <a:gd name="connsiteX10" fmla="*/ 247650 w 400050"/>
                <a:gd name="connsiteY10" fmla="*/ 41910 h 400050"/>
                <a:gd name="connsiteX11" fmla="*/ 226695 w 400050"/>
                <a:gd name="connsiteY11" fmla="*/ 0 h 400050"/>
                <a:gd name="connsiteX12" fmla="*/ 179070 w 400050"/>
                <a:gd name="connsiteY12" fmla="*/ 0 h 400050"/>
                <a:gd name="connsiteX13" fmla="*/ 158115 w 400050"/>
                <a:gd name="connsiteY13" fmla="*/ 41910 h 400050"/>
                <a:gd name="connsiteX14" fmla="*/ 120968 w 400050"/>
                <a:gd name="connsiteY14" fmla="*/ 57150 h 400050"/>
                <a:gd name="connsiteX15" fmla="*/ 76200 w 400050"/>
                <a:gd name="connsiteY15" fmla="*/ 41910 h 400050"/>
                <a:gd name="connsiteX16" fmla="*/ 41910 w 400050"/>
                <a:gd name="connsiteY16" fmla="*/ 76200 h 400050"/>
                <a:gd name="connsiteX17" fmla="*/ 57150 w 400050"/>
                <a:gd name="connsiteY17" fmla="*/ 120968 h 400050"/>
                <a:gd name="connsiteX18" fmla="*/ 41910 w 400050"/>
                <a:gd name="connsiteY18" fmla="*/ 158115 h 400050"/>
                <a:gd name="connsiteX19" fmla="*/ 0 w 400050"/>
                <a:gd name="connsiteY19" fmla="*/ 179070 h 400050"/>
                <a:gd name="connsiteX20" fmla="*/ 0 w 400050"/>
                <a:gd name="connsiteY20" fmla="*/ 226695 h 400050"/>
                <a:gd name="connsiteX21" fmla="*/ 41910 w 400050"/>
                <a:gd name="connsiteY21" fmla="*/ 247650 h 400050"/>
                <a:gd name="connsiteX22" fmla="*/ 57150 w 400050"/>
                <a:gd name="connsiteY22" fmla="*/ 284798 h 400050"/>
                <a:gd name="connsiteX23" fmla="*/ 41910 w 400050"/>
                <a:gd name="connsiteY23" fmla="*/ 329565 h 400050"/>
                <a:gd name="connsiteX24" fmla="*/ 75248 w 400050"/>
                <a:gd name="connsiteY24" fmla="*/ 362903 h 400050"/>
                <a:gd name="connsiteX25" fmla="*/ 120015 w 400050"/>
                <a:gd name="connsiteY25" fmla="*/ 347663 h 400050"/>
                <a:gd name="connsiteX26" fmla="*/ 157163 w 400050"/>
                <a:gd name="connsiteY26" fmla="*/ 362903 h 400050"/>
                <a:gd name="connsiteX27" fmla="*/ 178118 w 400050"/>
                <a:gd name="connsiteY27" fmla="*/ 404813 h 400050"/>
                <a:gd name="connsiteX28" fmla="*/ 225743 w 400050"/>
                <a:gd name="connsiteY28" fmla="*/ 404813 h 400050"/>
                <a:gd name="connsiteX29" fmla="*/ 246698 w 400050"/>
                <a:gd name="connsiteY29" fmla="*/ 362903 h 400050"/>
                <a:gd name="connsiteX30" fmla="*/ 283845 w 400050"/>
                <a:gd name="connsiteY30" fmla="*/ 347663 h 400050"/>
                <a:gd name="connsiteX31" fmla="*/ 328613 w 400050"/>
                <a:gd name="connsiteY31" fmla="*/ 362903 h 400050"/>
                <a:gd name="connsiteX32" fmla="*/ 362903 w 400050"/>
                <a:gd name="connsiteY32" fmla="*/ 329565 h 400050"/>
                <a:gd name="connsiteX33" fmla="*/ 347663 w 400050"/>
                <a:gd name="connsiteY33" fmla="*/ 284798 h 400050"/>
                <a:gd name="connsiteX34" fmla="*/ 363855 w 400050"/>
                <a:gd name="connsiteY34" fmla="*/ 247650 h 400050"/>
                <a:gd name="connsiteX35" fmla="*/ 405765 w 400050"/>
                <a:gd name="connsiteY35" fmla="*/ 226695 h 400050"/>
                <a:gd name="connsiteX36" fmla="*/ 405765 w 400050"/>
                <a:gd name="connsiteY36" fmla="*/ 179070 h 400050"/>
                <a:gd name="connsiteX37" fmla="*/ 363855 w 400050"/>
                <a:gd name="connsiteY37" fmla="*/ 158115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00050" h="400050">
                  <a:moveTo>
                    <a:pt x="202883" y="274320"/>
                  </a:moveTo>
                  <a:cubicBezTo>
                    <a:pt x="162877" y="274320"/>
                    <a:pt x="131445" y="241935"/>
                    <a:pt x="131445" y="202883"/>
                  </a:cubicBezTo>
                  <a:cubicBezTo>
                    <a:pt x="131445" y="163830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3"/>
                  </a:cubicBezTo>
                  <a:cubicBezTo>
                    <a:pt x="274320" y="241935"/>
                    <a:pt x="241935" y="274320"/>
                    <a:pt x="202883" y="274320"/>
                  </a:cubicBezTo>
                  <a:close/>
                  <a:moveTo>
                    <a:pt x="363855" y="158115"/>
                  </a:moveTo>
                  <a:cubicBezTo>
                    <a:pt x="360045" y="144780"/>
                    <a:pt x="355283" y="132398"/>
                    <a:pt x="348615" y="120968"/>
                  </a:cubicBez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7" y="50483"/>
                    <a:pt x="260985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3"/>
                    <a:pt x="120968" y="57150"/>
                  </a:cubicBezTo>
                  <a:lnTo>
                    <a:pt x="76200" y="41910"/>
                  </a:lnTo>
                  <a:lnTo>
                    <a:pt x="41910" y="76200"/>
                  </a:lnTo>
                  <a:lnTo>
                    <a:pt x="57150" y="120968"/>
                  </a:lnTo>
                  <a:cubicBezTo>
                    <a:pt x="50482" y="132398"/>
                    <a:pt x="45720" y="144780"/>
                    <a:pt x="41910" y="158115"/>
                  </a:cubicBezTo>
                  <a:lnTo>
                    <a:pt x="0" y="179070"/>
                  </a:lnTo>
                  <a:lnTo>
                    <a:pt x="0" y="226695"/>
                  </a:lnTo>
                  <a:lnTo>
                    <a:pt x="41910" y="247650"/>
                  </a:lnTo>
                  <a:cubicBezTo>
                    <a:pt x="45720" y="260985"/>
                    <a:pt x="50482" y="273368"/>
                    <a:pt x="57150" y="284798"/>
                  </a:cubicBezTo>
                  <a:lnTo>
                    <a:pt x="41910" y="329565"/>
                  </a:lnTo>
                  <a:lnTo>
                    <a:pt x="75248" y="362903"/>
                  </a:lnTo>
                  <a:lnTo>
                    <a:pt x="120015" y="347663"/>
                  </a:lnTo>
                  <a:cubicBezTo>
                    <a:pt x="131445" y="354330"/>
                    <a:pt x="143827" y="359093"/>
                    <a:pt x="157163" y="362903"/>
                  </a:cubicBezTo>
                  <a:lnTo>
                    <a:pt x="178118" y="404813"/>
                  </a:lnTo>
                  <a:lnTo>
                    <a:pt x="225743" y="404813"/>
                  </a:lnTo>
                  <a:lnTo>
                    <a:pt x="246698" y="362903"/>
                  </a:lnTo>
                  <a:cubicBezTo>
                    <a:pt x="260033" y="359093"/>
                    <a:pt x="272415" y="354330"/>
                    <a:pt x="283845" y="347663"/>
                  </a:cubicBezTo>
                  <a:lnTo>
                    <a:pt x="328613" y="362903"/>
                  </a:lnTo>
                  <a:lnTo>
                    <a:pt x="362903" y="329565"/>
                  </a:lnTo>
                  <a:lnTo>
                    <a:pt x="347663" y="284798"/>
                  </a:lnTo>
                  <a:cubicBezTo>
                    <a:pt x="354330" y="273368"/>
                    <a:pt x="360045" y="260033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8F8F96C8-EFC5-4DA9-8018-8E930B165957}"/>
                </a:ext>
              </a:extLst>
            </p:cNvPr>
            <p:cNvSpPr/>
            <p:nvPr/>
          </p:nvSpPr>
          <p:spPr>
            <a:xfrm>
              <a:off x="1098917" y="6244720"/>
              <a:ext cx="400050" cy="400050"/>
            </a:xfrm>
            <a:custGeom>
              <a:avLst/>
              <a:gdLst>
                <a:gd name="connsiteX0" fmla="*/ 202883 w 400050"/>
                <a:gd name="connsiteY0" fmla="*/ 274320 h 400050"/>
                <a:gd name="connsiteX1" fmla="*/ 131445 w 400050"/>
                <a:gd name="connsiteY1" fmla="*/ 202882 h 400050"/>
                <a:gd name="connsiteX2" fmla="*/ 202883 w 400050"/>
                <a:gd name="connsiteY2" fmla="*/ 131445 h 400050"/>
                <a:gd name="connsiteX3" fmla="*/ 274320 w 400050"/>
                <a:gd name="connsiteY3" fmla="*/ 202882 h 400050"/>
                <a:gd name="connsiteX4" fmla="*/ 202883 w 400050"/>
                <a:gd name="connsiteY4" fmla="*/ 274320 h 400050"/>
                <a:gd name="connsiteX5" fmla="*/ 202883 w 400050"/>
                <a:gd name="connsiteY5" fmla="*/ 274320 h 400050"/>
                <a:gd name="connsiteX6" fmla="*/ 348615 w 400050"/>
                <a:gd name="connsiteY6" fmla="*/ 120967 h 400050"/>
                <a:gd name="connsiteX7" fmla="*/ 363855 w 400050"/>
                <a:gd name="connsiteY7" fmla="*/ 76200 h 400050"/>
                <a:gd name="connsiteX8" fmla="*/ 329565 w 400050"/>
                <a:gd name="connsiteY8" fmla="*/ 41910 h 400050"/>
                <a:gd name="connsiteX9" fmla="*/ 284798 w 400050"/>
                <a:gd name="connsiteY9" fmla="*/ 57150 h 400050"/>
                <a:gd name="connsiteX10" fmla="*/ 247650 w 400050"/>
                <a:gd name="connsiteY10" fmla="*/ 41910 h 400050"/>
                <a:gd name="connsiteX11" fmla="*/ 226695 w 400050"/>
                <a:gd name="connsiteY11" fmla="*/ 0 h 400050"/>
                <a:gd name="connsiteX12" fmla="*/ 179070 w 400050"/>
                <a:gd name="connsiteY12" fmla="*/ 0 h 400050"/>
                <a:gd name="connsiteX13" fmla="*/ 158115 w 400050"/>
                <a:gd name="connsiteY13" fmla="*/ 41910 h 400050"/>
                <a:gd name="connsiteX14" fmla="*/ 120968 w 400050"/>
                <a:gd name="connsiteY14" fmla="*/ 57150 h 400050"/>
                <a:gd name="connsiteX15" fmla="*/ 76200 w 400050"/>
                <a:gd name="connsiteY15" fmla="*/ 41910 h 400050"/>
                <a:gd name="connsiteX16" fmla="*/ 42863 w 400050"/>
                <a:gd name="connsiteY16" fmla="*/ 75247 h 400050"/>
                <a:gd name="connsiteX17" fmla="*/ 57150 w 400050"/>
                <a:gd name="connsiteY17" fmla="*/ 120015 h 400050"/>
                <a:gd name="connsiteX18" fmla="*/ 41910 w 400050"/>
                <a:gd name="connsiteY18" fmla="*/ 157163 h 400050"/>
                <a:gd name="connsiteX19" fmla="*/ 0 w 400050"/>
                <a:gd name="connsiteY19" fmla="*/ 178117 h 400050"/>
                <a:gd name="connsiteX20" fmla="*/ 0 w 400050"/>
                <a:gd name="connsiteY20" fmla="*/ 225742 h 400050"/>
                <a:gd name="connsiteX21" fmla="*/ 41910 w 400050"/>
                <a:gd name="connsiteY21" fmla="*/ 246698 h 400050"/>
                <a:gd name="connsiteX22" fmla="*/ 57150 w 400050"/>
                <a:gd name="connsiteY22" fmla="*/ 283845 h 400050"/>
                <a:gd name="connsiteX23" fmla="*/ 42863 w 400050"/>
                <a:gd name="connsiteY23" fmla="*/ 328613 h 400050"/>
                <a:gd name="connsiteX24" fmla="*/ 76200 w 400050"/>
                <a:gd name="connsiteY24" fmla="*/ 361950 h 400050"/>
                <a:gd name="connsiteX25" fmla="*/ 120968 w 400050"/>
                <a:gd name="connsiteY25" fmla="*/ 347663 h 400050"/>
                <a:gd name="connsiteX26" fmla="*/ 158115 w 400050"/>
                <a:gd name="connsiteY26" fmla="*/ 362903 h 400050"/>
                <a:gd name="connsiteX27" fmla="*/ 179070 w 400050"/>
                <a:gd name="connsiteY27" fmla="*/ 404813 h 400050"/>
                <a:gd name="connsiteX28" fmla="*/ 226695 w 400050"/>
                <a:gd name="connsiteY28" fmla="*/ 404813 h 400050"/>
                <a:gd name="connsiteX29" fmla="*/ 247650 w 400050"/>
                <a:gd name="connsiteY29" fmla="*/ 362903 h 400050"/>
                <a:gd name="connsiteX30" fmla="*/ 284798 w 400050"/>
                <a:gd name="connsiteY30" fmla="*/ 347663 h 400050"/>
                <a:gd name="connsiteX31" fmla="*/ 329565 w 400050"/>
                <a:gd name="connsiteY31" fmla="*/ 362903 h 400050"/>
                <a:gd name="connsiteX32" fmla="*/ 362903 w 400050"/>
                <a:gd name="connsiteY32" fmla="*/ 328613 h 400050"/>
                <a:gd name="connsiteX33" fmla="*/ 348615 w 400050"/>
                <a:gd name="connsiteY33" fmla="*/ 284798 h 400050"/>
                <a:gd name="connsiteX34" fmla="*/ 363855 w 400050"/>
                <a:gd name="connsiteY34" fmla="*/ 247650 h 400050"/>
                <a:gd name="connsiteX35" fmla="*/ 405765 w 400050"/>
                <a:gd name="connsiteY35" fmla="*/ 226695 h 400050"/>
                <a:gd name="connsiteX36" fmla="*/ 405765 w 400050"/>
                <a:gd name="connsiteY36" fmla="*/ 179070 h 400050"/>
                <a:gd name="connsiteX37" fmla="*/ 363855 w 400050"/>
                <a:gd name="connsiteY37" fmla="*/ 158115 h 400050"/>
                <a:gd name="connsiteX38" fmla="*/ 348615 w 400050"/>
                <a:gd name="connsiteY38" fmla="*/ 120967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00050" h="400050">
                  <a:moveTo>
                    <a:pt x="202883" y="274320"/>
                  </a:moveTo>
                  <a:cubicBezTo>
                    <a:pt x="162878" y="274320"/>
                    <a:pt x="131445" y="241935"/>
                    <a:pt x="131445" y="202882"/>
                  </a:cubicBezTo>
                  <a:cubicBezTo>
                    <a:pt x="131445" y="162877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2"/>
                  </a:cubicBezTo>
                  <a:cubicBezTo>
                    <a:pt x="274320" y="241935"/>
                    <a:pt x="242888" y="274320"/>
                    <a:pt x="202883" y="274320"/>
                  </a:cubicBezTo>
                  <a:lnTo>
                    <a:pt x="202883" y="274320"/>
                  </a:lnTo>
                  <a:close/>
                  <a:moveTo>
                    <a:pt x="348615" y="120967"/>
                  </a:move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8" y="50482"/>
                    <a:pt x="260033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2"/>
                    <a:pt x="120968" y="57150"/>
                  </a:cubicBezTo>
                  <a:lnTo>
                    <a:pt x="76200" y="41910"/>
                  </a:lnTo>
                  <a:lnTo>
                    <a:pt x="42863" y="75247"/>
                  </a:lnTo>
                  <a:lnTo>
                    <a:pt x="57150" y="120015"/>
                  </a:lnTo>
                  <a:cubicBezTo>
                    <a:pt x="50483" y="131445"/>
                    <a:pt x="45720" y="144780"/>
                    <a:pt x="41910" y="157163"/>
                  </a:cubicBezTo>
                  <a:lnTo>
                    <a:pt x="0" y="178117"/>
                  </a:lnTo>
                  <a:lnTo>
                    <a:pt x="0" y="225742"/>
                  </a:lnTo>
                  <a:lnTo>
                    <a:pt x="41910" y="246698"/>
                  </a:lnTo>
                  <a:cubicBezTo>
                    <a:pt x="45720" y="260032"/>
                    <a:pt x="50483" y="272415"/>
                    <a:pt x="57150" y="283845"/>
                  </a:cubicBezTo>
                  <a:lnTo>
                    <a:pt x="42863" y="328613"/>
                  </a:lnTo>
                  <a:lnTo>
                    <a:pt x="76200" y="361950"/>
                  </a:lnTo>
                  <a:lnTo>
                    <a:pt x="120968" y="347663"/>
                  </a:lnTo>
                  <a:cubicBezTo>
                    <a:pt x="132398" y="354330"/>
                    <a:pt x="144780" y="359092"/>
                    <a:pt x="158115" y="362903"/>
                  </a:cubicBezTo>
                  <a:lnTo>
                    <a:pt x="179070" y="404813"/>
                  </a:lnTo>
                  <a:lnTo>
                    <a:pt x="226695" y="404813"/>
                  </a:lnTo>
                  <a:lnTo>
                    <a:pt x="247650" y="362903"/>
                  </a:lnTo>
                  <a:cubicBezTo>
                    <a:pt x="260985" y="359092"/>
                    <a:pt x="273368" y="354330"/>
                    <a:pt x="284798" y="347663"/>
                  </a:cubicBezTo>
                  <a:lnTo>
                    <a:pt x="329565" y="362903"/>
                  </a:lnTo>
                  <a:lnTo>
                    <a:pt x="362903" y="328613"/>
                  </a:lnTo>
                  <a:lnTo>
                    <a:pt x="348615" y="284798"/>
                  </a:lnTo>
                  <a:cubicBezTo>
                    <a:pt x="355283" y="273367"/>
                    <a:pt x="360045" y="260985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ubicBezTo>
                    <a:pt x="360045" y="144780"/>
                    <a:pt x="355283" y="132397"/>
                    <a:pt x="348615" y="12096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8" name="Graphic 30" descr="Lightbulb">
            <a:extLst>
              <a:ext uri="{FF2B5EF4-FFF2-40B4-BE49-F238E27FC236}">
                <a16:creationId xmlns:a16="http://schemas.microsoft.com/office/drawing/2014/main" id="{578D09BB-8E6B-4871-ABC0-C553ECE49A44}"/>
              </a:ext>
            </a:extLst>
          </p:cNvPr>
          <p:cNvGrpSpPr/>
          <p:nvPr/>
        </p:nvGrpSpPr>
        <p:grpSpPr>
          <a:xfrm>
            <a:off x="3297849" y="4431419"/>
            <a:ext cx="681951" cy="681951"/>
            <a:chOff x="1960964" y="5849181"/>
            <a:chExt cx="914400" cy="914400"/>
          </a:xfrm>
          <a:solidFill>
            <a:schemeClr val="bg1">
              <a:alpha val="60000"/>
            </a:schemeClr>
          </a:solidFill>
        </p:grpSpPr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6152E0A2-B7ED-432A-A232-22634FC61B9D}"/>
                </a:ext>
              </a:extLst>
            </p:cNvPr>
            <p:cNvSpPr/>
            <p:nvPr/>
          </p:nvSpPr>
          <p:spPr>
            <a:xfrm>
              <a:off x="2294339" y="6458781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4EC0E2EE-51E6-47D4-9A51-0D06415A5FE7}"/>
                </a:ext>
              </a:extLst>
            </p:cNvPr>
            <p:cNvSpPr/>
            <p:nvPr/>
          </p:nvSpPr>
          <p:spPr>
            <a:xfrm>
              <a:off x="2294339" y="6554031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DFE5216B-5C1C-4BE4-B276-210194D78AF0}"/>
                </a:ext>
              </a:extLst>
            </p:cNvPr>
            <p:cNvSpPr/>
            <p:nvPr/>
          </p:nvSpPr>
          <p:spPr>
            <a:xfrm>
              <a:off x="2356252" y="6649281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3F8DB69B-313E-41B8-8101-4036467E0DCE}"/>
                </a:ext>
              </a:extLst>
            </p:cNvPr>
            <p:cNvSpPr/>
            <p:nvPr/>
          </p:nvSpPr>
          <p:spPr>
            <a:xfrm>
              <a:off x="2170514" y="5906331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3" name="Graphic 87" descr="Research">
            <a:extLst>
              <a:ext uri="{FF2B5EF4-FFF2-40B4-BE49-F238E27FC236}">
                <a16:creationId xmlns:a16="http://schemas.microsoft.com/office/drawing/2014/main" id="{FB448802-DDE8-409B-AA34-162F6305FD7F}"/>
              </a:ext>
            </a:extLst>
          </p:cNvPr>
          <p:cNvGrpSpPr/>
          <p:nvPr/>
        </p:nvGrpSpPr>
        <p:grpSpPr>
          <a:xfrm>
            <a:off x="7746880" y="3449769"/>
            <a:ext cx="681951" cy="681951"/>
            <a:chOff x="3196364" y="5969134"/>
            <a:chExt cx="914400" cy="914400"/>
          </a:xfrm>
          <a:solidFill>
            <a:schemeClr val="tx1">
              <a:alpha val="60000"/>
            </a:schemeClr>
          </a:solidFill>
        </p:grpSpPr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4271D75C-8F1E-46DF-AC11-0D805D0713B0}"/>
                </a:ext>
              </a:extLst>
            </p:cNvPr>
            <p:cNvSpPr/>
            <p:nvPr/>
          </p:nvSpPr>
          <p:spPr>
            <a:xfrm>
              <a:off x="3270654" y="6048186"/>
              <a:ext cx="752475" cy="752475"/>
            </a:xfrm>
            <a:custGeom>
              <a:avLst/>
              <a:gdLst>
                <a:gd name="connsiteX0" fmla="*/ 616273 w 752475"/>
                <a:gd name="connsiteY0" fmla="*/ 521975 h 752475"/>
                <a:gd name="connsiteX1" fmla="*/ 557218 w 752475"/>
                <a:gd name="connsiteY1" fmla="*/ 503878 h 752475"/>
                <a:gd name="connsiteX2" fmla="*/ 514355 w 752475"/>
                <a:gd name="connsiteY2" fmla="*/ 461968 h 752475"/>
                <a:gd name="connsiteX3" fmla="*/ 573410 w 752475"/>
                <a:gd name="connsiteY3" fmla="*/ 288613 h 752475"/>
                <a:gd name="connsiteX4" fmla="*/ 287660 w 752475"/>
                <a:gd name="connsiteY4" fmla="*/ 5 h 752475"/>
                <a:gd name="connsiteX5" fmla="*/ 5 w 752475"/>
                <a:gd name="connsiteY5" fmla="*/ 285755 h 752475"/>
                <a:gd name="connsiteX6" fmla="*/ 285755 w 752475"/>
                <a:gd name="connsiteY6" fmla="*/ 573410 h 752475"/>
                <a:gd name="connsiteX7" fmla="*/ 461015 w 752475"/>
                <a:gd name="connsiteY7" fmla="*/ 514355 h 752475"/>
                <a:gd name="connsiteX8" fmla="*/ 502925 w 752475"/>
                <a:gd name="connsiteY8" fmla="*/ 556265 h 752475"/>
                <a:gd name="connsiteX9" fmla="*/ 521023 w 752475"/>
                <a:gd name="connsiteY9" fmla="*/ 616273 h 752475"/>
                <a:gd name="connsiteX10" fmla="*/ 640085 w 752475"/>
                <a:gd name="connsiteY10" fmla="*/ 735335 h 752475"/>
                <a:gd name="connsiteX11" fmla="*/ 734383 w 752475"/>
                <a:gd name="connsiteY11" fmla="*/ 735335 h 752475"/>
                <a:gd name="connsiteX12" fmla="*/ 734383 w 752475"/>
                <a:gd name="connsiteY12" fmla="*/ 641038 h 752475"/>
                <a:gd name="connsiteX13" fmla="*/ 616273 w 752475"/>
                <a:gd name="connsiteY13" fmla="*/ 521975 h 752475"/>
                <a:gd name="connsiteX14" fmla="*/ 287660 w 752475"/>
                <a:gd name="connsiteY14" fmla="*/ 516260 h 752475"/>
                <a:gd name="connsiteX15" fmla="*/ 59060 w 752475"/>
                <a:gd name="connsiteY15" fmla="*/ 287660 h 752475"/>
                <a:gd name="connsiteX16" fmla="*/ 287660 w 752475"/>
                <a:gd name="connsiteY16" fmla="*/ 59060 h 752475"/>
                <a:gd name="connsiteX17" fmla="*/ 516260 w 752475"/>
                <a:gd name="connsiteY17" fmla="*/ 287660 h 752475"/>
                <a:gd name="connsiteX18" fmla="*/ 287660 w 752475"/>
                <a:gd name="connsiteY18" fmla="*/ 516260 h 752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52475" h="752475">
                  <a:moveTo>
                    <a:pt x="616273" y="521975"/>
                  </a:moveTo>
                  <a:cubicBezTo>
                    <a:pt x="601033" y="506735"/>
                    <a:pt x="578173" y="499115"/>
                    <a:pt x="557218" y="503878"/>
                  </a:cubicBezTo>
                  <a:lnTo>
                    <a:pt x="514355" y="461968"/>
                  </a:lnTo>
                  <a:cubicBezTo>
                    <a:pt x="552455" y="412438"/>
                    <a:pt x="573410" y="351478"/>
                    <a:pt x="573410" y="288613"/>
                  </a:cubicBezTo>
                  <a:cubicBezTo>
                    <a:pt x="574363" y="129545"/>
                    <a:pt x="445775" y="958"/>
                    <a:pt x="287660" y="5"/>
                  </a:cubicBezTo>
                  <a:cubicBezTo>
                    <a:pt x="129545" y="-947"/>
                    <a:pt x="958" y="127640"/>
                    <a:pt x="5" y="285755"/>
                  </a:cubicBezTo>
                  <a:cubicBezTo>
                    <a:pt x="-947" y="443870"/>
                    <a:pt x="127640" y="572458"/>
                    <a:pt x="285755" y="573410"/>
                  </a:cubicBezTo>
                  <a:cubicBezTo>
                    <a:pt x="348620" y="573410"/>
                    <a:pt x="410533" y="552455"/>
                    <a:pt x="461015" y="514355"/>
                  </a:cubicBezTo>
                  <a:lnTo>
                    <a:pt x="502925" y="556265"/>
                  </a:lnTo>
                  <a:cubicBezTo>
                    <a:pt x="499115" y="578173"/>
                    <a:pt x="505783" y="600080"/>
                    <a:pt x="521023" y="616273"/>
                  </a:cubicBezTo>
                  <a:lnTo>
                    <a:pt x="640085" y="735335"/>
                  </a:lnTo>
                  <a:cubicBezTo>
                    <a:pt x="665803" y="761053"/>
                    <a:pt x="708665" y="761053"/>
                    <a:pt x="734383" y="735335"/>
                  </a:cubicBezTo>
                  <a:cubicBezTo>
                    <a:pt x="760100" y="709618"/>
                    <a:pt x="760100" y="666755"/>
                    <a:pt x="734383" y="641038"/>
                  </a:cubicBezTo>
                  <a:lnTo>
                    <a:pt x="616273" y="521975"/>
                  </a:lnTo>
                  <a:close/>
                  <a:moveTo>
                    <a:pt x="287660" y="516260"/>
                  </a:moveTo>
                  <a:cubicBezTo>
                    <a:pt x="160978" y="516260"/>
                    <a:pt x="59060" y="414343"/>
                    <a:pt x="59060" y="287660"/>
                  </a:cubicBezTo>
                  <a:cubicBezTo>
                    <a:pt x="59060" y="160978"/>
                    <a:pt x="160978" y="59060"/>
                    <a:pt x="287660" y="59060"/>
                  </a:cubicBezTo>
                  <a:cubicBezTo>
                    <a:pt x="414343" y="59060"/>
                    <a:pt x="516260" y="160978"/>
                    <a:pt x="516260" y="287660"/>
                  </a:cubicBezTo>
                  <a:cubicBezTo>
                    <a:pt x="516260" y="413390"/>
                    <a:pt x="413390" y="516260"/>
                    <a:pt x="287660" y="51626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F058D04E-92EC-4EFE-AEEB-A7A30B5BCCD4}"/>
                </a:ext>
              </a:extLst>
            </p:cNvPr>
            <p:cNvSpPr/>
            <p:nvPr/>
          </p:nvSpPr>
          <p:spPr>
            <a:xfrm>
              <a:off x="3353527" y="6189749"/>
              <a:ext cx="409575" cy="295275"/>
            </a:xfrm>
            <a:custGeom>
              <a:avLst/>
              <a:gdLst>
                <a:gd name="connsiteX0" fmla="*/ 409575 w 409575"/>
                <a:gd name="connsiteY0" fmla="*/ 131810 h 295275"/>
                <a:gd name="connsiteX1" fmla="*/ 355283 w 409575"/>
                <a:gd name="connsiteY1" fmla="*/ 131810 h 295275"/>
                <a:gd name="connsiteX2" fmla="*/ 342900 w 409575"/>
                <a:gd name="connsiteY2" fmla="*/ 139430 h 295275"/>
                <a:gd name="connsiteX3" fmla="*/ 306705 w 409575"/>
                <a:gd name="connsiteY3" fmla="*/ 178483 h 295275"/>
                <a:gd name="connsiteX4" fmla="*/ 276225 w 409575"/>
                <a:gd name="connsiteY4" fmla="*/ 72755 h 295275"/>
                <a:gd name="connsiteX5" fmla="*/ 255270 w 409575"/>
                <a:gd name="connsiteY5" fmla="*/ 61325 h 295275"/>
                <a:gd name="connsiteX6" fmla="*/ 243840 w 409575"/>
                <a:gd name="connsiteY6" fmla="*/ 71803 h 295275"/>
                <a:gd name="connsiteX7" fmla="*/ 186690 w 409575"/>
                <a:gd name="connsiteY7" fmla="*/ 223250 h 295275"/>
                <a:gd name="connsiteX8" fmla="*/ 147638 w 409575"/>
                <a:gd name="connsiteY8" fmla="*/ 13700 h 295275"/>
                <a:gd name="connsiteX9" fmla="*/ 128588 w 409575"/>
                <a:gd name="connsiteY9" fmla="*/ 365 h 295275"/>
                <a:gd name="connsiteX10" fmla="*/ 115253 w 409575"/>
                <a:gd name="connsiteY10" fmla="*/ 11795 h 295275"/>
                <a:gd name="connsiteX11" fmla="*/ 74295 w 409575"/>
                <a:gd name="connsiteY11" fmla="*/ 131810 h 295275"/>
                <a:gd name="connsiteX12" fmla="*/ 0 w 409575"/>
                <a:gd name="connsiteY12" fmla="*/ 131810 h 295275"/>
                <a:gd name="connsiteX13" fmla="*/ 0 w 409575"/>
                <a:gd name="connsiteY13" fmla="*/ 169910 h 295275"/>
                <a:gd name="connsiteX14" fmla="*/ 86678 w 409575"/>
                <a:gd name="connsiteY14" fmla="*/ 169910 h 295275"/>
                <a:gd name="connsiteX15" fmla="*/ 102870 w 409575"/>
                <a:gd name="connsiteY15" fmla="*/ 155623 h 295275"/>
                <a:gd name="connsiteX16" fmla="*/ 126682 w 409575"/>
                <a:gd name="connsiteY16" fmla="*/ 83232 h 295275"/>
                <a:gd name="connsiteX17" fmla="*/ 164783 w 409575"/>
                <a:gd name="connsiteY17" fmla="*/ 288020 h 295275"/>
                <a:gd name="connsiteX18" fmla="*/ 180023 w 409575"/>
                <a:gd name="connsiteY18" fmla="*/ 301355 h 295275"/>
                <a:gd name="connsiteX19" fmla="*/ 181927 w 409575"/>
                <a:gd name="connsiteY19" fmla="*/ 301355 h 295275"/>
                <a:gd name="connsiteX20" fmla="*/ 198120 w 409575"/>
                <a:gd name="connsiteY20" fmla="*/ 290878 h 295275"/>
                <a:gd name="connsiteX21" fmla="*/ 259080 w 409575"/>
                <a:gd name="connsiteY21" fmla="*/ 130858 h 295275"/>
                <a:gd name="connsiteX22" fmla="*/ 283845 w 409575"/>
                <a:gd name="connsiteY22" fmla="*/ 216583 h 295275"/>
                <a:gd name="connsiteX23" fmla="*/ 304800 w 409575"/>
                <a:gd name="connsiteY23" fmla="*/ 228012 h 295275"/>
                <a:gd name="connsiteX24" fmla="*/ 312420 w 409575"/>
                <a:gd name="connsiteY24" fmla="*/ 223250 h 295275"/>
                <a:gd name="connsiteX25" fmla="*/ 363855 w 409575"/>
                <a:gd name="connsiteY25" fmla="*/ 169910 h 295275"/>
                <a:gd name="connsiteX26" fmla="*/ 410528 w 409575"/>
                <a:gd name="connsiteY26" fmla="*/ 169910 h 295275"/>
                <a:gd name="connsiteX27" fmla="*/ 410528 w 409575"/>
                <a:gd name="connsiteY27" fmla="*/ 131810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09575" h="295275">
                  <a:moveTo>
                    <a:pt x="409575" y="131810"/>
                  </a:moveTo>
                  <a:lnTo>
                    <a:pt x="355283" y="131810"/>
                  </a:lnTo>
                  <a:cubicBezTo>
                    <a:pt x="350520" y="132762"/>
                    <a:pt x="345758" y="135620"/>
                    <a:pt x="342900" y="139430"/>
                  </a:cubicBezTo>
                  <a:lnTo>
                    <a:pt x="306705" y="178483"/>
                  </a:lnTo>
                  <a:lnTo>
                    <a:pt x="276225" y="72755"/>
                  </a:lnTo>
                  <a:cubicBezTo>
                    <a:pt x="273368" y="64182"/>
                    <a:pt x="263843" y="58467"/>
                    <a:pt x="255270" y="61325"/>
                  </a:cubicBezTo>
                  <a:cubicBezTo>
                    <a:pt x="250508" y="63230"/>
                    <a:pt x="245745" y="66088"/>
                    <a:pt x="243840" y="71803"/>
                  </a:cubicBezTo>
                  <a:lnTo>
                    <a:pt x="186690" y="223250"/>
                  </a:lnTo>
                  <a:lnTo>
                    <a:pt x="147638" y="13700"/>
                  </a:lnTo>
                  <a:cubicBezTo>
                    <a:pt x="145733" y="4175"/>
                    <a:pt x="137160" y="-1540"/>
                    <a:pt x="128588" y="365"/>
                  </a:cubicBezTo>
                  <a:cubicBezTo>
                    <a:pt x="122873" y="1317"/>
                    <a:pt x="118110" y="6080"/>
                    <a:pt x="115253" y="11795"/>
                  </a:cubicBezTo>
                  <a:lnTo>
                    <a:pt x="74295" y="131810"/>
                  </a:lnTo>
                  <a:lnTo>
                    <a:pt x="0" y="131810"/>
                  </a:lnTo>
                  <a:lnTo>
                    <a:pt x="0" y="169910"/>
                  </a:lnTo>
                  <a:lnTo>
                    <a:pt x="86678" y="169910"/>
                  </a:lnTo>
                  <a:cubicBezTo>
                    <a:pt x="94298" y="168958"/>
                    <a:pt x="100965" y="163242"/>
                    <a:pt x="102870" y="155623"/>
                  </a:cubicBezTo>
                  <a:lnTo>
                    <a:pt x="126682" y="83232"/>
                  </a:lnTo>
                  <a:lnTo>
                    <a:pt x="164783" y="288020"/>
                  </a:lnTo>
                  <a:cubicBezTo>
                    <a:pt x="165735" y="295640"/>
                    <a:pt x="172402" y="301355"/>
                    <a:pt x="180023" y="301355"/>
                  </a:cubicBezTo>
                  <a:lnTo>
                    <a:pt x="181927" y="301355"/>
                  </a:lnTo>
                  <a:cubicBezTo>
                    <a:pt x="188595" y="301355"/>
                    <a:pt x="195263" y="297545"/>
                    <a:pt x="198120" y="290878"/>
                  </a:cubicBezTo>
                  <a:lnTo>
                    <a:pt x="259080" y="130858"/>
                  </a:lnTo>
                  <a:lnTo>
                    <a:pt x="283845" y="216583"/>
                  </a:lnTo>
                  <a:cubicBezTo>
                    <a:pt x="286703" y="225155"/>
                    <a:pt x="295275" y="230870"/>
                    <a:pt x="304800" y="228012"/>
                  </a:cubicBezTo>
                  <a:cubicBezTo>
                    <a:pt x="307658" y="227060"/>
                    <a:pt x="310515" y="225155"/>
                    <a:pt x="312420" y="223250"/>
                  </a:cubicBezTo>
                  <a:lnTo>
                    <a:pt x="363855" y="169910"/>
                  </a:lnTo>
                  <a:lnTo>
                    <a:pt x="410528" y="169910"/>
                  </a:lnTo>
                  <a:lnTo>
                    <a:pt x="410528" y="13181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6" name="Graphic 89" descr="Database">
            <a:extLst>
              <a:ext uri="{FF2B5EF4-FFF2-40B4-BE49-F238E27FC236}">
                <a16:creationId xmlns:a16="http://schemas.microsoft.com/office/drawing/2014/main" id="{81929210-F3CA-4D28-8C74-EA271F4FAB0E}"/>
              </a:ext>
            </a:extLst>
          </p:cNvPr>
          <p:cNvGrpSpPr/>
          <p:nvPr/>
        </p:nvGrpSpPr>
        <p:grpSpPr>
          <a:xfrm>
            <a:off x="8368270" y="4511456"/>
            <a:ext cx="397805" cy="539878"/>
            <a:chOff x="4329486" y="6027656"/>
            <a:chExt cx="533400" cy="723900"/>
          </a:xfrm>
          <a:solidFill>
            <a:schemeClr val="bg1">
              <a:alpha val="60000"/>
            </a:schemeClr>
          </a:solidFill>
        </p:grpSpPr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2B15CC7D-AF1A-49F2-82CF-E2DFF386B01F}"/>
                </a:ext>
              </a:extLst>
            </p:cNvPr>
            <p:cNvSpPr/>
            <p:nvPr/>
          </p:nvSpPr>
          <p:spPr>
            <a:xfrm>
              <a:off x="4329486" y="6027656"/>
              <a:ext cx="533400" cy="152400"/>
            </a:xfrm>
            <a:custGeom>
              <a:avLst/>
              <a:gdLst>
                <a:gd name="connsiteX0" fmla="*/ 533400 w 533400"/>
                <a:gd name="connsiteY0" fmla="*/ 76200 h 152400"/>
                <a:gd name="connsiteX1" fmla="*/ 266700 w 533400"/>
                <a:gd name="connsiteY1" fmla="*/ 152400 h 152400"/>
                <a:gd name="connsiteX2" fmla="*/ 0 w 533400"/>
                <a:gd name="connsiteY2" fmla="*/ 76200 h 152400"/>
                <a:gd name="connsiteX3" fmla="*/ 266700 w 533400"/>
                <a:gd name="connsiteY3" fmla="*/ 0 h 152400"/>
                <a:gd name="connsiteX4" fmla="*/ 533400 w 533400"/>
                <a:gd name="connsiteY4" fmla="*/ 762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3400" h="152400">
                  <a:moveTo>
                    <a:pt x="533400" y="76200"/>
                  </a:moveTo>
                  <a:cubicBezTo>
                    <a:pt x="533400" y="118284"/>
                    <a:pt x="413994" y="152400"/>
                    <a:pt x="266700" y="152400"/>
                  </a:cubicBezTo>
                  <a:cubicBezTo>
                    <a:pt x="119406" y="152400"/>
                    <a:pt x="0" y="118284"/>
                    <a:pt x="0" y="76200"/>
                  </a:cubicBezTo>
                  <a:cubicBezTo>
                    <a:pt x="0" y="34116"/>
                    <a:pt x="119406" y="0"/>
                    <a:pt x="266700" y="0"/>
                  </a:cubicBezTo>
                  <a:cubicBezTo>
                    <a:pt x="413994" y="0"/>
                    <a:pt x="533400" y="34116"/>
                    <a:pt x="5334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411DCBC1-6859-4377-93B8-E54D46047F95}"/>
                </a:ext>
              </a:extLst>
            </p:cNvPr>
            <p:cNvSpPr/>
            <p:nvPr/>
          </p:nvSpPr>
          <p:spPr>
            <a:xfrm>
              <a:off x="4329486" y="6141956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01F62263-A914-44EE-B119-013A17B7EC3C}"/>
                </a:ext>
              </a:extLst>
            </p:cNvPr>
            <p:cNvSpPr/>
            <p:nvPr/>
          </p:nvSpPr>
          <p:spPr>
            <a:xfrm>
              <a:off x="4329486" y="6332456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B7F4416F-D9FE-4E66-8E09-F266DCEF683A}"/>
                </a:ext>
              </a:extLst>
            </p:cNvPr>
            <p:cNvSpPr/>
            <p:nvPr/>
          </p:nvSpPr>
          <p:spPr>
            <a:xfrm>
              <a:off x="4329486" y="6522956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04149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Semi-Donut Chart w/ 7 Parts – Slide Template</a:t>
            </a: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4341248E-B915-4AD2-9021-BBE5970C1C25}"/>
              </a:ext>
            </a:extLst>
          </p:cNvPr>
          <p:cNvSpPr/>
          <p:nvPr/>
        </p:nvSpPr>
        <p:spPr>
          <a:xfrm>
            <a:off x="2861545" y="2104027"/>
            <a:ext cx="6468910" cy="3234456"/>
          </a:xfrm>
          <a:custGeom>
            <a:avLst/>
            <a:gdLst>
              <a:gd name="connsiteX0" fmla="*/ 3234455 w 6468910"/>
              <a:gd name="connsiteY0" fmla="*/ 0 h 3234456"/>
              <a:gd name="connsiteX1" fmla="*/ 6468910 w 6468910"/>
              <a:gd name="connsiteY1" fmla="*/ 3234455 h 3234456"/>
              <a:gd name="connsiteX2" fmla="*/ 6468910 w 6468910"/>
              <a:gd name="connsiteY2" fmla="*/ 3234456 h 3234456"/>
              <a:gd name="connsiteX3" fmla="*/ 5296549 w 6468910"/>
              <a:gd name="connsiteY3" fmla="*/ 3234456 h 3234456"/>
              <a:gd name="connsiteX4" fmla="*/ 3234456 w 6468910"/>
              <a:gd name="connsiteY4" fmla="*/ 1172363 h 3234456"/>
              <a:gd name="connsiteX5" fmla="*/ 1172363 w 6468910"/>
              <a:gd name="connsiteY5" fmla="*/ 3234456 h 3234456"/>
              <a:gd name="connsiteX6" fmla="*/ 0 w 6468910"/>
              <a:gd name="connsiteY6" fmla="*/ 3234456 h 3234456"/>
              <a:gd name="connsiteX7" fmla="*/ 0 w 6468910"/>
              <a:gd name="connsiteY7" fmla="*/ 3234455 h 3234456"/>
              <a:gd name="connsiteX8" fmla="*/ 3234455 w 6468910"/>
              <a:gd name="connsiteY8" fmla="*/ 0 h 3234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8910" h="3234456">
                <a:moveTo>
                  <a:pt x="3234455" y="0"/>
                </a:moveTo>
                <a:cubicBezTo>
                  <a:pt x="5020795" y="0"/>
                  <a:pt x="6468910" y="1448115"/>
                  <a:pt x="6468910" y="3234455"/>
                </a:cubicBezTo>
                <a:lnTo>
                  <a:pt x="6468910" y="3234456"/>
                </a:lnTo>
                <a:lnTo>
                  <a:pt x="5296549" y="3234456"/>
                </a:lnTo>
                <a:cubicBezTo>
                  <a:pt x="5296549" y="2095593"/>
                  <a:pt x="4373319" y="1172363"/>
                  <a:pt x="3234456" y="1172363"/>
                </a:cubicBezTo>
                <a:cubicBezTo>
                  <a:pt x="2095593" y="1172363"/>
                  <a:pt x="1172363" y="2095593"/>
                  <a:pt x="1172363" y="3234456"/>
                </a:cubicBezTo>
                <a:lnTo>
                  <a:pt x="0" y="3234456"/>
                </a:lnTo>
                <a:lnTo>
                  <a:pt x="0" y="3234455"/>
                </a:lnTo>
                <a:cubicBezTo>
                  <a:pt x="0" y="1448115"/>
                  <a:pt x="1448115" y="0"/>
                  <a:pt x="3234455" y="0"/>
                </a:cubicBezTo>
                <a:close/>
              </a:path>
            </a:pathLst>
          </a:custGeom>
          <a:solidFill>
            <a:schemeClr val="bg1">
              <a:lumMod val="85000"/>
              <a:alpha val="2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C111A1B-B17C-46A8-BB6B-556B068382CD}"/>
              </a:ext>
            </a:extLst>
          </p:cNvPr>
          <p:cNvGrpSpPr/>
          <p:nvPr/>
        </p:nvGrpSpPr>
        <p:grpSpPr>
          <a:xfrm>
            <a:off x="3096418" y="2300008"/>
            <a:ext cx="5999163" cy="3038475"/>
            <a:chOff x="3097213" y="398463"/>
            <a:chExt cx="5999163" cy="3038475"/>
          </a:xfrm>
        </p:grpSpPr>
        <p:sp>
          <p:nvSpPr>
            <p:cNvPr id="45" name="Freeform 5">
              <a:extLst>
                <a:ext uri="{FF2B5EF4-FFF2-40B4-BE49-F238E27FC236}">
                  <a16:creationId xmlns:a16="http://schemas.microsoft.com/office/drawing/2014/main" id="{B988315B-2236-490C-9AFC-60AD82FC7085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7476" y="501650"/>
              <a:ext cx="1504950" cy="1638300"/>
            </a:xfrm>
            <a:custGeom>
              <a:avLst/>
              <a:gdLst>
                <a:gd name="T0" fmla="*/ 487 w 2415"/>
                <a:gd name="T1" fmla="*/ 0 h 2624"/>
                <a:gd name="T2" fmla="*/ 2415 w 2415"/>
                <a:gd name="T3" fmla="*/ 934 h 2624"/>
                <a:gd name="T4" fmla="*/ 1060 w 2415"/>
                <a:gd name="T5" fmla="*/ 2624 h 2624"/>
                <a:gd name="T6" fmla="*/ 0 w 2415"/>
                <a:gd name="T7" fmla="*/ 2111 h 2624"/>
                <a:gd name="T8" fmla="*/ 487 w 2415"/>
                <a:gd name="T9" fmla="*/ 0 h 2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15" h="2624">
                  <a:moveTo>
                    <a:pt x="487" y="0"/>
                  </a:moveTo>
                  <a:cubicBezTo>
                    <a:pt x="1192" y="163"/>
                    <a:pt x="1851" y="482"/>
                    <a:pt x="2415" y="934"/>
                  </a:cubicBezTo>
                  <a:lnTo>
                    <a:pt x="1060" y="2624"/>
                  </a:lnTo>
                  <a:cubicBezTo>
                    <a:pt x="750" y="2376"/>
                    <a:pt x="388" y="2200"/>
                    <a:pt x="0" y="2111"/>
                  </a:cubicBezTo>
                  <a:lnTo>
                    <a:pt x="487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6">
              <a:extLst>
                <a:ext uri="{FF2B5EF4-FFF2-40B4-BE49-F238E27FC236}">
                  <a16:creationId xmlns:a16="http://schemas.microsoft.com/office/drawing/2014/main" id="{9368F99B-E3B0-4D60-A084-5B755D37A0CF}"/>
                </a:ext>
              </a:extLst>
            </p:cNvPr>
            <p:cNvSpPr>
              <a:spLocks/>
            </p:cNvSpPr>
            <p:nvPr/>
          </p:nvSpPr>
          <p:spPr bwMode="auto">
            <a:xfrm>
              <a:off x="7127876" y="1084263"/>
              <a:ext cx="1673225" cy="1631950"/>
            </a:xfrm>
            <a:custGeom>
              <a:avLst/>
              <a:gdLst>
                <a:gd name="T0" fmla="*/ 1355 w 2687"/>
                <a:gd name="T1" fmla="*/ 0 h 2613"/>
                <a:gd name="T2" fmla="*/ 2687 w 2687"/>
                <a:gd name="T3" fmla="*/ 1678 h 2613"/>
                <a:gd name="T4" fmla="*/ 733 w 2687"/>
                <a:gd name="T5" fmla="*/ 2613 h 2613"/>
                <a:gd name="T6" fmla="*/ 0 w 2687"/>
                <a:gd name="T7" fmla="*/ 1690 h 2613"/>
                <a:gd name="T8" fmla="*/ 1355 w 2687"/>
                <a:gd name="T9" fmla="*/ 0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87" h="2613">
                  <a:moveTo>
                    <a:pt x="1355" y="0"/>
                  </a:moveTo>
                  <a:cubicBezTo>
                    <a:pt x="1919" y="453"/>
                    <a:pt x="2374" y="1026"/>
                    <a:pt x="2687" y="1678"/>
                  </a:cubicBezTo>
                  <a:lnTo>
                    <a:pt x="733" y="2613"/>
                  </a:lnTo>
                  <a:cubicBezTo>
                    <a:pt x="561" y="2255"/>
                    <a:pt x="311" y="1939"/>
                    <a:pt x="0" y="1690"/>
                  </a:cubicBezTo>
                  <a:lnTo>
                    <a:pt x="1355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7">
              <a:extLst>
                <a:ext uri="{FF2B5EF4-FFF2-40B4-BE49-F238E27FC236}">
                  <a16:creationId xmlns:a16="http://schemas.microsoft.com/office/drawing/2014/main" id="{7A0E1B37-4A3C-44C9-B9CC-1A62DCDE2991}"/>
                </a:ext>
              </a:extLst>
            </p:cNvPr>
            <p:cNvSpPr>
              <a:spLocks/>
            </p:cNvSpPr>
            <p:nvPr/>
          </p:nvSpPr>
          <p:spPr bwMode="auto">
            <a:xfrm>
              <a:off x="7585076" y="2132013"/>
              <a:ext cx="1511300" cy="1304925"/>
            </a:xfrm>
            <a:custGeom>
              <a:avLst/>
              <a:gdLst>
                <a:gd name="T0" fmla="*/ 1954 w 2427"/>
                <a:gd name="T1" fmla="*/ 0 h 2090"/>
                <a:gd name="T2" fmla="*/ 2425 w 2427"/>
                <a:gd name="T3" fmla="*/ 2090 h 2090"/>
                <a:gd name="T4" fmla="*/ 259 w 2427"/>
                <a:gd name="T5" fmla="*/ 2085 h 2090"/>
                <a:gd name="T6" fmla="*/ 0 w 2427"/>
                <a:gd name="T7" fmla="*/ 935 h 2090"/>
                <a:gd name="T8" fmla="*/ 1954 w 2427"/>
                <a:gd name="T9" fmla="*/ 0 h 20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27" h="2090">
                  <a:moveTo>
                    <a:pt x="1954" y="0"/>
                  </a:moveTo>
                  <a:cubicBezTo>
                    <a:pt x="2266" y="653"/>
                    <a:pt x="2427" y="1367"/>
                    <a:pt x="2425" y="2090"/>
                  </a:cubicBezTo>
                  <a:lnTo>
                    <a:pt x="259" y="2085"/>
                  </a:lnTo>
                  <a:cubicBezTo>
                    <a:pt x="260" y="1687"/>
                    <a:pt x="171" y="1294"/>
                    <a:pt x="0" y="935"/>
                  </a:cubicBezTo>
                  <a:lnTo>
                    <a:pt x="1954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5">
              <a:extLst>
                <a:ext uri="{FF2B5EF4-FFF2-40B4-BE49-F238E27FC236}">
                  <a16:creationId xmlns:a16="http://schemas.microsoft.com/office/drawing/2014/main" id="{0F40B1A8-C12E-43EB-AB48-8F745BD2124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7213" y="2119313"/>
              <a:ext cx="1514475" cy="1306513"/>
            </a:xfrm>
            <a:custGeom>
              <a:avLst/>
              <a:gdLst>
                <a:gd name="T0" fmla="*/ 0 w 2431"/>
                <a:gd name="T1" fmla="*/ 2087 h 2093"/>
                <a:gd name="T2" fmla="*/ 482 w 2431"/>
                <a:gd name="T3" fmla="*/ 0 h 2093"/>
                <a:gd name="T4" fmla="*/ 2431 w 2431"/>
                <a:gd name="T5" fmla="*/ 945 h 2093"/>
                <a:gd name="T6" fmla="*/ 2166 w 2431"/>
                <a:gd name="T7" fmla="*/ 2093 h 2093"/>
                <a:gd name="T8" fmla="*/ 0 w 2431"/>
                <a:gd name="T9" fmla="*/ 2087 h 2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31" h="2093">
                  <a:moveTo>
                    <a:pt x="0" y="2087"/>
                  </a:moveTo>
                  <a:cubicBezTo>
                    <a:pt x="2" y="1364"/>
                    <a:pt x="166" y="651"/>
                    <a:pt x="482" y="0"/>
                  </a:cubicBezTo>
                  <a:lnTo>
                    <a:pt x="2431" y="945"/>
                  </a:lnTo>
                  <a:cubicBezTo>
                    <a:pt x="2258" y="1302"/>
                    <a:pt x="2167" y="1695"/>
                    <a:pt x="2166" y="2093"/>
                  </a:cubicBezTo>
                  <a:lnTo>
                    <a:pt x="0" y="2087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6">
              <a:extLst>
                <a:ext uri="{FF2B5EF4-FFF2-40B4-BE49-F238E27FC236}">
                  <a16:creationId xmlns:a16="http://schemas.microsoft.com/office/drawing/2014/main" id="{96D4CF0B-B63A-4A94-BFC3-F5F3E834F7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7251" y="1074738"/>
              <a:ext cx="1674813" cy="1635125"/>
            </a:xfrm>
            <a:custGeom>
              <a:avLst/>
              <a:gdLst>
                <a:gd name="T0" fmla="*/ 0 w 2686"/>
                <a:gd name="T1" fmla="*/ 1672 h 2617"/>
                <a:gd name="T2" fmla="*/ 1340 w 2686"/>
                <a:gd name="T3" fmla="*/ 0 h 2617"/>
                <a:gd name="T4" fmla="*/ 2686 w 2686"/>
                <a:gd name="T5" fmla="*/ 1697 h 2617"/>
                <a:gd name="T6" fmla="*/ 1949 w 2686"/>
                <a:gd name="T7" fmla="*/ 2617 h 2617"/>
                <a:gd name="T8" fmla="*/ 0 w 2686"/>
                <a:gd name="T9" fmla="*/ 1672 h 2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86" h="2617">
                  <a:moveTo>
                    <a:pt x="0" y="1672"/>
                  </a:moveTo>
                  <a:cubicBezTo>
                    <a:pt x="315" y="1021"/>
                    <a:pt x="773" y="450"/>
                    <a:pt x="1340" y="0"/>
                  </a:cubicBezTo>
                  <a:lnTo>
                    <a:pt x="2686" y="1697"/>
                  </a:lnTo>
                  <a:cubicBezTo>
                    <a:pt x="2374" y="1944"/>
                    <a:pt x="2123" y="2259"/>
                    <a:pt x="1949" y="2617"/>
                  </a:cubicBezTo>
                  <a:lnTo>
                    <a:pt x="0" y="1672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7">
              <a:extLst>
                <a:ext uri="{FF2B5EF4-FFF2-40B4-BE49-F238E27FC236}">
                  <a16:creationId xmlns:a16="http://schemas.microsoft.com/office/drawing/2014/main" id="{2328AC31-68B1-4238-8ADB-739B37DE8AF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2276" y="498475"/>
              <a:ext cx="1501775" cy="1636713"/>
            </a:xfrm>
            <a:custGeom>
              <a:avLst/>
              <a:gdLst>
                <a:gd name="T0" fmla="*/ 0 w 2409"/>
                <a:gd name="T1" fmla="*/ 924 h 2621"/>
                <a:gd name="T2" fmla="*/ 1932 w 2409"/>
                <a:gd name="T3" fmla="*/ 0 h 2621"/>
                <a:gd name="T4" fmla="*/ 2409 w 2409"/>
                <a:gd name="T5" fmla="*/ 2113 h 2621"/>
                <a:gd name="T6" fmla="*/ 1346 w 2409"/>
                <a:gd name="T7" fmla="*/ 2621 h 2621"/>
                <a:gd name="T8" fmla="*/ 0 w 2409"/>
                <a:gd name="T9" fmla="*/ 924 h 2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9" h="2621">
                  <a:moveTo>
                    <a:pt x="0" y="924"/>
                  </a:moveTo>
                  <a:cubicBezTo>
                    <a:pt x="566" y="475"/>
                    <a:pt x="1227" y="159"/>
                    <a:pt x="1932" y="0"/>
                  </a:cubicBezTo>
                  <a:lnTo>
                    <a:pt x="2409" y="2113"/>
                  </a:lnTo>
                  <a:cubicBezTo>
                    <a:pt x="2021" y="2200"/>
                    <a:pt x="1658" y="2374"/>
                    <a:pt x="1346" y="2621"/>
                  </a:cubicBezTo>
                  <a:lnTo>
                    <a:pt x="0" y="924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8">
              <a:extLst>
                <a:ext uri="{FF2B5EF4-FFF2-40B4-BE49-F238E27FC236}">
                  <a16:creationId xmlns:a16="http://schemas.microsoft.com/office/drawing/2014/main" id="{B37AEB4C-D3AF-457B-937D-6CB5C727AEF4}"/>
                </a:ext>
              </a:extLst>
            </p:cNvPr>
            <p:cNvSpPr>
              <a:spLocks/>
            </p:cNvSpPr>
            <p:nvPr/>
          </p:nvSpPr>
          <p:spPr bwMode="auto">
            <a:xfrm>
              <a:off x="5435601" y="398463"/>
              <a:ext cx="1335088" cy="1420813"/>
            </a:xfrm>
            <a:custGeom>
              <a:avLst/>
              <a:gdLst>
                <a:gd name="T0" fmla="*/ 0 w 2142"/>
                <a:gd name="T1" fmla="*/ 160 h 2276"/>
                <a:gd name="T2" fmla="*/ 2142 w 2142"/>
                <a:gd name="T3" fmla="*/ 165 h 2276"/>
                <a:gd name="T4" fmla="*/ 1655 w 2142"/>
                <a:gd name="T5" fmla="*/ 2276 h 2276"/>
                <a:gd name="T6" fmla="*/ 477 w 2142"/>
                <a:gd name="T7" fmla="*/ 2273 h 2276"/>
                <a:gd name="T8" fmla="*/ 0 w 2142"/>
                <a:gd name="T9" fmla="*/ 160 h 2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2" h="2276">
                  <a:moveTo>
                    <a:pt x="0" y="160"/>
                  </a:moveTo>
                  <a:cubicBezTo>
                    <a:pt x="705" y="0"/>
                    <a:pt x="1438" y="2"/>
                    <a:pt x="2142" y="165"/>
                  </a:cubicBezTo>
                  <a:lnTo>
                    <a:pt x="1655" y="2276"/>
                  </a:lnTo>
                  <a:cubicBezTo>
                    <a:pt x="1267" y="2186"/>
                    <a:pt x="865" y="2185"/>
                    <a:pt x="477" y="2273"/>
                  </a:cubicBezTo>
                  <a:lnTo>
                    <a:pt x="0" y="16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54556BC4-90A9-4EDB-AF8D-020733DD10B4}"/>
              </a:ext>
            </a:extLst>
          </p:cNvPr>
          <p:cNvSpPr/>
          <p:nvPr/>
        </p:nvSpPr>
        <p:spPr>
          <a:xfrm>
            <a:off x="4033907" y="3276390"/>
            <a:ext cx="4124186" cy="2062093"/>
          </a:xfrm>
          <a:custGeom>
            <a:avLst/>
            <a:gdLst>
              <a:gd name="connsiteX0" fmla="*/ 2062093 w 4124186"/>
              <a:gd name="connsiteY0" fmla="*/ 0 h 2062093"/>
              <a:gd name="connsiteX1" fmla="*/ 4124186 w 4124186"/>
              <a:gd name="connsiteY1" fmla="*/ 2062093 h 2062093"/>
              <a:gd name="connsiteX2" fmla="*/ 3711660 w 4124186"/>
              <a:gd name="connsiteY2" fmla="*/ 2062093 h 2062093"/>
              <a:gd name="connsiteX3" fmla="*/ 3228905 w 4124186"/>
              <a:gd name="connsiteY3" fmla="*/ 893977 h 2062093"/>
              <a:gd name="connsiteX4" fmla="*/ 3229087 w 4124186"/>
              <a:gd name="connsiteY4" fmla="*/ 893693 h 2062093"/>
              <a:gd name="connsiteX5" fmla="*/ 2062093 w 4124186"/>
              <a:gd name="connsiteY5" fmla="*/ 410102 h 2062093"/>
              <a:gd name="connsiteX6" fmla="*/ 896253 w 4124186"/>
              <a:gd name="connsiteY6" fmla="*/ 893693 h 2062093"/>
              <a:gd name="connsiteX7" fmla="*/ 895280 w 4124186"/>
              <a:gd name="connsiteY7" fmla="*/ 893977 h 2062093"/>
              <a:gd name="connsiteX8" fmla="*/ 412525 w 4124186"/>
              <a:gd name="connsiteY8" fmla="*/ 2062093 h 2062093"/>
              <a:gd name="connsiteX9" fmla="*/ 0 w 4124186"/>
              <a:gd name="connsiteY9" fmla="*/ 2062093 h 2062093"/>
              <a:gd name="connsiteX10" fmla="*/ 2062093 w 4124186"/>
              <a:gd name="connsiteY10" fmla="*/ 0 h 2062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24186" h="2062093">
                <a:moveTo>
                  <a:pt x="2062093" y="0"/>
                </a:moveTo>
                <a:cubicBezTo>
                  <a:pt x="3200956" y="0"/>
                  <a:pt x="4124186" y="923230"/>
                  <a:pt x="4124186" y="2062093"/>
                </a:cubicBezTo>
                <a:lnTo>
                  <a:pt x="3711660" y="2062093"/>
                </a:lnTo>
                <a:cubicBezTo>
                  <a:pt x="3711660" y="1624050"/>
                  <a:pt x="3537868" y="1204102"/>
                  <a:pt x="3228905" y="893977"/>
                </a:cubicBezTo>
                <a:lnTo>
                  <a:pt x="3229087" y="893693"/>
                </a:lnTo>
                <a:cubicBezTo>
                  <a:pt x="2919425" y="584195"/>
                  <a:pt x="2500105" y="410102"/>
                  <a:pt x="2062093" y="410102"/>
                </a:cubicBezTo>
                <a:cubicBezTo>
                  <a:pt x="1624903" y="410102"/>
                  <a:pt x="1205773" y="584195"/>
                  <a:pt x="896253" y="893693"/>
                </a:cubicBezTo>
                <a:lnTo>
                  <a:pt x="895280" y="893977"/>
                </a:lnTo>
                <a:cubicBezTo>
                  <a:pt x="586317" y="1204102"/>
                  <a:pt x="412525" y="1624050"/>
                  <a:pt x="412525" y="2062093"/>
                </a:cubicBezTo>
                <a:lnTo>
                  <a:pt x="0" y="2062093"/>
                </a:lnTo>
                <a:cubicBezTo>
                  <a:pt x="0" y="923230"/>
                  <a:pt x="923230" y="0"/>
                  <a:pt x="2062093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D4D5E1E4-8536-45B8-8252-E69C96298242}"/>
              </a:ext>
            </a:extLst>
          </p:cNvPr>
          <p:cNvSpPr/>
          <p:nvPr/>
        </p:nvSpPr>
        <p:spPr>
          <a:xfrm>
            <a:off x="1439956" y="5274609"/>
            <a:ext cx="9312088" cy="12774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F717642B-B715-4A09-A170-0C6B7F06EDB0}"/>
              </a:ext>
            </a:extLst>
          </p:cNvPr>
          <p:cNvSpPr/>
          <p:nvPr/>
        </p:nvSpPr>
        <p:spPr>
          <a:xfrm>
            <a:off x="5359983" y="4538592"/>
            <a:ext cx="1472034" cy="1472034"/>
          </a:xfrm>
          <a:prstGeom prst="ellipse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Lorem Ipsum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C6EC0B3-A280-4E3F-8CCE-1867C09C1DAF}"/>
              </a:ext>
            </a:extLst>
          </p:cNvPr>
          <p:cNvGrpSpPr/>
          <p:nvPr/>
        </p:nvGrpSpPr>
        <p:grpSpPr>
          <a:xfrm>
            <a:off x="9773836" y="3918027"/>
            <a:ext cx="2085228" cy="943904"/>
            <a:chOff x="8921977" y="1559058"/>
            <a:chExt cx="2937088" cy="943904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D13E5056-5728-4CB8-B0C3-F3CCF6AEA16E}"/>
                </a:ext>
              </a:extLst>
            </p:cNvPr>
            <p:cNvSpPr txBox="1"/>
            <p:nvPr/>
          </p:nvSpPr>
          <p:spPr>
            <a:xfrm>
              <a:off x="8921977" y="1559058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DA6E20F6-1C81-465E-8E48-E77005A2F06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A897102F-B500-4B9E-B5CB-18B9BFE471AE}"/>
              </a:ext>
            </a:extLst>
          </p:cNvPr>
          <p:cNvGrpSpPr/>
          <p:nvPr/>
        </p:nvGrpSpPr>
        <p:grpSpPr>
          <a:xfrm>
            <a:off x="332936" y="3918027"/>
            <a:ext cx="2085228" cy="943904"/>
            <a:chOff x="332936" y="2720099"/>
            <a:chExt cx="2937088" cy="943904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7D6A1AD8-580B-424D-AB96-DDE370A7939D}"/>
                </a:ext>
              </a:extLst>
            </p:cNvPr>
            <p:cNvSpPr txBox="1"/>
            <p:nvPr/>
          </p:nvSpPr>
          <p:spPr>
            <a:xfrm>
              <a:off x="332936" y="2720099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A33F323B-154D-497F-99CF-DCDB7155B20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481818E8-90F6-479F-88C0-8793BD76FBAA}"/>
              </a:ext>
            </a:extLst>
          </p:cNvPr>
          <p:cNvGrpSpPr/>
          <p:nvPr/>
        </p:nvGrpSpPr>
        <p:grpSpPr>
          <a:xfrm>
            <a:off x="7889838" y="1414727"/>
            <a:ext cx="2085228" cy="943904"/>
            <a:chOff x="8921977" y="1559058"/>
            <a:chExt cx="2937088" cy="943904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D145F7E-8F31-4DC1-9725-474C5CB2701E}"/>
                </a:ext>
              </a:extLst>
            </p:cNvPr>
            <p:cNvSpPr txBox="1"/>
            <p:nvPr/>
          </p:nvSpPr>
          <p:spPr>
            <a:xfrm>
              <a:off x="8921977" y="1559058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54D419E7-6C0B-43F6-95D8-C37E5C31AFD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5FE6B872-63ED-45F1-8B2A-A0D7A0609D76}"/>
              </a:ext>
            </a:extLst>
          </p:cNvPr>
          <p:cNvGrpSpPr/>
          <p:nvPr/>
        </p:nvGrpSpPr>
        <p:grpSpPr>
          <a:xfrm>
            <a:off x="2211400" y="1414727"/>
            <a:ext cx="2085228" cy="943904"/>
            <a:chOff x="332936" y="2720099"/>
            <a:chExt cx="2937088" cy="943904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F0EB28AC-6E99-448D-9833-E3D1F6DBB316}"/>
                </a:ext>
              </a:extLst>
            </p:cNvPr>
            <p:cNvSpPr txBox="1"/>
            <p:nvPr/>
          </p:nvSpPr>
          <p:spPr>
            <a:xfrm>
              <a:off x="332936" y="2720099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FB4143E0-3A39-4621-B90A-21B39CA2148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D1FF5BCD-90E4-459D-B7F3-1FBF4D891ADA}"/>
              </a:ext>
            </a:extLst>
          </p:cNvPr>
          <p:cNvGrpSpPr/>
          <p:nvPr/>
        </p:nvGrpSpPr>
        <p:grpSpPr>
          <a:xfrm>
            <a:off x="1080644" y="2534714"/>
            <a:ext cx="2085228" cy="943904"/>
            <a:chOff x="332936" y="2720099"/>
            <a:chExt cx="2937088" cy="943904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88E2B42D-9F5B-43C3-B8F2-A3F25C488204}"/>
                </a:ext>
              </a:extLst>
            </p:cNvPr>
            <p:cNvSpPr txBox="1"/>
            <p:nvPr/>
          </p:nvSpPr>
          <p:spPr>
            <a:xfrm>
              <a:off x="332936" y="2720099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CFA771D6-BDA9-4B7B-BC17-5479FCAB688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22C0BAA4-74C2-4F20-8E4B-C886197D2678}"/>
              </a:ext>
            </a:extLst>
          </p:cNvPr>
          <p:cNvGrpSpPr/>
          <p:nvPr/>
        </p:nvGrpSpPr>
        <p:grpSpPr>
          <a:xfrm>
            <a:off x="9026128" y="2534714"/>
            <a:ext cx="2085228" cy="943904"/>
            <a:chOff x="8921977" y="1559058"/>
            <a:chExt cx="2937088" cy="943904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3DCC8969-012A-441D-B8D7-C4A68652197B}"/>
                </a:ext>
              </a:extLst>
            </p:cNvPr>
            <p:cNvSpPr txBox="1"/>
            <p:nvPr/>
          </p:nvSpPr>
          <p:spPr>
            <a:xfrm>
              <a:off x="8921977" y="1559058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E0D8D97A-318C-4490-96B8-35DC3CBF8A53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0B825F3F-D03C-4E83-A630-E6F97C0B4BBA}"/>
              </a:ext>
            </a:extLst>
          </p:cNvPr>
          <p:cNvGrpSpPr/>
          <p:nvPr/>
        </p:nvGrpSpPr>
        <p:grpSpPr>
          <a:xfrm>
            <a:off x="5053386" y="975224"/>
            <a:ext cx="2085228" cy="943904"/>
            <a:chOff x="8921977" y="1559058"/>
            <a:chExt cx="2937088" cy="943904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C7A57302-A843-4AD4-852C-EE50689CC68A}"/>
                </a:ext>
              </a:extLst>
            </p:cNvPr>
            <p:cNvSpPr txBox="1"/>
            <p:nvPr/>
          </p:nvSpPr>
          <p:spPr>
            <a:xfrm>
              <a:off x="8921977" y="1559058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C38DAB04-3617-4532-BDA5-D2DD1717ED9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91" name="Graphic 22" descr="Upward trend">
            <a:extLst>
              <a:ext uri="{FF2B5EF4-FFF2-40B4-BE49-F238E27FC236}">
                <a16:creationId xmlns:a16="http://schemas.microsoft.com/office/drawing/2014/main" id="{6B689005-91E6-4E7D-91EE-306B68B3F221}"/>
              </a:ext>
            </a:extLst>
          </p:cNvPr>
          <p:cNvGrpSpPr/>
          <p:nvPr/>
        </p:nvGrpSpPr>
        <p:grpSpPr>
          <a:xfrm>
            <a:off x="3796794" y="3457014"/>
            <a:ext cx="681951" cy="681951"/>
            <a:chOff x="-821897" y="5594108"/>
            <a:chExt cx="914400" cy="914400"/>
          </a:xfrm>
          <a:solidFill>
            <a:schemeClr val="tx1">
              <a:alpha val="60000"/>
            </a:schemeClr>
          </a:solidFill>
        </p:grpSpPr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54C0B392-3571-463C-BF4F-46CECAA6BA65}"/>
                </a:ext>
              </a:extLst>
            </p:cNvPr>
            <p:cNvSpPr/>
            <p:nvPr/>
          </p:nvSpPr>
          <p:spPr>
            <a:xfrm>
              <a:off x="-688547" y="5727458"/>
              <a:ext cx="647700" cy="647700"/>
            </a:xfrm>
            <a:custGeom>
              <a:avLst/>
              <a:gdLst>
                <a:gd name="connsiteX0" fmla="*/ 57150 w 647700"/>
                <a:gd name="connsiteY0" fmla="*/ 0 h 647700"/>
                <a:gd name="connsiteX1" fmla="*/ 0 w 647700"/>
                <a:gd name="connsiteY1" fmla="*/ 0 h 647700"/>
                <a:gd name="connsiteX2" fmla="*/ 0 w 647700"/>
                <a:gd name="connsiteY2" fmla="*/ 647700 h 647700"/>
                <a:gd name="connsiteX3" fmla="*/ 647700 w 647700"/>
                <a:gd name="connsiteY3" fmla="*/ 647700 h 647700"/>
                <a:gd name="connsiteX4" fmla="*/ 647700 w 647700"/>
                <a:gd name="connsiteY4" fmla="*/ 590550 h 647700"/>
                <a:gd name="connsiteX5" fmla="*/ 57150 w 647700"/>
                <a:gd name="connsiteY5" fmla="*/ 590550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7700" h="647700">
                  <a:moveTo>
                    <a:pt x="57150" y="0"/>
                  </a:moveTo>
                  <a:lnTo>
                    <a:pt x="0" y="0"/>
                  </a:lnTo>
                  <a:lnTo>
                    <a:pt x="0" y="647700"/>
                  </a:lnTo>
                  <a:lnTo>
                    <a:pt x="647700" y="647700"/>
                  </a:lnTo>
                  <a:lnTo>
                    <a:pt x="647700" y="590550"/>
                  </a:lnTo>
                  <a:lnTo>
                    <a:pt x="57150" y="5905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3B042F93-3FA1-4D29-A484-454177D57605}"/>
                </a:ext>
              </a:extLst>
            </p:cNvPr>
            <p:cNvSpPr/>
            <p:nvPr/>
          </p:nvSpPr>
          <p:spPr>
            <a:xfrm>
              <a:off x="-594250" y="5889383"/>
              <a:ext cx="552450" cy="323850"/>
            </a:xfrm>
            <a:custGeom>
              <a:avLst/>
              <a:gdLst>
                <a:gd name="connsiteX0" fmla="*/ 401003 w 552450"/>
                <a:gd name="connsiteY0" fmla="*/ 0 h 323850"/>
                <a:gd name="connsiteX1" fmla="*/ 457200 w 552450"/>
                <a:gd name="connsiteY1" fmla="*/ 56198 h 323850"/>
                <a:gd name="connsiteX2" fmla="*/ 381953 w 552450"/>
                <a:gd name="connsiteY2" fmla="*/ 131445 h 323850"/>
                <a:gd name="connsiteX3" fmla="*/ 324803 w 552450"/>
                <a:gd name="connsiteY3" fmla="*/ 74295 h 323850"/>
                <a:gd name="connsiteX4" fmla="*/ 229553 w 552450"/>
                <a:gd name="connsiteY4" fmla="*/ 169545 h 323850"/>
                <a:gd name="connsiteX5" fmla="*/ 172403 w 552450"/>
                <a:gd name="connsiteY5" fmla="*/ 112395 h 323850"/>
                <a:gd name="connsiteX6" fmla="*/ 0 w 552450"/>
                <a:gd name="connsiteY6" fmla="*/ 284798 h 323850"/>
                <a:gd name="connsiteX7" fmla="*/ 40005 w 552450"/>
                <a:gd name="connsiteY7" fmla="*/ 324803 h 323850"/>
                <a:gd name="connsiteX8" fmla="*/ 172403 w 552450"/>
                <a:gd name="connsiteY8" fmla="*/ 192405 h 323850"/>
                <a:gd name="connsiteX9" fmla="*/ 229553 w 552450"/>
                <a:gd name="connsiteY9" fmla="*/ 249555 h 323850"/>
                <a:gd name="connsiteX10" fmla="*/ 324803 w 552450"/>
                <a:gd name="connsiteY10" fmla="*/ 154305 h 323850"/>
                <a:gd name="connsiteX11" fmla="*/ 381953 w 552450"/>
                <a:gd name="connsiteY11" fmla="*/ 211455 h 323850"/>
                <a:gd name="connsiteX12" fmla="*/ 497205 w 552450"/>
                <a:gd name="connsiteY12" fmla="*/ 96202 h 323850"/>
                <a:gd name="connsiteX13" fmla="*/ 553403 w 552450"/>
                <a:gd name="connsiteY13" fmla="*/ 152400 h 323850"/>
                <a:gd name="connsiteX14" fmla="*/ 553403 w 552450"/>
                <a:gd name="connsiteY14" fmla="*/ 0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52450" h="323850">
                  <a:moveTo>
                    <a:pt x="401003" y="0"/>
                  </a:moveTo>
                  <a:lnTo>
                    <a:pt x="457200" y="56198"/>
                  </a:lnTo>
                  <a:lnTo>
                    <a:pt x="381953" y="131445"/>
                  </a:lnTo>
                  <a:lnTo>
                    <a:pt x="324803" y="74295"/>
                  </a:lnTo>
                  <a:lnTo>
                    <a:pt x="229553" y="169545"/>
                  </a:lnTo>
                  <a:lnTo>
                    <a:pt x="172403" y="112395"/>
                  </a:lnTo>
                  <a:lnTo>
                    <a:pt x="0" y="284798"/>
                  </a:lnTo>
                  <a:lnTo>
                    <a:pt x="40005" y="324803"/>
                  </a:lnTo>
                  <a:lnTo>
                    <a:pt x="172403" y="192405"/>
                  </a:lnTo>
                  <a:lnTo>
                    <a:pt x="229553" y="249555"/>
                  </a:lnTo>
                  <a:lnTo>
                    <a:pt x="324803" y="154305"/>
                  </a:lnTo>
                  <a:lnTo>
                    <a:pt x="381953" y="211455"/>
                  </a:lnTo>
                  <a:lnTo>
                    <a:pt x="497205" y="96202"/>
                  </a:lnTo>
                  <a:lnTo>
                    <a:pt x="553403" y="152400"/>
                  </a:lnTo>
                  <a:lnTo>
                    <a:pt x="55340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4" name="Graphic 24" descr="Bullseye">
            <a:extLst>
              <a:ext uri="{FF2B5EF4-FFF2-40B4-BE49-F238E27FC236}">
                <a16:creationId xmlns:a16="http://schemas.microsoft.com/office/drawing/2014/main" id="{FFD806CD-346E-403E-9BE3-57BE7D43590D}"/>
              </a:ext>
            </a:extLst>
          </p:cNvPr>
          <p:cNvGrpSpPr/>
          <p:nvPr/>
        </p:nvGrpSpPr>
        <p:grpSpPr>
          <a:xfrm>
            <a:off x="4674455" y="2747049"/>
            <a:ext cx="681951" cy="681951"/>
            <a:chOff x="-1051179" y="6612256"/>
            <a:chExt cx="914400" cy="914400"/>
          </a:xfrm>
          <a:solidFill>
            <a:schemeClr val="tx1">
              <a:alpha val="60000"/>
            </a:schemeClr>
          </a:solidFill>
        </p:grpSpPr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5DAB731A-81FA-4220-9264-553C60086EE1}"/>
                </a:ext>
              </a:extLst>
            </p:cNvPr>
            <p:cNvSpPr/>
            <p:nvPr/>
          </p:nvSpPr>
          <p:spPr>
            <a:xfrm>
              <a:off x="-704469" y="6693219"/>
              <a:ext cx="485775" cy="485775"/>
            </a:xfrm>
            <a:custGeom>
              <a:avLst/>
              <a:gdLst>
                <a:gd name="connsiteX0" fmla="*/ 401003 w 485775"/>
                <a:gd name="connsiteY0" fmla="*/ 85725 h 485775"/>
                <a:gd name="connsiteX1" fmla="*/ 391478 w 485775"/>
                <a:gd name="connsiteY1" fmla="*/ 0 h 485775"/>
                <a:gd name="connsiteX2" fmla="*/ 286703 w 485775"/>
                <a:gd name="connsiteY2" fmla="*/ 104775 h 485775"/>
                <a:gd name="connsiteX3" fmla="*/ 292417 w 485775"/>
                <a:gd name="connsiteY3" fmla="*/ 154305 h 485775"/>
                <a:gd name="connsiteX4" fmla="*/ 140017 w 485775"/>
                <a:gd name="connsiteY4" fmla="*/ 306705 h 485775"/>
                <a:gd name="connsiteX5" fmla="*/ 95250 w 485775"/>
                <a:gd name="connsiteY5" fmla="*/ 295275 h 485775"/>
                <a:gd name="connsiteX6" fmla="*/ 0 w 485775"/>
                <a:gd name="connsiteY6" fmla="*/ 390525 h 485775"/>
                <a:gd name="connsiteX7" fmla="*/ 95250 w 485775"/>
                <a:gd name="connsiteY7" fmla="*/ 485775 h 485775"/>
                <a:gd name="connsiteX8" fmla="*/ 190500 w 485775"/>
                <a:gd name="connsiteY8" fmla="*/ 390525 h 485775"/>
                <a:gd name="connsiteX9" fmla="*/ 180022 w 485775"/>
                <a:gd name="connsiteY9" fmla="*/ 346710 h 485775"/>
                <a:gd name="connsiteX10" fmla="*/ 332423 w 485775"/>
                <a:gd name="connsiteY10" fmla="*/ 194310 h 485775"/>
                <a:gd name="connsiteX11" fmla="*/ 381953 w 485775"/>
                <a:gd name="connsiteY11" fmla="*/ 200025 h 485775"/>
                <a:gd name="connsiteX12" fmla="*/ 486728 w 485775"/>
                <a:gd name="connsiteY12" fmla="*/ 95250 h 485775"/>
                <a:gd name="connsiteX13" fmla="*/ 401003 w 485775"/>
                <a:gd name="connsiteY13" fmla="*/ 8572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5775" h="485775">
                  <a:moveTo>
                    <a:pt x="401003" y="85725"/>
                  </a:moveTo>
                  <a:lnTo>
                    <a:pt x="391478" y="0"/>
                  </a:lnTo>
                  <a:lnTo>
                    <a:pt x="286703" y="104775"/>
                  </a:lnTo>
                  <a:lnTo>
                    <a:pt x="292417" y="154305"/>
                  </a:lnTo>
                  <a:lnTo>
                    <a:pt x="140017" y="306705"/>
                  </a:lnTo>
                  <a:cubicBezTo>
                    <a:pt x="126682" y="300038"/>
                    <a:pt x="111442" y="295275"/>
                    <a:pt x="95250" y="295275"/>
                  </a:cubicBezTo>
                  <a:cubicBezTo>
                    <a:pt x="42863" y="295275"/>
                    <a:pt x="0" y="338138"/>
                    <a:pt x="0" y="390525"/>
                  </a:cubicBezTo>
                  <a:cubicBezTo>
                    <a:pt x="0" y="442913"/>
                    <a:pt x="42863" y="485775"/>
                    <a:pt x="95250" y="485775"/>
                  </a:cubicBezTo>
                  <a:cubicBezTo>
                    <a:pt x="147638" y="485775"/>
                    <a:pt x="190500" y="442913"/>
                    <a:pt x="190500" y="390525"/>
                  </a:cubicBezTo>
                  <a:cubicBezTo>
                    <a:pt x="190500" y="374333"/>
                    <a:pt x="186690" y="360045"/>
                    <a:pt x="180022" y="346710"/>
                  </a:cubicBezTo>
                  <a:lnTo>
                    <a:pt x="332423" y="194310"/>
                  </a:lnTo>
                  <a:lnTo>
                    <a:pt x="381953" y="200025"/>
                  </a:lnTo>
                  <a:lnTo>
                    <a:pt x="486728" y="95250"/>
                  </a:lnTo>
                  <a:lnTo>
                    <a:pt x="401003" y="8572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2652F607-CA28-4B7B-9767-998EC0DC5CA8}"/>
                </a:ext>
              </a:extLst>
            </p:cNvPr>
            <p:cNvSpPr/>
            <p:nvPr/>
          </p:nvSpPr>
          <p:spPr>
            <a:xfrm>
              <a:off x="-970217" y="6721794"/>
              <a:ext cx="723900" cy="723900"/>
            </a:xfrm>
            <a:custGeom>
              <a:avLst/>
              <a:gdLst>
                <a:gd name="connsiteX0" fmla="*/ 674370 w 723900"/>
                <a:gd name="connsiteY0" fmla="*/ 198120 h 723900"/>
                <a:gd name="connsiteX1" fmla="*/ 661988 w 723900"/>
                <a:gd name="connsiteY1" fmla="*/ 211455 h 723900"/>
                <a:gd name="connsiteX2" fmla="*/ 643890 w 723900"/>
                <a:gd name="connsiteY2" fmla="*/ 209550 h 723900"/>
                <a:gd name="connsiteX3" fmla="*/ 623888 w 723900"/>
                <a:gd name="connsiteY3" fmla="*/ 206693 h 723900"/>
                <a:gd name="connsiteX4" fmla="*/ 666750 w 723900"/>
                <a:gd name="connsiteY4" fmla="*/ 361950 h 723900"/>
                <a:gd name="connsiteX5" fmla="*/ 361950 w 723900"/>
                <a:gd name="connsiteY5" fmla="*/ 666750 h 723900"/>
                <a:gd name="connsiteX6" fmla="*/ 57150 w 723900"/>
                <a:gd name="connsiteY6" fmla="*/ 361950 h 723900"/>
                <a:gd name="connsiteX7" fmla="*/ 361950 w 723900"/>
                <a:gd name="connsiteY7" fmla="*/ 57150 h 723900"/>
                <a:gd name="connsiteX8" fmla="*/ 517208 w 723900"/>
                <a:gd name="connsiteY8" fmla="*/ 100013 h 723900"/>
                <a:gd name="connsiteX9" fmla="*/ 515303 w 723900"/>
                <a:gd name="connsiteY9" fmla="*/ 80963 h 723900"/>
                <a:gd name="connsiteX10" fmla="*/ 512445 w 723900"/>
                <a:gd name="connsiteY10" fmla="*/ 61913 h 723900"/>
                <a:gd name="connsiteX11" fmla="*/ 525780 w 723900"/>
                <a:gd name="connsiteY11" fmla="*/ 48578 h 723900"/>
                <a:gd name="connsiteX12" fmla="*/ 532448 w 723900"/>
                <a:gd name="connsiteY12" fmla="*/ 41910 h 723900"/>
                <a:gd name="connsiteX13" fmla="*/ 361950 w 723900"/>
                <a:gd name="connsiteY13" fmla="*/ 0 h 723900"/>
                <a:gd name="connsiteX14" fmla="*/ 0 w 723900"/>
                <a:gd name="connsiteY14" fmla="*/ 361950 h 723900"/>
                <a:gd name="connsiteX15" fmla="*/ 361950 w 723900"/>
                <a:gd name="connsiteY15" fmla="*/ 723900 h 723900"/>
                <a:gd name="connsiteX16" fmla="*/ 723900 w 723900"/>
                <a:gd name="connsiteY16" fmla="*/ 361950 h 723900"/>
                <a:gd name="connsiteX17" fmla="*/ 681038 w 723900"/>
                <a:gd name="connsiteY17" fmla="*/ 192405 h 723900"/>
                <a:gd name="connsiteX18" fmla="*/ 674370 w 723900"/>
                <a:gd name="connsiteY18" fmla="*/ 19812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23900" h="723900">
                  <a:moveTo>
                    <a:pt x="674370" y="198120"/>
                  </a:moveTo>
                  <a:lnTo>
                    <a:pt x="661988" y="211455"/>
                  </a:lnTo>
                  <a:lnTo>
                    <a:pt x="643890" y="209550"/>
                  </a:lnTo>
                  <a:lnTo>
                    <a:pt x="623888" y="206693"/>
                  </a:lnTo>
                  <a:cubicBezTo>
                    <a:pt x="650558" y="252413"/>
                    <a:pt x="666750" y="304800"/>
                    <a:pt x="666750" y="361950"/>
                  </a:cubicBezTo>
                  <a:cubicBezTo>
                    <a:pt x="666750" y="529590"/>
                    <a:pt x="529590" y="666750"/>
                    <a:pt x="361950" y="666750"/>
                  </a:cubicBezTo>
                  <a:cubicBezTo>
                    <a:pt x="194310" y="666750"/>
                    <a:pt x="57150" y="529590"/>
                    <a:pt x="57150" y="361950"/>
                  </a:cubicBezTo>
                  <a:cubicBezTo>
                    <a:pt x="57150" y="194310"/>
                    <a:pt x="194310" y="57150"/>
                    <a:pt x="361950" y="57150"/>
                  </a:cubicBezTo>
                  <a:cubicBezTo>
                    <a:pt x="418148" y="57150"/>
                    <a:pt x="471488" y="72390"/>
                    <a:pt x="517208" y="100013"/>
                  </a:cubicBezTo>
                  <a:lnTo>
                    <a:pt x="515303" y="80963"/>
                  </a:lnTo>
                  <a:lnTo>
                    <a:pt x="512445" y="61913"/>
                  </a:lnTo>
                  <a:lnTo>
                    <a:pt x="525780" y="48578"/>
                  </a:lnTo>
                  <a:lnTo>
                    <a:pt x="532448" y="41910"/>
                  </a:lnTo>
                  <a:cubicBezTo>
                    <a:pt x="481013" y="15240"/>
                    <a:pt x="423863" y="0"/>
                    <a:pt x="361950" y="0"/>
                  </a:cubicBezTo>
                  <a:cubicBezTo>
                    <a:pt x="161925" y="0"/>
                    <a:pt x="0" y="161925"/>
                    <a:pt x="0" y="361950"/>
                  </a:cubicBezTo>
                  <a:cubicBezTo>
                    <a:pt x="0" y="561975"/>
                    <a:pt x="161925" y="723900"/>
                    <a:pt x="361950" y="723900"/>
                  </a:cubicBezTo>
                  <a:cubicBezTo>
                    <a:pt x="561975" y="723900"/>
                    <a:pt x="723900" y="561975"/>
                    <a:pt x="723900" y="361950"/>
                  </a:cubicBezTo>
                  <a:cubicBezTo>
                    <a:pt x="723900" y="300038"/>
                    <a:pt x="708660" y="242888"/>
                    <a:pt x="681038" y="192405"/>
                  </a:cubicBezTo>
                  <a:lnTo>
                    <a:pt x="674370" y="19812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5A96369B-0BEC-4059-8D35-E07E25D8C234}"/>
                </a:ext>
              </a:extLst>
            </p:cNvPr>
            <p:cNvSpPr/>
            <p:nvPr/>
          </p:nvSpPr>
          <p:spPr>
            <a:xfrm>
              <a:off x="-836867" y="6855144"/>
              <a:ext cx="457200" cy="457200"/>
            </a:xfrm>
            <a:custGeom>
              <a:avLst/>
              <a:gdLst>
                <a:gd name="connsiteX0" fmla="*/ 387668 w 457200"/>
                <a:gd name="connsiteY0" fmla="*/ 163830 h 457200"/>
                <a:gd name="connsiteX1" fmla="*/ 400050 w 457200"/>
                <a:gd name="connsiteY1" fmla="*/ 228600 h 457200"/>
                <a:gd name="connsiteX2" fmla="*/ 228600 w 457200"/>
                <a:gd name="connsiteY2" fmla="*/ 400050 h 457200"/>
                <a:gd name="connsiteX3" fmla="*/ 57150 w 457200"/>
                <a:gd name="connsiteY3" fmla="*/ 228600 h 457200"/>
                <a:gd name="connsiteX4" fmla="*/ 228600 w 457200"/>
                <a:gd name="connsiteY4" fmla="*/ 57150 h 457200"/>
                <a:gd name="connsiteX5" fmla="*/ 293370 w 457200"/>
                <a:gd name="connsiteY5" fmla="*/ 69532 h 457200"/>
                <a:gd name="connsiteX6" fmla="*/ 336233 w 457200"/>
                <a:gd name="connsiteY6" fmla="*/ 26670 h 457200"/>
                <a:gd name="connsiteX7" fmla="*/ 228600 w 457200"/>
                <a:gd name="connsiteY7" fmla="*/ 0 h 457200"/>
                <a:gd name="connsiteX8" fmla="*/ 0 w 457200"/>
                <a:gd name="connsiteY8" fmla="*/ 228600 h 457200"/>
                <a:gd name="connsiteX9" fmla="*/ 228600 w 457200"/>
                <a:gd name="connsiteY9" fmla="*/ 457200 h 457200"/>
                <a:gd name="connsiteX10" fmla="*/ 457200 w 457200"/>
                <a:gd name="connsiteY10" fmla="*/ 228600 h 457200"/>
                <a:gd name="connsiteX11" fmla="*/ 430530 w 457200"/>
                <a:gd name="connsiteY11" fmla="*/ 120968 h 457200"/>
                <a:gd name="connsiteX12" fmla="*/ 387668 w 457200"/>
                <a:gd name="connsiteY12" fmla="*/ 16383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00" h="457200">
                  <a:moveTo>
                    <a:pt x="387668" y="163830"/>
                  </a:moveTo>
                  <a:cubicBezTo>
                    <a:pt x="396240" y="183833"/>
                    <a:pt x="400050" y="205740"/>
                    <a:pt x="400050" y="228600"/>
                  </a:cubicBezTo>
                  <a:cubicBezTo>
                    <a:pt x="400050" y="322898"/>
                    <a:pt x="322898" y="400050"/>
                    <a:pt x="228600" y="400050"/>
                  </a:cubicBezTo>
                  <a:cubicBezTo>
                    <a:pt x="134302" y="400050"/>
                    <a:pt x="57150" y="322898"/>
                    <a:pt x="57150" y="228600"/>
                  </a:cubicBezTo>
                  <a:cubicBezTo>
                    <a:pt x="57150" y="134302"/>
                    <a:pt x="134302" y="57150"/>
                    <a:pt x="228600" y="57150"/>
                  </a:cubicBezTo>
                  <a:cubicBezTo>
                    <a:pt x="251460" y="57150"/>
                    <a:pt x="273368" y="61913"/>
                    <a:pt x="293370" y="69532"/>
                  </a:cubicBezTo>
                  <a:lnTo>
                    <a:pt x="336233" y="26670"/>
                  </a:lnTo>
                  <a:cubicBezTo>
                    <a:pt x="303848" y="9525"/>
                    <a:pt x="267653" y="0"/>
                    <a:pt x="228600" y="0"/>
                  </a:cubicBezTo>
                  <a:cubicBezTo>
                    <a:pt x="102870" y="0"/>
                    <a:pt x="0" y="102870"/>
                    <a:pt x="0" y="228600"/>
                  </a:cubicBezTo>
                  <a:cubicBezTo>
                    <a:pt x="0" y="354330"/>
                    <a:pt x="102870" y="457200"/>
                    <a:pt x="228600" y="457200"/>
                  </a:cubicBezTo>
                  <a:cubicBezTo>
                    <a:pt x="354330" y="457200"/>
                    <a:pt x="457200" y="354330"/>
                    <a:pt x="457200" y="228600"/>
                  </a:cubicBezTo>
                  <a:cubicBezTo>
                    <a:pt x="457200" y="189548"/>
                    <a:pt x="447675" y="153352"/>
                    <a:pt x="430530" y="120968"/>
                  </a:cubicBezTo>
                  <a:lnTo>
                    <a:pt x="387668" y="16383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8" name="Graphic 26" descr="Stopwatch">
            <a:extLst>
              <a:ext uri="{FF2B5EF4-FFF2-40B4-BE49-F238E27FC236}">
                <a16:creationId xmlns:a16="http://schemas.microsoft.com/office/drawing/2014/main" id="{138EE778-F8D7-44C6-9252-9195EE9EF727}"/>
              </a:ext>
            </a:extLst>
          </p:cNvPr>
          <p:cNvGrpSpPr/>
          <p:nvPr/>
        </p:nvGrpSpPr>
        <p:grpSpPr>
          <a:xfrm>
            <a:off x="6834447" y="2709007"/>
            <a:ext cx="681951" cy="681951"/>
            <a:chOff x="140168" y="5665508"/>
            <a:chExt cx="914400" cy="914400"/>
          </a:xfrm>
          <a:solidFill>
            <a:schemeClr val="tx1">
              <a:alpha val="60000"/>
            </a:schemeClr>
          </a:solidFill>
        </p:grpSpPr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4DEFBF28-9FF9-4147-9DB5-B21F2BA85F6E}"/>
                </a:ext>
              </a:extLst>
            </p:cNvPr>
            <p:cNvSpPr/>
            <p:nvPr/>
          </p:nvSpPr>
          <p:spPr>
            <a:xfrm>
              <a:off x="578318" y="5960783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DFA43376-231E-4C49-B34E-13E40120AAEA}"/>
                </a:ext>
              </a:extLst>
            </p:cNvPr>
            <p:cNvSpPr/>
            <p:nvPr/>
          </p:nvSpPr>
          <p:spPr>
            <a:xfrm>
              <a:off x="578318" y="6341783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A0259567-04C5-49C0-8A7A-1984FDBD5E1E}"/>
                </a:ext>
              </a:extLst>
            </p:cNvPr>
            <p:cNvSpPr/>
            <p:nvPr/>
          </p:nvSpPr>
          <p:spPr>
            <a:xfrm>
              <a:off x="768818" y="6141758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B29F91FE-DF16-43E1-BD81-8CF0E21829B3}"/>
                </a:ext>
              </a:extLst>
            </p:cNvPr>
            <p:cNvSpPr/>
            <p:nvPr/>
          </p:nvSpPr>
          <p:spPr>
            <a:xfrm>
              <a:off x="387818" y="6141758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6A2DDFA0-86E1-4FA5-B1D4-8077D8614F66}"/>
                </a:ext>
              </a:extLst>
            </p:cNvPr>
            <p:cNvSpPr/>
            <p:nvPr/>
          </p:nvSpPr>
          <p:spPr>
            <a:xfrm>
              <a:off x="578318" y="6027458"/>
              <a:ext cx="123825" cy="238125"/>
            </a:xfrm>
            <a:custGeom>
              <a:avLst/>
              <a:gdLst>
                <a:gd name="connsiteX0" fmla="*/ 38100 w 123825"/>
                <a:gd name="connsiteY0" fmla="*/ 0 h 238125"/>
                <a:gd name="connsiteX1" fmla="*/ 0 w 123825"/>
                <a:gd name="connsiteY1" fmla="*/ 0 h 238125"/>
                <a:gd name="connsiteX2" fmla="*/ 0 w 123825"/>
                <a:gd name="connsiteY2" fmla="*/ 133350 h 238125"/>
                <a:gd name="connsiteX3" fmla="*/ 5715 w 123825"/>
                <a:gd name="connsiteY3" fmla="*/ 146685 h 238125"/>
                <a:gd name="connsiteX4" fmla="*/ 100013 w 123825"/>
                <a:gd name="connsiteY4" fmla="*/ 240983 h 238125"/>
                <a:gd name="connsiteX5" fmla="*/ 126682 w 123825"/>
                <a:gd name="connsiteY5" fmla="*/ 214313 h 238125"/>
                <a:gd name="connsiteX6" fmla="*/ 38100 w 123825"/>
                <a:gd name="connsiteY6" fmla="*/ 125730 h 238125"/>
                <a:gd name="connsiteX7" fmla="*/ 38100 w 123825"/>
                <a:gd name="connsiteY7" fmla="*/ 0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3825" h="238125">
                  <a:moveTo>
                    <a:pt x="38100" y="0"/>
                  </a:moveTo>
                  <a:lnTo>
                    <a:pt x="0" y="0"/>
                  </a:lnTo>
                  <a:lnTo>
                    <a:pt x="0" y="133350"/>
                  </a:lnTo>
                  <a:cubicBezTo>
                    <a:pt x="0" y="138113"/>
                    <a:pt x="1905" y="142875"/>
                    <a:pt x="5715" y="146685"/>
                  </a:cubicBezTo>
                  <a:lnTo>
                    <a:pt x="100013" y="240983"/>
                  </a:lnTo>
                  <a:lnTo>
                    <a:pt x="126682" y="214313"/>
                  </a:lnTo>
                  <a:lnTo>
                    <a:pt x="38100" y="125730"/>
                  </a:lnTo>
                  <a:lnTo>
                    <a:pt x="3810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BBDA0653-024D-4DD2-93D5-35C2D0CFC02C}"/>
                </a:ext>
              </a:extLst>
            </p:cNvPr>
            <p:cNvSpPr/>
            <p:nvPr/>
          </p:nvSpPr>
          <p:spPr>
            <a:xfrm>
              <a:off x="273809" y="5751233"/>
              <a:ext cx="647700" cy="733425"/>
            </a:xfrm>
            <a:custGeom>
              <a:avLst/>
              <a:gdLst>
                <a:gd name="connsiteX0" fmla="*/ 323559 w 647700"/>
                <a:gd name="connsiteY0" fmla="*/ 685800 h 733425"/>
                <a:gd name="connsiteX1" fmla="*/ 56859 w 647700"/>
                <a:gd name="connsiteY1" fmla="*/ 419100 h 733425"/>
                <a:gd name="connsiteX2" fmla="*/ 323559 w 647700"/>
                <a:gd name="connsiteY2" fmla="*/ 152400 h 733425"/>
                <a:gd name="connsiteX3" fmla="*/ 590259 w 647700"/>
                <a:gd name="connsiteY3" fmla="*/ 419100 h 733425"/>
                <a:gd name="connsiteX4" fmla="*/ 323559 w 647700"/>
                <a:gd name="connsiteY4" fmla="*/ 685800 h 733425"/>
                <a:gd name="connsiteX5" fmla="*/ 323559 w 647700"/>
                <a:gd name="connsiteY5" fmla="*/ 685800 h 733425"/>
                <a:gd name="connsiteX6" fmla="*/ 549301 w 647700"/>
                <a:gd name="connsiteY6" fmla="*/ 186690 h 733425"/>
                <a:gd name="connsiteX7" fmla="*/ 577876 w 647700"/>
                <a:gd name="connsiteY7" fmla="*/ 158115 h 733425"/>
                <a:gd name="connsiteX8" fmla="*/ 576924 w 647700"/>
                <a:gd name="connsiteY8" fmla="*/ 118110 h 733425"/>
                <a:gd name="connsiteX9" fmla="*/ 536919 w 647700"/>
                <a:gd name="connsiteY9" fmla="*/ 117157 h 733425"/>
                <a:gd name="connsiteX10" fmla="*/ 504534 w 647700"/>
                <a:gd name="connsiteY10" fmla="*/ 150495 h 733425"/>
                <a:gd name="connsiteX11" fmla="*/ 352134 w 647700"/>
                <a:gd name="connsiteY11" fmla="*/ 97155 h 733425"/>
                <a:gd name="connsiteX12" fmla="*/ 352134 w 647700"/>
                <a:gd name="connsiteY12" fmla="*/ 57150 h 733425"/>
                <a:gd name="connsiteX13" fmla="*/ 437859 w 647700"/>
                <a:gd name="connsiteY13" fmla="*/ 57150 h 733425"/>
                <a:gd name="connsiteX14" fmla="*/ 437859 w 647700"/>
                <a:gd name="connsiteY14" fmla="*/ 0 h 733425"/>
                <a:gd name="connsiteX15" fmla="*/ 209259 w 647700"/>
                <a:gd name="connsiteY15" fmla="*/ 0 h 733425"/>
                <a:gd name="connsiteX16" fmla="*/ 209259 w 647700"/>
                <a:gd name="connsiteY16" fmla="*/ 57150 h 733425"/>
                <a:gd name="connsiteX17" fmla="*/ 294984 w 647700"/>
                <a:gd name="connsiteY17" fmla="*/ 57150 h 733425"/>
                <a:gd name="connsiteX18" fmla="*/ 294984 w 647700"/>
                <a:gd name="connsiteY18" fmla="*/ 96203 h 733425"/>
                <a:gd name="connsiteX19" fmla="*/ 2566 w 647700"/>
                <a:gd name="connsiteY19" fmla="*/ 378143 h 733425"/>
                <a:gd name="connsiteX20" fmla="*/ 215926 w 647700"/>
                <a:gd name="connsiteY20" fmla="*/ 723900 h 733425"/>
                <a:gd name="connsiteX21" fmla="*/ 599784 w 647700"/>
                <a:gd name="connsiteY21" fmla="*/ 589598 h 733425"/>
                <a:gd name="connsiteX22" fmla="*/ 549301 w 647700"/>
                <a:gd name="connsiteY22" fmla="*/ 186690 h 733425"/>
                <a:gd name="connsiteX23" fmla="*/ 549301 w 647700"/>
                <a:gd name="connsiteY23" fmla="*/ 186690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47700" h="733425">
                  <a:moveTo>
                    <a:pt x="323559" y="685800"/>
                  </a:moveTo>
                  <a:cubicBezTo>
                    <a:pt x="175921" y="685800"/>
                    <a:pt x="56859" y="566738"/>
                    <a:pt x="56859" y="419100"/>
                  </a:cubicBezTo>
                  <a:cubicBezTo>
                    <a:pt x="56859" y="271463"/>
                    <a:pt x="175921" y="152400"/>
                    <a:pt x="323559" y="152400"/>
                  </a:cubicBezTo>
                  <a:cubicBezTo>
                    <a:pt x="471196" y="152400"/>
                    <a:pt x="590259" y="271463"/>
                    <a:pt x="590259" y="419100"/>
                  </a:cubicBezTo>
                  <a:cubicBezTo>
                    <a:pt x="590259" y="566738"/>
                    <a:pt x="471196" y="685800"/>
                    <a:pt x="323559" y="685800"/>
                  </a:cubicBezTo>
                  <a:lnTo>
                    <a:pt x="323559" y="685800"/>
                  </a:lnTo>
                  <a:close/>
                  <a:moveTo>
                    <a:pt x="549301" y="186690"/>
                  </a:moveTo>
                  <a:lnTo>
                    <a:pt x="577876" y="158115"/>
                  </a:lnTo>
                  <a:cubicBezTo>
                    <a:pt x="588354" y="146685"/>
                    <a:pt x="588354" y="129540"/>
                    <a:pt x="576924" y="118110"/>
                  </a:cubicBezTo>
                  <a:cubicBezTo>
                    <a:pt x="566446" y="107632"/>
                    <a:pt x="548349" y="106680"/>
                    <a:pt x="536919" y="117157"/>
                  </a:cubicBezTo>
                  <a:lnTo>
                    <a:pt x="504534" y="150495"/>
                  </a:lnTo>
                  <a:cubicBezTo>
                    <a:pt x="458814" y="120015"/>
                    <a:pt x="406426" y="100965"/>
                    <a:pt x="352134" y="97155"/>
                  </a:cubicBezTo>
                  <a:lnTo>
                    <a:pt x="352134" y="57150"/>
                  </a:lnTo>
                  <a:lnTo>
                    <a:pt x="437859" y="57150"/>
                  </a:lnTo>
                  <a:lnTo>
                    <a:pt x="437859" y="0"/>
                  </a:lnTo>
                  <a:lnTo>
                    <a:pt x="209259" y="0"/>
                  </a:lnTo>
                  <a:lnTo>
                    <a:pt x="209259" y="57150"/>
                  </a:lnTo>
                  <a:lnTo>
                    <a:pt x="294984" y="57150"/>
                  </a:lnTo>
                  <a:lnTo>
                    <a:pt x="294984" y="96203"/>
                  </a:lnTo>
                  <a:cubicBezTo>
                    <a:pt x="143536" y="109538"/>
                    <a:pt x="21616" y="226695"/>
                    <a:pt x="2566" y="378143"/>
                  </a:cubicBezTo>
                  <a:cubicBezTo>
                    <a:pt x="-16484" y="529590"/>
                    <a:pt x="72099" y="673418"/>
                    <a:pt x="215926" y="723900"/>
                  </a:cubicBezTo>
                  <a:cubicBezTo>
                    <a:pt x="359754" y="774383"/>
                    <a:pt x="518821" y="719138"/>
                    <a:pt x="599784" y="589598"/>
                  </a:cubicBezTo>
                  <a:cubicBezTo>
                    <a:pt x="680746" y="460058"/>
                    <a:pt x="657886" y="292418"/>
                    <a:pt x="549301" y="186690"/>
                  </a:cubicBezTo>
                  <a:lnTo>
                    <a:pt x="549301" y="18669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5" name="Graphic 28" descr="Gears">
            <a:extLst>
              <a:ext uri="{FF2B5EF4-FFF2-40B4-BE49-F238E27FC236}">
                <a16:creationId xmlns:a16="http://schemas.microsoft.com/office/drawing/2014/main" id="{9E0AE0A2-6E5B-46EC-97C5-5F7196EC0C32}"/>
              </a:ext>
            </a:extLst>
          </p:cNvPr>
          <p:cNvGrpSpPr/>
          <p:nvPr/>
        </p:nvGrpSpPr>
        <p:grpSpPr>
          <a:xfrm>
            <a:off x="5876471" y="2550431"/>
            <a:ext cx="461738" cy="554085"/>
            <a:chOff x="1098917" y="5898010"/>
            <a:chExt cx="619125" cy="742950"/>
          </a:xfrm>
          <a:solidFill>
            <a:schemeClr val="tx1">
              <a:alpha val="60000"/>
            </a:schemeClr>
          </a:solidFill>
        </p:grpSpPr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30DCA810-C60C-46B6-B84F-1E2EFBC70810}"/>
                </a:ext>
              </a:extLst>
            </p:cNvPr>
            <p:cNvSpPr/>
            <p:nvPr/>
          </p:nvSpPr>
          <p:spPr>
            <a:xfrm>
              <a:off x="1314182" y="5898010"/>
              <a:ext cx="400050" cy="400050"/>
            </a:xfrm>
            <a:custGeom>
              <a:avLst/>
              <a:gdLst>
                <a:gd name="connsiteX0" fmla="*/ 202883 w 400050"/>
                <a:gd name="connsiteY0" fmla="*/ 274320 h 400050"/>
                <a:gd name="connsiteX1" fmla="*/ 131445 w 400050"/>
                <a:gd name="connsiteY1" fmla="*/ 202883 h 400050"/>
                <a:gd name="connsiteX2" fmla="*/ 202883 w 400050"/>
                <a:gd name="connsiteY2" fmla="*/ 131445 h 400050"/>
                <a:gd name="connsiteX3" fmla="*/ 274320 w 400050"/>
                <a:gd name="connsiteY3" fmla="*/ 202883 h 400050"/>
                <a:gd name="connsiteX4" fmla="*/ 202883 w 400050"/>
                <a:gd name="connsiteY4" fmla="*/ 274320 h 400050"/>
                <a:gd name="connsiteX5" fmla="*/ 363855 w 400050"/>
                <a:gd name="connsiteY5" fmla="*/ 158115 h 400050"/>
                <a:gd name="connsiteX6" fmla="*/ 348615 w 400050"/>
                <a:gd name="connsiteY6" fmla="*/ 120968 h 400050"/>
                <a:gd name="connsiteX7" fmla="*/ 363855 w 400050"/>
                <a:gd name="connsiteY7" fmla="*/ 76200 h 400050"/>
                <a:gd name="connsiteX8" fmla="*/ 329565 w 400050"/>
                <a:gd name="connsiteY8" fmla="*/ 41910 h 400050"/>
                <a:gd name="connsiteX9" fmla="*/ 284798 w 400050"/>
                <a:gd name="connsiteY9" fmla="*/ 57150 h 400050"/>
                <a:gd name="connsiteX10" fmla="*/ 247650 w 400050"/>
                <a:gd name="connsiteY10" fmla="*/ 41910 h 400050"/>
                <a:gd name="connsiteX11" fmla="*/ 226695 w 400050"/>
                <a:gd name="connsiteY11" fmla="*/ 0 h 400050"/>
                <a:gd name="connsiteX12" fmla="*/ 179070 w 400050"/>
                <a:gd name="connsiteY12" fmla="*/ 0 h 400050"/>
                <a:gd name="connsiteX13" fmla="*/ 158115 w 400050"/>
                <a:gd name="connsiteY13" fmla="*/ 41910 h 400050"/>
                <a:gd name="connsiteX14" fmla="*/ 120968 w 400050"/>
                <a:gd name="connsiteY14" fmla="*/ 57150 h 400050"/>
                <a:gd name="connsiteX15" fmla="*/ 76200 w 400050"/>
                <a:gd name="connsiteY15" fmla="*/ 41910 h 400050"/>
                <a:gd name="connsiteX16" fmla="*/ 41910 w 400050"/>
                <a:gd name="connsiteY16" fmla="*/ 76200 h 400050"/>
                <a:gd name="connsiteX17" fmla="*/ 57150 w 400050"/>
                <a:gd name="connsiteY17" fmla="*/ 120968 h 400050"/>
                <a:gd name="connsiteX18" fmla="*/ 41910 w 400050"/>
                <a:gd name="connsiteY18" fmla="*/ 158115 h 400050"/>
                <a:gd name="connsiteX19" fmla="*/ 0 w 400050"/>
                <a:gd name="connsiteY19" fmla="*/ 179070 h 400050"/>
                <a:gd name="connsiteX20" fmla="*/ 0 w 400050"/>
                <a:gd name="connsiteY20" fmla="*/ 226695 h 400050"/>
                <a:gd name="connsiteX21" fmla="*/ 41910 w 400050"/>
                <a:gd name="connsiteY21" fmla="*/ 247650 h 400050"/>
                <a:gd name="connsiteX22" fmla="*/ 57150 w 400050"/>
                <a:gd name="connsiteY22" fmla="*/ 284798 h 400050"/>
                <a:gd name="connsiteX23" fmla="*/ 41910 w 400050"/>
                <a:gd name="connsiteY23" fmla="*/ 329565 h 400050"/>
                <a:gd name="connsiteX24" fmla="*/ 75248 w 400050"/>
                <a:gd name="connsiteY24" fmla="*/ 362903 h 400050"/>
                <a:gd name="connsiteX25" fmla="*/ 120015 w 400050"/>
                <a:gd name="connsiteY25" fmla="*/ 347663 h 400050"/>
                <a:gd name="connsiteX26" fmla="*/ 157163 w 400050"/>
                <a:gd name="connsiteY26" fmla="*/ 362903 h 400050"/>
                <a:gd name="connsiteX27" fmla="*/ 178118 w 400050"/>
                <a:gd name="connsiteY27" fmla="*/ 404813 h 400050"/>
                <a:gd name="connsiteX28" fmla="*/ 225743 w 400050"/>
                <a:gd name="connsiteY28" fmla="*/ 404813 h 400050"/>
                <a:gd name="connsiteX29" fmla="*/ 246698 w 400050"/>
                <a:gd name="connsiteY29" fmla="*/ 362903 h 400050"/>
                <a:gd name="connsiteX30" fmla="*/ 283845 w 400050"/>
                <a:gd name="connsiteY30" fmla="*/ 347663 h 400050"/>
                <a:gd name="connsiteX31" fmla="*/ 328613 w 400050"/>
                <a:gd name="connsiteY31" fmla="*/ 362903 h 400050"/>
                <a:gd name="connsiteX32" fmla="*/ 362903 w 400050"/>
                <a:gd name="connsiteY32" fmla="*/ 329565 h 400050"/>
                <a:gd name="connsiteX33" fmla="*/ 347663 w 400050"/>
                <a:gd name="connsiteY33" fmla="*/ 284798 h 400050"/>
                <a:gd name="connsiteX34" fmla="*/ 363855 w 400050"/>
                <a:gd name="connsiteY34" fmla="*/ 247650 h 400050"/>
                <a:gd name="connsiteX35" fmla="*/ 405765 w 400050"/>
                <a:gd name="connsiteY35" fmla="*/ 226695 h 400050"/>
                <a:gd name="connsiteX36" fmla="*/ 405765 w 400050"/>
                <a:gd name="connsiteY36" fmla="*/ 179070 h 400050"/>
                <a:gd name="connsiteX37" fmla="*/ 363855 w 400050"/>
                <a:gd name="connsiteY37" fmla="*/ 158115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00050" h="400050">
                  <a:moveTo>
                    <a:pt x="202883" y="274320"/>
                  </a:moveTo>
                  <a:cubicBezTo>
                    <a:pt x="162877" y="274320"/>
                    <a:pt x="131445" y="241935"/>
                    <a:pt x="131445" y="202883"/>
                  </a:cubicBezTo>
                  <a:cubicBezTo>
                    <a:pt x="131445" y="163830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3"/>
                  </a:cubicBezTo>
                  <a:cubicBezTo>
                    <a:pt x="274320" y="241935"/>
                    <a:pt x="241935" y="274320"/>
                    <a:pt x="202883" y="274320"/>
                  </a:cubicBezTo>
                  <a:close/>
                  <a:moveTo>
                    <a:pt x="363855" y="158115"/>
                  </a:moveTo>
                  <a:cubicBezTo>
                    <a:pt x="360045" y="144780"/>
                    <a:pt x="355283" y="132398"/>
                    <a:pt x="348615" y="120968"/>
                  </a:cubicBez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7" y="50483"/>
                    <a:pt x="260985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3"/>
                    <a:pt x="120968" y="57150"/>
                  </a:cubicBezTo>
                  <a:lnTo>
                    <a:pt x="76200" y="41910"/>
                  </a:lnTo>
                  <a:lnTo>
                    <a:pt x="41910" y="76200"/>
                  </a:lnTo>
                  <a:lnTo>
                    <a:pt x="57150" y="120968"/>
                  </a:lnTo>
                  <a:cubicBezTo>
                    <a:pt x="50482" y="132398"/>
                    <a:pt x="45720" y="144780"/>
                    <a:pt x="41910" y="158115"/>
                  </a:cubicBezTo>
                  <a:lnTo>
                    <a:pt x="0" y="179070"/>
                  </a:lnTo>
                  <a:lnTo>
                    <a:pt x="0" y="226695"/>
                  </a:lnTo>
                  <a:lnTo>
                    <a:pt x="41910" y="247650"/>
                  </a:lnTo>
                  <a:cubicBezTo>
                    <a:pt x="45720" y="260985"/>
                    <a:pt x="50482" y="273368"/>
                    <a:pt x="57150" y="284798"/>
                  </a:cubicBezTo>
                  <a:lnTo>
                    <a:pt x="41910" y="329565"/>
                  </a:lnTo>
                  <a:lnTo>
                    <a:pt x="75248" y="362903"/>
                  </a:lnTo>
                  <a:lnTo>
                    <a:pt x="120015" y="347663"/>
                  </a:lnTo>
                  <a:cubicBezTo>
                    <a:pt x="131445" y="354330"/>
                    <a:pt x="143827" y="359093"/>
                    <a:pt x="157163" y="362903"/>
                  </a:cubicBezTo>
                  <a:lnTo>
                    <a:pt x="178118" y="404813"/>
                  </a:lnTo>
                  <a:lnTo>
                    <a:pt x="225743" y="404813"/>
                  </a:lnTo>
                  <a:lnTo>
                    <a:pt x="246698" y="362903"/>
                  </a:lnTo>
                  <a:cubicBezTo>
                    <a:pt x="260033" y="359093"/>
                    <a:pt x="272415" y="354330"/>
                    <a:pt x="283845" y="347663"/>
                  </a:cubicBezTo>
                  <a:lnTo>
                    <a:pt x="328613" y="362903"/>
                  </a:lnTo>
                  <a:lnTo>
                    <a:pt x="362903" y="329565"/>
                  </a:lnTo>
                  <a:lnTo>
                    <a:pt x="347663" y="284798"/>
                  </a:lnTo>
                  <a:cubicBezTo>
                    <a:pt x="354330" y="273368"/>
                    <a:pt x="360045" y="260033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8F8F96C8-EFC5-4DA9-8018-8E930B165957}"/>
                </a:ext>
              </a:extLst>
            </p:cNvPr>
            <p:cNvSpPr/>
            <p:nvPr/>
          </p:nvSpPr>
          <p:spPr>
            <a:xfrm>
              <a:off x="1098917" y="6244720"/>
              <a:ext cx="400050" cy="400050"/>
            </a:xfrm>
            <a:custGeom>
              <a:avLst/>
              <a:gdLst>
                <a:gd name="connsiteX0" fmla="*/ 202883 w 400050"/>
                <a:gd name="connsiteY0" fmla="*/ 274320 h 400050"/>
                <a:gd name="connsiteX1" fmla="*/ 131445 w 400050"/>
                <a:gd name="connsiteY1" fmla="*/ 202882 h 400050"/>
                <a:gd name="connsiteX2" fmla="*/ 202883 w 400050"/>
                <a:gd name="connsiteY2" fmla="*/ 131445 h 400050"/>
                <a:gd name="connsiteX3" fmla="*/ 274320 w 400050"/>
                <a:gd name="connsiteY3" fmla="*/ 202882 h 400050"/>
                <a:gd name="connsiteX4" fmla="*/ 202883 w 400050"/>
                <a:gd name="connsiteY4" fmla="*/ 274320 h 400050"/>
                <a:gd name="connsiteX5" fmla="*/ 202883 w 400050"/>
                <a:gd name="connsiteY5" fmla="*/ 274320 h 400050"/>
                <a:gd name="connsiteX6" fmla="*/ 348615 w 400050"/>
                <a:gd name="connsiteY6" fmla="*/ 120967 h 400050"/>
                <a:gd name="connsiteX7" fmla="*/ 363855 w 400050"/>
                <a:gd name="connsiteY7" fmla="*/ 76200 h 400050"/>
                <a:gd name="connsiteX8" fmla="*/ 329565 w 400050"/>
                <a:gd name="connsiteY8" fmla="*/ 41910 h 400050"/>
                <a:gd name="connsiteX9" fmla="*/ 284798 w 400050"/>
                <a:gd name="connsiteY9" fmla="*/ 57150 h 400050"/>
                <a:gd name="connsiteX10" fmla="*/ 247650 w 400050"/>
                <a:gd name="connsiteY10" fmla="*/ 41910 h 400050"/>
                <a:gd name="connsiteX11" fmla="*/ 226695 w 400050"/>
                <a:gd name="connsiteY11" fmla="*/ 0 h 400050"/>
                <a:gd name="connsiteX12" fmla="*/ 179070 w 400050"/>
                <a:gd name="connsiteY12" fmla="*/ 0 h 400050"/>
                <a:gd name="connsiteX13" fmla="*/ 158115 w 400050"/>
                <a:gd name="connsiteY13" fmla="*/ 41910 h 400050"/>
                <a:gd name="connsiteX14" fmla="*/ 120968 w 400050"/>
                <a:gd name="connsiteY14" fmla="*/ 57150 h 400050"/>
                <a:gd name="connsiteX15" fmla="*/ 76200 w 400050"/>
                <a:gd name="connsiteY15" fmla="*/ 41910 h 400050"/>
                <a:gd name="connsiteX16" fmla="*/ 42863 w 400050"/>
                <a:gd name="connsiteY16" fmla="*/ 75247 h 400050"/>
                <a:gd name="connsiteX17" fmla="*/ 57150 w 400050"/>
                <a:gd name="connsiteY17" fmla="*/ 120015 h 400050"/>
                <a:gd name="connsiteX18" fmla="*/ 41910 w 400050"/>
                <a:gd name="connsiteY18" fmla="*/ 157163 h 400050"/>
                <a:gd name="connsiteX19" fmla="*/ 0 w 400050"/>
                <a:gd name="connsiteY19" fmla="*/ 178117 h 400050"/>
                <a:gd name="connsiteX20" fmla="*/ 0 w 400050"/>
                <a:gd name="connsiteY20" fmla="*/ 225742 h 400050"/>
                <a:gd name="connsiteX21" fmla="*/ 41910 w 400050"/>
                <a:gd name="connsiteY21" fmla="*/ 246698 h 400050"/>
                <a:gd name="connsiteX22" fmla="*/ 57150 w 400050"/>
                <a:gd name="connsiteY22" fmla="*/ 283845 h 400050"/>
                <a:gd name="connsiteX23" fmla="*/ 42863 w 400050"/>
                <a:gd name="connsiteY23" fmla="*/ 328613 h 400050"/>
                <a:gd name="connsiteX24" fmla="*/ 76200 w 400050"/>
                <a:gd name="connsiteY24" fmla="*/ 361950 h 400050"/>
                <a:gd name="connsiteX25" fmla="*/ 120968 w 400050"/>
                <a:gd name="connsiteY25" fmla="*/ 347663 h 400050"/>
                <a:gd name="connsiteX26" fmla="*/ 158115 w 400050"/>
                <a:gd name="connsiteY26" fmla="*/ 362903 h 400050"/>
                <a:gd name="connsiteX27" fmla="*/ 179070 w 400050"/>
                <a:gd name="connsiteY27" fmla="*/ 404813 h 400050"/>
                <a:gd name="connsiteX28" fmla="*/ 226695 w 400050"/>
                <a:gd name="connsiteY28" fmla="*/ 404813 h 400050"/>
                <a:gd name="connsiteX29" fmla="*/ 247650 w 400050"/>
                <a:gd name="connsiteY29" fmla="*/ 362903 h 400050"/>
                <a:gd name="connsiteX30" fmla="*/ 284798 w 400050"/>
                <a:gd name="connsiteY30" fmla="*/ 347663 h 400050"/>
                <a:gd name="connsiteX31" fmla="*/ 329565 w 400050"/>
                <a:gd name="connsiteY31" fmla="*/ 362903 h 400050"/>
                <a:gd name="connsiteX32" fmla="*/ 362903 w 400050"/>
                <a:gd name="connsiteY32" fmla="*/ 328613 h 400050"/>
                <a:gd name="connsiteX33" fmla="*/ 348615 w 400050"/>
                <a:gd name="connsiteY33" fmla="*/ 284798 h 400050"/>
                <a:gd name="connsiteX34" fmla="*/ 363855 w 400050"/>
                <a:gd name="connsiteY34" fmla="*/ 247650 h 400050"/>
                <a:gd name="connsiteX35" fmla="*/ 405765 w 400050"/>
                <a:gd name="connsiteY35" fmla="*/ 226695 h 400050"/>
                <a:gd name="connsiteX36" fmla="*/ 405765 w 400050"/>
                <a:gd name="connsiteY36" fmla="*/ 179070 h 400050"/>
                <a:gd name="connsiteX37" fmla="*/ 363855 w 400050"/>
                <a:gd name="connsiteY37" fmla="*/ 158115 h 400050"/>
                <a:gd name="connsiteX38" fmla="*/ 348615 w 400050"/>
                <a:gd name="connsiteY38" fmla="*/ 120967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00050" h="400050">
                  <a:moveTo>
                    <a:pt x="202883" y="274320"/>
                  </a:moveTo>
                  <a:cubicBezTo>
                    <a:pt x="162878" y="274320"/>
                    <a:pt x="131445" y="241935"/>
                    <a:pt x="131445" y="202882"/>
                  </a:cubicBezTo>
                  <a:cubicBezTo>
                    <a:pt x="131445" y="162877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2"/>
                  </a:cubicBezTo>
                  <a:cubicBezTo>
                    <a:pt x="274320" y="241935"/>
                    <a:pt x="242888" y="274320"/>
                    <a:pt x="202883" y="274320"/>
                  </a:cubicBezTo>
                  <a:lnTo>
                    <a:pt x="202883" y="274320"/>
                  </a:lnTo>
                  <a:close/>
                  <a:moveTo>
                    <a:pt x="348615" y="120967"/>
                  </a:move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8" y="50482"/>
                    <a:pt x="260033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2"/>
                    <a:pt x="120968" y="57150"/>
                  </a:cubicBezTo>
                  <a:lnTo>
                    <a:pt x="76200" y="41910"/>
                  </a:lnTo>
                  <a:lnTo>
                    <a:pt x="42863" y="75247"/>
                  </a:lnTo>
                  <a:lnTo>
                    <a:pt x="57150" y="120015"/>
                  </a:lnTo>
                  <a:cubicBezTo>
                    <a:pt x="50483" y="131445"/>
                    <a:pt x="45720" y="144780"/>
                    <a:pt x="41910" y="157163"/>
                  </a:cubicBezTo>
                  <a:lnTo>
                    <a:pt x="0" y="178117"/>
                  </a:lnTo>
                  <a:lnTo>
                    <a:pt x="0" y="225742"/>
                  </a:lnTo>
                  <a:lnTo>
                    <a:pt x="41910" y="246698"/>
                  </a:lnTo>
                  <a:cubicBezTo>
                    <a:pt x="45720" y="260032"/>
                    <a:pt x="50483" y="272415"/>
                    <a:pt x="57150" y="283845"/>
                  </a:cubicBezTo>
                  <a:lnTo>
                    <a:pt x="42863" y="328613"/>
                  </a:lnTo>
                  <a:lnTo>
                    <a:pt x="76200" y="361950"/>
                  </a:lnTo>
                  <a:lnTo>
                    <a:pt x="120968" y="347663"/>
                  </a:lnTo>
                  <a:cubicBezTo>
                    <a:pt x="132398" y="354330"/>
                    <a:pt x="144780" y="359092"/>
                    <a:pt x="158115" y="362903"/>
                  </a:cubicBezTo>
                  <a:lnTo>
                    <a:pt x="179070" y="404813"/>
                  </a:lnTo>
                  <a:lnTo>
                    <a:pt x="226695" y="404813"/>
                  </a:lnTo>
                  <a:lnTo>
                    <a:pt x="247650" y="362903"/>
                  </a:lnTo>
                  <a:cubicBezTo>
                    <a:pt x="260985" y="359092"/>
                    <a:pt x="273368" y="354330"/>
                    <a:pt x="284798" y="347663"/>
                  </a:cubicBezTo>
                  <a:lnTo>
                    <a:pt x="329565" y="362903"/>
                  </a:lnTo>
                  <a:lnTo>
                    <a:pt x="362903" y="328613"/>
                  </a:lnTo>
                  <a:lnTo>
                    <a:pt x="348615" y="284798"/>
                  </a:lnTo>
                  <a:cubicBezTo>
                    <a:pt x="355283" y="273367"/>
                    <a:pt x="360045" y="260985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ubicBezTo>
                    <a:pt x="360045" y="144780"/>
                    <a:pt x="355283" y="132397"/>
                    <a:pt x="348615" y="12096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8" name="Graphic 30" descr="Lightbulb">
            <a:extLst>
              <a:ext uri="{FF2B5EF4-FFF2-40B4-BE49-F238E27FC236}">
                <a16:creationId xmlns:a16="http://schemas.microsoft.com/office/drawing/2014/main" id="{578D09BB-8E6B-4871-ABC0-C553ECE49A44}"/>
              </a:ext>
            </a:extLst>
          </p:cNvPr>
          <p:cNvGrpSpPr/>
          <p:nvPr/>
        </p:nvGrpSpPr>
        <p:grpSpPr>
          <a:xfrm>
            <a:off x="3297849" y="4431419"/>
            <a:ext cx="681951" cy="681951"/>
            <a:chOff x="1960964" y="5849181"/>
            <a:chExt cx="914400" cy="914400"/>
          </a:xfrm>
          <a:solidFill>
            <a:schemeClr val="bg1">
              <a:alpha val="60000"/>
            </a:schemeClr>
          </a:solidFill>
        </p:grpSpPr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6152E0A2-B7ED-432A-A232-22634FC61B9D}"/>
                </a:ext>
              </a:extLst>
            </p:cNvPr>
            <p:cNvSpPr/>
            <p:nvPr/>
          </p:nvSpPr>
          <p:spPr>
            <a:xfrm>
              <a:off x="2294339" y="6458781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4EC0E2EE-51E6-47D4-9A51-0D06415A5FE7}"/>
                </a:ext>
              </a:extLst>
            </p:cNvPr>
            <p:cNvSpPr/>
            <p:nvPr/>
          </p:nvSpPr>
          <p:spPr>
            <a:xfrm>
              <a:off x="2294339" y="6554031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DFE5216B-5C1C-4BE4-B276-210194D78AF0}"/>
                </a:ext>
              </a:extLst>
            </p:cNvPr>
            <p:cNvSpPr/>
            <p:nvPr/>
          </p:nvSpPr>
          <p:spPr>
            <a:xfrm>
              <a:off x="2356252" y="6649281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3F8DB69B-313E-41B8-8101-4036467E0DCE}"/>
                </a:ext>
              </a:extLst>
            </p:cNvPr>
            <p:cNvSpPr/>
            <p:nvPr/>
          </p:nvSpPr>
          <p:spPr>
            <a:xfrm>
              <a:off x="2170514" y="5906331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3" name="Graphic 87" descr="Research">
            <a:extLst>
              <a:ext uri="{FF2B5EF4-FFF2-40B4-BE49-F238E27FC236}">
                <a16:creationId xmlns:a16="http://schemas.microsoft.com/office/drawing/2014/main" id="{FB448802-DDE8-409B-AA34-162F6305FD7F}"/>
              </a:ext>
            </a:extLst>
          </p:cNvPr>
          <p:cNvGrpSpPr/>
          <p:nvPr/>
        </p:nvGrpSpPr>
        <p:grpSpPr>
          <a:xfrm>
            <a:off x="7746880" y="3449769"/>
            <a:ext cx="681951" cy="681951"/>
            <a:chOff x="3196364" y="5969134"/>
            <a:chExt cx="914400" cy="914400"/>
          </a:xfrm>
          <a:solidFill>
            <a:schemeClr val="tx1">
              <a:alpha val="60000"/>
            </a:schemeClr>
          </a:solidFill>
        </p:grpSpPr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4271D75C-8F1E-46DF-AC11-0D805D0713B0}"/>
                </a:ext>
              </a:extLst>
            </p:cNvPr>
            <p:cNvSpPr/>
            <p:nvPr/>
          </p:nvSpPr>
          <p:spPr>
            <a:xfrm>
              <a:off x="3270654" y="6048186"/>
              <a:ext cx="752475" cy="752475"/>
            </a:xfrm>
            <a:custGeom>
              <a:avLst/>
              <a:gdLst>
                <a:gd name="connsiteX0" fmla="*/ 616273 w 752475"/>
                <a:gd name="connsiteY0" fmla="*/ 521975 h 752475"/>
                <a:gd name="connsiteX1" fmla="*/ 557218 w 752475"/>
                <a:gd name="connsiteY1" fmla="*/ 503878 h 752475"/>
                <a:gd name="connsiteX2" fmla="*/ 514355 w 752475"/>
                <a:gd name="connsiteY2" fmla="*/ 461968 h 752475"/>
                <a:gd name="connsiteX3" fmla="*/ 573410 w 752475"/>
                <a:gd name="connsiteY3" fmla="*/ 288613 h 752475"/>
                <a:gd name="connsiteX4" fmla="*/ 287660 w 752475"/>
                <a:gd name="connsiteY4" fmla="*/ 5 h 752475"/>
                <a:gd name="connsiteX5" fmla="*/ 5 w 752475"/>
                <a:gd name="connsiteY5" fmla="*/ 285755 h 752475"/>
                <a:gd name="connsiteX6" fmla="*/ 285755 w 752475"/>
                <a:gd name="connsiteY6" fmla="*/ 573410 h 752475"/>
                <a:gd name="connsiteX7" fmla="*/ 461015 w 752475"/>
                <a:gd name="connsiteY7" fmla="*/ 514355 h 752475"/>
                <a:gd name="connsiteX8" fmla="*/ 502925 w 752475"/>
                <a:gd name="connsiteY8" fmla="*/ 556265 h 752475"/>
                <a:gd name="connsiteX9" fmla="*/ 521023 w 752475"/>
                <a:gd name="connsiteY9" fmla="*/ 616273 h 752475"/>
                <a:gd name="connsiteX10" fmla="*/ 640085 w 752475"/>
                <a:gd name="connsiteY10" fmla="*/ 735335 h 752475"/>
                <a:gd name="connsiteX11" fmla="*/ 734383 w 752475"/>
                <a:gd name="connsiteY11" fmla="*/ 735335 h 752475"/>
                <a:gd name="connsiteX12" fmla="*/ 734383 w 752475"/>
                <a:gd name="connsiteY12" fmla="*/ 641038 h 752475"/>
                <a:gd name="connsiteX13" fmla="*/ 616273 w 752475"/>
                <a:gd name="connsiteY13" fmla="*/ 521975 h 752475"/>
                <a:gd name="connsiteX14" fmla="*/ 287660 w 752475"/>
                <a:gd name="connsiteY14" fmla="*/ 516260 h 752475"/>
                <a:gd name="connsiteX15" fmla="*/ 59060 w 752475"/>
                <a:gd name="connsiteY15" fmla="*/ 287660 h 752475"/>
                <a:gd name="connsiteX16" fmla="*/ 287660 w 752475"/>
                <a:gd name="connsiteY16" fmla="*/ 59060 h 752475"/>
                <a:gd name="connsiteX17" fmla="*/ 516260 w 752475"/>
                <a:gd name="connsiteY17" fmla="*/ 287660 h 752475"/>
                <a:gd name="connsiteX18" fmla="*/ 287660 w 752475"/>
                <a:gd name="connsiteY18" fmla="*/ 516260 h 752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52475" h="752475">
                  <a:moveTo>
                    <a:pt x="616273" y="521975"/>
                  </a:moveTo>
                  <a:cubicBezTo>
                    <a:pt x="601033" y="506735"/>
                    <a:pt x="578173" y="499115"/>
                    <a:pt x="557218" y="503878"/>
                  </a:cubicBezTo>
                  <a:lnTo>
                    <a:pt x="514355" y="461968"/>
                  </a:lnTo>
                  <a:cubicBezTo>
                    <a:pt x="552455" y="412438"/>
                    <a:pt x="573410" y="351478"/>
                    <a:pt x="573410" y="288613"/>
                  </a:cubicBezTo>
                  <a:cubicBezTo>
                    <a:pt x="574363" y="129545"/>
                    <a:pt x="445775" y="958"/>
                    <a:pt x="287660" y="5"/>
                  </a:cubicBezTo>
                  <a:cubicBezTo>
                    <a:pt x="129545" y="-947"/>
                    <a:pt x="958" y="127640"/>
                    <a:pt x="5" y="285755"/>
                  </a:cubicBezTo>
                  <a:cubicBezTo>
                    <a:pt x="-947" y="443870"/>
                    <a:pt x="127640" y="572458"/>
                    <a:pt x="285755" y="573410"/>
                  </a:cubicBezTo>
                  <a:cubicBezTo>
                    <a:pt x="348620" y="573410"/>
                    <a:pt x="410533" y="552455"/>
                    <a:pt x="461015" y="514355"/>
                  </a:cubicBezTo>
                  <a:lnTo>
                    <a:pt x="502925" y="556265"/>
                  </a:lnTo>
                  <a:cubicBezTo>
                    <a:pt x="499115" y="578173"/>
                    <a:pt x="505783" y="600080"/>
                    <a:pt x="521023" y="616273"/>
                  </a:cubicBezTo>
                  <a:lnTo>
                    <a:pt x="640085" y="735335"/>
                  </a:lnTo>
                  <a:cubicBezTo>
                    <a:pt x="665803" y="761053"/>
                    <a:pt x="708665" y="761053"/>
                    <a:pt x="734383" y="735335"/>
                  </a:cubicBezTo>
                  <a:cubicBezTo>
                    <a:pt x="760100" y="709618"/>
                    <a:pt x="760100" y="666755"/>
                    <a:pt x="734383" y="641038"/>
                  </a:cubicBezTo>
                  <a:lnTo>
                    <a:pt x="616273" y="521975"/>
                  </a:lnTo>
                  <a:close/>
                  <a:moveTo>
                    <a:pt x="287660" y="516260"/>
                  </a:moveTo>
                  <a:cubicBezTo>
                    <a:pt x="160978" y="516260"/>
                    <a:pt x="59060" y="414343"/>
                    <a:pt x="59060" y="287660"/>
                  </a:cubicBezTo>
                  <a:cubicBezTo>
                    <a:pt x="59060" y="160978"/>
                    <a:pt x="160978" y="59060"/>
                    <a:pt x="287660" y="59060"/>
                  </a:cubicBezTo>
                  <a:cubicBezTo>
                    <a:pt x="414343" y="59060"/>
                    <a:pt x="516260" y="160978"/>
                    <a:pt x="516260" y="287660"/>
                  </a:cubicBezTo>
                  <a:cubicBezTo>
                    <a:pt x="516260" y="413390"/>
                    <a:pt x="413390" y="516260"/>
                    <a:pt x="287660" y="51626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F058D04E-92EC-4EFE-AEEB-A7A30B5BCCD4}"/>
                </a:ext>
              </a:extLst>
            </p:cNvPr>
            <p:cNvSpPr/>
            <p:nvPr/>
          </p:nvSpPr>
          <p:spPr>
            <a:xfrm>
              <a:off x="3353527" y="6189749"/>
              <a:ext cx="409575" cy="295275"/>
            </a:xfrm>
            <a:custGeom>
              <a:avLst/>
              <a:gdLst>
                <a:gd name="connsiteX0" fmla="*/ 409575 w 409575"/>
                <a:gd name="connsiteY0" fmla="*/ 131810 h 295275"/>
                <a:gd name="connsiteX1" fmla="*/ 355283 w 409575"/>
                <a:gd name="connsiteY1" fmla="*/ 131810 h 295275"/>
                <a:gd name="connsiteX2" fmla="*/ 342900 w 409575"/>
                <a:gd name="connsiteY2" fmla="*/ 139430 h 295275"/>
                <a:gd name="connsiteX3" fmla="*/ 306705 w 409575"/>
                <a:gd name="connsiteY3" fmla="*/ 178483 h 295275"/>
                <a:gd name="connsiteX4" fmla="*/ 276225 w 409575"/>
                <a:gd name="connsiteY4" fmla="*/ 72755 h 295275"/>
                <a:gd name="connsiteX5" fmla="*/ 255270 w 409575"/>
                <a:gd name="connsiteY5" fmla="*/ 61325 h 295275"/>
                <a:gd name="connsiteX6" fmla="*/ 243840 w 409575"/>
                <a:gd name="connsiteY6" fmla="*/ 71803 h 295275"/>
                <a:gd name="connsiteX7" fmla="*/ 186690 w 409575"/>
                <a:gd name="connsiteY7" fmla="*/ 223250 h 295275"/>
                <a:gd name="connsiteX8" fmla="*/ 147638 w 409575"/>
                <a:gd name="connsiteY8" fmla="*/ 13700 h 295275"/>
                <a:gd name="connsiteX9" fmla="*/ 128588 w 409575"/>
                <a:gd name="connsiteY9" fmla="*/ 365 h 295275"/>
                <a:gd name="connsiteX10" fmla="*/ 115253 w 409575"/>
                <a:gd name="connsiteY10" fmla="*/ 11795 h 295275"/>
                <a:gd name="connsiteX11" fmla="*/ 74295 w 409575"/>
                <a:gd name="connsiteY11" fmla="*/ 131810 h 295275"/>
                <a:gd name="connsiteX12" fmla="*/ 0 w 409575"/>
                <a:gd name="connsiteY12" fmla="*/ 131810 h 295275"/>
                <a:gd name="connsiteX13" fmla="*/ 0 w 409575"/>
                <a:gd name="connsiteY13" fmla="*/ 169910 h 295275"/>
                <a:gd name="connsiteX14" fmla="*/ 86678 w 409575"/>
                <a:gd name="connsiteY14" fmla="*/ 169910 h 295275"/>
                <a:gd name="connsiteX15" fmla="*/ 102870 w 409575"/>
                <a:gd name="connsiteY15" fmla="*/ 155623 h 295275"/>
                <a:gd name="connsiteX16" fmla="*/ 126682 w 409575"/>
                <a:gd name="connsiteY16" fmla="*/ 83232 h 295275"/>
                <a:gd name="connsiteX17" fmla="*/ 164783 w 409575"/>
                <a:gd name="connsiteY17" fmla="*/ 288020 h 295275"/>
                <a:gd name="connsiteX18" fmla="*/ 180023 w 409575"/>
                <a:gd name="connsiteY18" fmla="*/ 301355 h 295275"/>
                <a:gd name="connsiteX19" fmla="*/ 181927 w 409575"/>
                <a:gd name="connsiteY19" fmla="*/ 301355 h 295275"/>
                <a:gd name="connsiteX20" fmla="*/ 198120 w 409575"/>
                <a:gd name="connsiteY20" fmla="*/ 290878 h 295275"/>
                <a:gd name="connsiteX21" fmla="*/ 259080 w 409575"/>
                <a:gd name="connsiteY21" fmla="*/ 130858 h 295275"/>
                <a:gd name="connsiteX22" fmla="*/ 283845 w 409575"/>
                <a:gd name="connsiteY22" fmla="*/ 216583 h 295275"/>
                <a:gd name="connsiteX23" fmla="*/ 304800 w 409575"/>
                <a:gd name="connsiteY23" fmla="*/ 228012 h 295275"/>
                <a:gd name="connsiteX24" fmla="*/ 312420 w 409575"/>
                <a:gd name="connsiteY24" fmla="*/ 223250 h 295275"/>
                <a:gd name="connsiteX25" fmla="*/ 363855 w 409575"/>
                <a:gd name="connsiteY25" fmla="*/ 169910 h 295275"/>
                <a:gd name="connsiteX26" fmla="*/ 410528 w 409575"/>
                <a:gd name="connsiteY26" fmla="*/ 169910 h 295275"/>
                <a:gd name="connsiteX27" fmla="*/ 410528 w 409575"/>
                <a:gd name="connsiteY27" fmla="*/ 131810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09575" h="295275">
                  <a:moveTo>
                    <a:pt x="409575" y="131810"/>
                  </a:moveTo>
                  <a:lnTo>
                    <a:pt x="355283" y="131810"/>
                  </a:lnTo>
                  <a:cubicBezTo>
                    <a:pt x="350520" y="132762"/>
                    <a:pt x="345758" y="135620"/>
                    <a:pt x="342900" y="139430"/>
                  </a:cubicBezTo>
                  <a:lnTo>
                    <a:pt x="306705" y="178483"/>
                  </a:lnTo>
                  <a:lnTo>
                    <a:pt x="276225" y="72755"/>
                  </a:lnTo>
                  <a:cubicBezTo>
                    <a:pt x="273368" y="64182"/>
                    <a:pt x="263843" y="58467"/>
                    <a:pt x="255270" y="61325"/>
                  </a:cubicBezTo>
                  <a:cubicBezTo>
                    <a:pt x="250508" y="63230"/>
                    <a:pt x="245745" y="66088"/>
                    <a:pt x="243840" y="71803"/>
                  </a:cubicBezTo>
                  <a:lnTo>
                    <a:pt x="186690" y="223250"/>
                  </a:lnTo>
                  <a:lnTo>
                    <a:pt x="147638" y="13700"/>
                  </a:lnTo>
                  <a:cubicBezTo>
                    <a:pt x="145733" y="4175"/>
                    <a:pt x="137160" y="-1540"/>
                    <a:pt x="128588" y="365"/>
                  </a:cubicBezTo>
                  <a:cubicBezTo>
                    <a:pt x="122873" y="1317"/>
                    <a:pt x="118110" y="6080"/>
                    <a:pt x="115253" y="11795"/>
                  </a:cubicBezTo>
                  <a:lnTo>
                    <a:pt x="74295" y="131810"/>
                  </a:lnTo>
                  <a:lnTo>
                    <a:pt x="0" y="131810"/>
                  </a:lnTo>
                  <a:lnTo>
                    <a:pt x="0" y="169910"/>
                  </a:lnTo>
                  <a:lnTo>
                    <a:pt x="86678" y="169910"/>
                  </a:lnTo>
                  <a:cubicBezTo>
                    <a:pt x="94298" y="168958"/>
                    <a:pt x="100965" y="163242"/>
                    <a:pt x="102870" y="155623"/>
                  </a:cubicBezTo>
                  <a:lnTo>
                    <a:pt x="126682" y="83232"/>
                  </a:lnTo>
                  <a:lnTo>
                    <a:pt x="164783" y="288020"/>
                  </a:lnTo>
                  <a:cubicBezTo>
                    <a:pt x="165735" y="295640"/>
                    <a:pt x="172402" y="301355"/>
                    <a:pt x="180023" y="301355"/>
                  </a:cubicBezTo>
                  <a:lnTo>
                    <a:pt x="181927" y="301355"/>
                  </a:lnTo>
                  <a:cubicBezTo>
                    <a:pt x="188595" y="301355"/>
                    <a:pt x="195263" y="297545"/>
                    <a:pt x="198120" y="290878"/>
                  </a:cubicBezTo>
                  <a:lnTo>
                    <a:pt x="259080" y="130858"/>
                  </a:lnTo>
                  <a:lnTo>
                    <a:pt x="283845" y="216583"/>
                  </a:lnTo>
                  <a:cubicBezTo>
                    <a:pt x="286703" y="225155"/>
                    <a:pt x="295275" y="230870"/>
                    <a:pt x="304800" y="228012"/>
                  </a:cubicBezTo>
                  <a:cubicBezTo>
                    <a:pt x="307658" y="227060"/>
                    <a:pt x="310515" y="225155"/>
                    <a:pt x="312420" y="223250"/>
                  </a:cubicBezTo>
                  <a:lnTo>
                    <a:pt x="363855" y="169910"/>
                  </a:lnTo>
                  <a:lnTo>
                    <a:pt x="410528" y="169910"/>
                  </a:lnTo>
                  <a:lnTo>
                    <a:pt x="410528" y="13181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6" name="Graphic 89" descr="Database">
            <a:extLst>
              <a:ext uri="{FF2B5EF4-FFF2-40B4-BE49-F238E27FC236}">
                <a16:creationId xmlns:a16="http://schemas.microsoft.com/office/drawing/2014/main" id="{81929210-F3CA-4D28-8C74-EA271F4FAB0E}"/>
              </a:ext>
            </a:extLst>
          </p:cNvPr>
          <p:cNvGrpSpPr/>
          <p:nvPr/>
        </p:nvGrpSpPr>
        <p:grpSpPr>
          <a:xfrm>
            <a:off x="8368270" y="4511456"/>
            <a:ext cx="397805" cy="539878"/>
            <a:chOff x="4329486" y="6027656"/>
            <a:chExt cx="533400" cy="723900"/>
          </a:xfrm>
          <a:solidFill>
            <a:schemeClr val="bg1">
              <a:alpha val="60000"/>
            </a:schemeClr>
          </a:solidFill>
        </p:grpSpPr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2B15CC7D-AF1A-49F2-82CF-E2DFF386B01F}"/>
                </a:ext>
              </a:extLst>
            </p:cNvPr>
            <p:cNvSpPr/>
            <p:nvPr/>
          </p:nvSpPr>
          <p:spPr>
            <a:xfrm>
              <a:off x="4329486" y="6027656"/>
              <a:ext cx="533400" cy="152400"/>
            </a:xfrm>
            <a:custGeom>
              <a:avLst/>
              <a:gdLst>
                <a:gd name="connsiteX0" fmla="*/ 533400 w 533400"/>
                <a:gd name="connsiteY0" fmla="*/ 76200 h 152400"/>
                <a:gd name="connsiteX1" fmla="*/ 266700 w 533400"/>
                <a:gd name="connsiteY1" fmla="*/ 152400 h 152400"/>
                <a:gd name="connsiteX2" fmla="*/ 0 w 533400"/>
                <a:gd name="connsiteY2" fmla="*/ 76200 h 152400"/>
                <a:gd name="connsiteX3" fmla="*/ 266700 w 533400"/>
                <a:gd name="connsiteY3" fmla="*/ 0 h 152400"/>
                <a:gd name="connsiteX4" fmla="*/ 533400 w 533400"/>
                <a:gd name="connsiteY4" fmla="*/ 762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3400" h="152400">
                  <a:moveTo>
                    <a:pt x="533400" y="76200"/>
                  </a:moveTo>
                  <a:cubicBezTo>
                    <a:pt x="533400" y="118284"/>
                    <a:pt x="413994" y="152400"/>
                    <a:pt x="266700" y="152400"/>
                  </a:cubicBezTo>
                  <a:cubicBezTo>
                    <a:pt x="119406" y="152400"/>
                    <a:pt x="0" y="118284"/>
                    <a:pt x="0" y="76200"/>
                  </a:cubicBezTo>
                  <a:cubicBezTo>
                    <a:pt x="0" y="34116"/>
                    <a:pt x="119406" y="0"/>
                    <a:pt x="266700" y="0"/>
                  </a:cubicBezTo>
                  <a:cubicBezTo>
                    <a:pt x="413994" y="0"/>
                    <a:pt x="533400" y="34116"/>
                    <a:pt x="5334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411DCBC1-6859-4377-93B8-E54D46047F95}"/>
                </a:ext>
              </a:extLst>
            </p:cNvPr>
            <p:cNvSpPr/>
            <p:nvPr/>
          </p:nvSpPr>
          <p:spPr>
            <a:xfrm>
              <a:off x="4329486" y="6141956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01F62263-A914-44EE-B119-013A17B7EC3C}"/>
                </a:ext>
              </a:extLst>
            </p:cNvPr>
            <p:cNvSpPr/>
            <p:nvPr/>
          </p:nvSpPr>
          <p:spPr>
            <a:xfrm>
              <a:off x="4329486" y="6332456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B7F4416F-D9FE-4E66-8E09-F266DCEF683A}"/>
                </a:ext>
              </a:extLst>
            </p:cNvPr>
            <p:cNvSpPr/>
            <p:nvPr/>
          </p:nvSpPr>
          <p:spPr>
            <a:xfrm>
              <a:off x="4329486" y="6522956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63334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8484</TotalTime>
  <Words>431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Semi-Donut Chart w/ 7 Parts – Slide Template</vt:lpstr>
      <vt:lpstr>Semi-Donut Chart w/ 7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Semi-Donut Chart w/ 7 Parts</dc:title>
  <dc:creator>PresentationGO.com</dc:creator>
  <dc:description>© Copyright PresentationGO.com</dc:description>
  <dcterms:created xsi:type="dcterms:W3CDTF">2014-11-26T05:14:11Z</dcterms:created>
  <dcterms:modified xsi:type="dcterms:W3CDTF">2019-08-20T18:46:51Z</dcterms:modified>
  <cp:category>Charts &amp; Diagrams</cp:category>
</cp:coreProperties>
</file>