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67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00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Semi-Donut Chart w/ 8 Parts – Slide Template</a:t>
            </a:r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C8A6F34F-2B2E-4D08-BCE9-9D641A37A621}"/>
              </a:ext>
            </a:extLst>
          </p:cNvPr>
          <p:cNvSpPr/>
          <p:nvPr/>
        </p:nvSpPr>
        <p:spPr>
          <a:xfrm>
            <a:off x="1534527" y="2419011"/>
            <a:ext cx="6079001" cy="3039501"/>
          </a:xfrm>
          <a:custGeom>
            <a:avLst/>
            <a:gdLst>
              <a:gd name="connsiteX0" fmla="*/ 3234455 w 6468910"/>
              <a:gd name="connsiteY0" fmla="*/ 0 h 3234456"/>
              <a:gd name="connsiteX1" fmla="*/ 6468910 w 6468910"/>
              <a:gd name="connsiteY1" fmla="*/ 3234455 h 3234456"/>
              <a:gd name="connsiteX2" fmla="*/ 6468910 w 6468910"/>
              <a:gd name="connsiteY2" fmla="*/ 3234456 h 3234456"/>
              <a:gd name="connsiteX3" fmla="*/ 5296549 w 6468910"/>
              <a:gd name="connsiteY3" fmla="*/ 3234456 h 3234456"/>
              <a:gd name="connsiteX4" fmla="*/ 3234456 w 6468910"/>
              <a:gd name="connsiteY4" fmla="*/ 1172363 h 3234456"/>
              <a:gd name="connsiteX5" fmla="*/ 1172363 w 6468910"/>
              <a:gd name="connsiteY5" fmla="*/ 3234456 h 3234456"/>
              <a:gd name="connsiteX6" fmla="*/ 0 w 6468910"/>
              <a:gd name="connsiteY6" fmla="*/ 3234456 h 3234456"/>
              <a:gd name="connsiteX7" fmla="*/ 0 w 6468910"/>
              <a:gd name="connsiteY7" fmla="*/ 3234455 h 3234456"/>
              <a:gd name="connsiteX8" fmla="*/ 3234455 w 6468910"/>
              <a:gd name="connsiteY8" fmla="*/ 0 h 323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8910" h="3234456">
                <a:moveTo>
                  <a:pt x="3234455" y="0"/>
                </a:moveTo>
                <a:cubicBezTo>
                  <a:pt x="5020795" y="0"/>
                  <a:pt x="6468910" y="1448115"/>
                  <a:pt x="6468910" y="3234455"/>
                </a:cubicBezTo>
                <a:lnTo>
                  <a:pt x="6468910" y="3234456"/>
                </a:lnTo>
                <a:lnTo>
                  <a:pt x="5296549" y="3234456"/>
                </a:lnTo>
                <a:cubicBezTo>
                  <a:pt x="5296549" y="2095593"/>
                  <a:pt x="4373319" y="1172363"/>
                  <a:pt x="3234456" y="1172363"/>
                </a:cubicBezTo>
                <a:cubicBezTo>
                  <a:pt x="2095593" y="1172363"/>
                  <a:pt x="1172363" y="2095593"/>
                  <a:pt x="1172363" y="3234456"/>
                </a:cubicBezTo>
                <a:lnTo>
                  <a:pt x="0" y="3234456"/>
                </a:lnTo>
                <a:lnTo>
                  <a:pt x="0" y="3234455"/>
                </a:lnTo>
                <a:cubicBezTo>
                  <a:pt x="0" y="1448115"/>
                  <a:pt x="1448115" y="0"/>
                  <a:pt x="3234455" y="0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D6C80053-09A3-4BA0-8CC2-2A933DE7F63C}"/>
              </a:ext>
            </a:extLst>
          </p:cNvPr>
          <p:cNvGrpSpPr/>
          <p:nvPr/>
        </p:nvGrpSpPr>
        <p:grpSpPr>
          <a:xfrm>
            <a:off x="1755990" y="2635999"/>
            <a:ext cx="5636076" cy="2822513"/>
            <a:chOff x="3097213" y="425450"/>
            <a:chExt cx="5997576" cy="3003550"/>
          </a:xfrm>
        </p:grpSpPr>
        <p:sp>
          <p:nvSpPr>
            <p:cNvPr id="145" name="Freeform 5">
              <a:extLst>
                <a:ext uri="{FF2B5EF4-FFF2-40B4-BE49-F238E27FC236}">
                  <a16:creationId xmlns:a16="http://schemas.microsoft.com/office/drawing/2014/main" id="{56B226B2-8F35-4306-8B4F-9C8ECFBBF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2813" y="1304925"/>
              <a:ext cx="1604963" cy="1492250"/>
            </a:xfrm>
            <a:custGeom>
              <a:avLst/>
              <a:gdLst>
                <a:gd name="T0" fmla="*/ 1531 w 2575"/>
                <a:gd name="T1" fmla="*/ 0 h 2391"/>
                <a:gd name="T2" fmla="*/ 2575 w 2575"/>
                <a:gd name="T3" fmla="*/ 1562 h 2391"/>
                <a:gd name="T4" fmla="*/ 573 w 2575"/>
                <a:gd name="T5" fmla="*/ 2391 h 2391"/>
                <a:gd name="T6" fmla="*/ 0 w 2575"/>
                <a:gd name="T7" fmla="*/ 1532 h 2391"/>
                <a:gd name="T8" fmla="*/ 1531 w 2575"/>
                <a:gd name="T9" fmla="*/ 0 h 2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5" h="2391">
                  <a:moveTo>
                    <a:pt x="1531" y="0"/>
                  </a:moveTo>
                  <a:cubicBezTo>
                    <a:pt x="1978" y="447"/>
                    <a:pt x="2333" y="978"/>
                    <a:pt x="2575" y="1562"/>
                  </a:cubicBezTo>
                  <a:lnTo>
                    <a:pt x="573" y="2391"/>
                  </a:lnTo>
                  <a:cubicBezTo>
                    <a:pt x="440" y="2070"/>
                    <a:pt x="245" y="1778"/>
                    <a:pt x="0" y="1532"/>
                  </a:cubicBezTo>
                  <a:lnTo>
                    <a:pt x="1531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6">
              <a:extLst>
                <a:ext uri="{FF2B5EF4-FFF2-40B4-BE49-F238E27FC236}">
                  <a16:creationId xmlns:a16="http://schemas.microsoft.com/office/drawing/2014/main" id="{39837C68-D5C4-4535-ADD7-E7169F1E1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001" y="2279650"/>
              <a:ext cx="1474788" cy="1149350"/>
            </a:xfrm>
            <a:custGeom>
              <a:avLst/>
              <a:gdLst>
                <a:gd name="T0" fmla="*/ 2002 w 2368"/>
                <a:gd name="T1" fmla="*/ 0 h 1842"/>
                <a:gd name="T2" fmla="*/ 2368 w 2368"/>
                <a:gd name="T3" fmla="*/ 1842 h 1842"/>
                <a:gd name="T4" fmla="*/ 202 w 2368"/>
                <a:gd name="T5" fmla="*/ 1842 h 1842"/>
                <a:gd name="T6" fmla="*/ 0 w 2368"/>
                <a:gd name="T7" fmla="*/ 829 h 1842"/>
                <a:gd name="T8" fmla="*/ 2002 w 2368"/>
                <a:gd name="T9" fmla="*/ 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8" h="1842">
                  <a:moveTo>
                    <a:pt x="2002" y="0"/>
                  </a:moveTo>
                  <a:cubicBezTo>
                    <a:pt x="2244" y="584"/>
                    <a:pt x="2368" y="1210"/>
                    <a:pt x="2368" y="1842"/>
                  </a:cubicBezTo>
                  <a:lnTo>
                    <a:pt x="202" y="1842"/>
                  </a:lnTo>
                  <a:cubicBezTo>
                    <a:pt x="202" y="1494"/>
                    <a:pt x="133" y="1150"/>
                    <a:pt x="0" y="829"/>
                  </a:cubicBezTo>
                  <a:lnTo>
                    <a:pt x="2002" y="0"/>
                  </a:lnTo>
                  <a:close/>
                </a:path>
              </a:pathLst>
            </a:custGeom>
            <a:solidFill>
              <a:srgbClr val="05ACC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5">
              <a:extLst>
                <a:ext uri="{FF2B5EF4-FFF2-40B4-BE49-F238E27FC236}">
                  <a16:creationId xmlns:a16="http://schemas.microsoft.com/office/drawing/2014/main" id="{8DE25CA8-9C1D-4605-ABEA-720AE62B4A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213" y="2279650"/>
              <a:ext cx="1476375" cy="1149350"/>
            </a:xfrm>
            <a:custGeom>
              <a:avLst/>
              <a:gdLst>
                <a:gd name="T0" fmla="*/ 0 w 2368"/>
                <a:gd name="T1" fmla="*/ 1842 h 1842"/>
                <a:gd name="T2" fmla="*/ 366 w 2368"/>
                <a:gd name="T3" fmla="*/ 0 h 1842"/>
                <a:gd name="T4" fmla="*/ 2368 w 2368"/>
                <a:gd name="T5" fmla="*/ 829 h 1842"/>
                <a:gd name="T6" fmla="*/ 2166 w 2368"/>
                <a:gd name="T7" fmla="*/ 1842 h 1842"/>
                <a:gd name="T8" fmla="*/ 0 w 2368"/>
                <a:gd name="T9" fmla="*/ 1842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8" h="1842">
                  <a:moveTo>
                    <a:pt x="0" y="1842"/>
                  </a:moveTo>
                  <a:cubicBezTo>
                    <a:pt x="0" y="1210"/>
                    <a:pt x="124" y="584"/>
                    <a:pt x="366" y="0"/>
                  </a:cubicBezTo>
                  <a:lnTo>
                    <a:pt x="2368" y="829"/>
                  </a:lnTo>
                  <a:cubicBezTo>
                    <a:pt x="2234" y="1150"/>
                    <a:pt x="2166" y="1494"/>
                    <a:pt x="2166" y="1842"/>
                  </a:cubicBezTo>
                  <a:lnTo>
                    <a:pt x="0" y="1842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6">
              <a:extLst>
                <a:ext uri="{FF2B5EF4-FFF2-40B4-BE49-F238E27FC236}">
                  <a16:creationId xmlns:a16="http://schemas.microsoft.com/office/drawing/2014/main" id="{5BD94D66-286E-4771-B205-19D9871CC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5813" y="1304925"/>
              <a:ext cx="1603375" cy="1492250"/>
            </a:xfrm>
            <a:custGeom>
              <a:avLst/>
              <a:gdLst>
                <a:gd name="T0" fmla="*/ 0 w 2575"/>
                <a:gd name="T1" fmla="*/ 1562 h 2391"/>
                <a:gd name="T2" fmla="*/ 1044 w 2575"/>
                <a:gd name="T3" fmla="*/ 0 h 2391"/>
                <a:gd name="T4" fmla="*/ 2575 w 2575"/>
                <a:gd name="T5" fmla="*/ 1532 h 2391"/>
                <a:gd name="T6" fmla="*/ 2002 w 2575"/>
                <a:gd name="T7" fmla="*/ 2391 h 2391"/>
                <a:gd name="T8" fmla="*/ 0 w 2575"/>
                <a:gd name="T9" fmla="*/ 1562 h 2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5" h="2391">
                  <a:moveTo>
                    <a:pt x="0" y="1562"/>
                  </a:moveTo>
                  <a:cubicBezTo>
                    <a:pt x="242" y="978"/>
                    <a:pt x="597" y="447"/>
                    <a:pt x="1044" y="0"/>
                  </a:cubicBezTo>
                  <a:lnTo>
                    <a:pt x="2575" y="1532"/>
                  </a:lnTo>
                  <a:cubicBezTo>
                    <a:pt x="2330" y="1778"/>
                    <a:pt x="2135" y="2070"/>
                    <a:pt x="2002" y="2391"/>
                  </a:cubicBezTo>
                  <a:lnTo>
                    <a:pt x="0" y="1562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7">
              <a:extLst>
                <a:ext uri="{FF2B5EF4-FFF2-40B4-BE49-F238E27FC236}">
                  <a16:creationId xmlns:a16="http://schemas.microsoft.com/office/drawing/2014/main" id="{D14920BA-7239-4699-92BC-F9E578E04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688" y="654050"/>
              <a:ext cx="1489075" cy="1606550"/>
            </a:xfrm>
            <a:custGeom>
              <a:avLst/>
              <a:gdLst>
                <a:gd name="T0" fmla="*/ 0 w 2390"/>
                <a:gd name="T1" fmla="*/ 1043 h 2575"/>
                <a:gd name="T2" fmla="*/ 1561 w 2390"/>
                <a:gd name="T3" fmla="*/ 0 h 2575"/>
                <a:gd name="T4" fmla="*/ 2390 w 2390"/>
                <a:gd name="T5" fmla="*/ 2001 h 2575"/>
                <a:gd name="T6" fmla="*/ 1531 w 2390"/>
                <a:gd name="T7" fmla="*/ 2575 h 2575"/>
                <a:gd name="T8" fmla="*/ 0 w 2390"/>
                <a:gd name="T9" fmla="*/ 1043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0" h="2575">
                  <a:moveTo>
                    <a:pt x="0" y="1043"/>
                  </a:moveTo>
                  <a:cubicBezTo>
                    <a:pt x="447" y="596"/>
                    <a:pt x="977" y="242"/>
                    <a:pt x="1561" y="0"/>
                  </a:cubicBezTo>
                  <a:lnTo>
                    <a:pt x="2390" y="2001"/>
                  </a:lnTo>
                  <a:cubicBezTo>
                    <a:pt x="2069" y="2134"/>
                    <a:pt x="1777" y="2329"/>
                    <a:pt x="1531" y="2575"/>
                  </a:cubicBezTo>
                  <a:lnTo>
                    <a:pt x="0" y="104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8">
              <a:extLst>
                <a:ext uri="{FF2B5EF4-FFF2-40B4-BE49-F238E27FC236}">
                  <a16:creationId xmlns:a16="http://schemas.microsoft.com/office/drawing/2014/main" id="{CCF0932E-9086-47D4-B9BB-650FC1A664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8238" y="425450"/>
              <a:ext cx="1147763" cy="1477963"/>
            </a:xfrm>
            <a:custGeom>
              <a:avLst/>
              <a:gdLst>
                <a:gd name="T0" fmla="*/ 0 w 1842"/>
                <a:gd name="T1" fmla="*/ 366 h 2367"/>
                <a:gd name="T2" fmla="*/ 1842 w 1842"/>
                <a:gd name="T3" fmla="*/ 0 h 2367"/>
                <a:gd name="T4" fmla="*/ 1842 w 1842"/>
                <a:gd name="T5" fmla="*/ 2166 h 2367"/>
                <a:gd name="T6" fmla="*/ 829 w 1842"/>
                <a:gd name="T7" fmla="*/ 2367 h 2367"/>
                <a:gd name="T8" fmla="*/ 0 w 1842"/>
                <a:gd name="T9" fmla="*/ 366 h 2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2" h="2367">
                  <a:moveTo>
                    <a:pt x="0" y="366"/>
                  </a:moveTo>
                  <a:cubicBezTo>
                    <a:pt x="584" y="124"/>
                    <a:pt x="1210" y="0"/>
                    <a:pt x="1842" y="0"/>
                  </a:cubicBezTo>
                  <a:lnTo>
                    <a:pt x="1842" y="2166"/>
                  </a:lnTo>
                  <a:cubicBezTo>
                    <a:pt x="1495" y="2166"/>
                    <a:pt x="1151" y="2234"/>
                    <a:pt x="829" y="2367"/>
                  </a:cubicBezTo>
                  <a:lnTo>
                    <a:pt x="0" y="366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9">
              <a:extLst>
                <a:ext uri="{FF2B5EF4-FFF2-40B4-BE49-F238E27FC236}">
                  <a16:creationId xmlns:a16="http://schemas.microsoft.com/office/drawing/2014/main" id="{0697279E-213B-40D2-A645-14D5386CC21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1" y="425450"/>
              <a:ext cx="1147763" cy="1477963"/>
            </a:xfrm>
            <a:custGeom>
              <a:avLst/>
              <a:gdLst>
                <a:gd name="T0" fmla="*/ 0 w 1843"/>
                <a:gd name="T1" fmla="*/ 0 h 2367"/>
                <a:gd name="T2" fmla="*/ 1843 w 1843"/>
                <a:gd name="T3" fmla="*/ 366 h 2367"/>
                <a:gd name="T4" fmla="*/ 1014 w 1843"/>
                <a:gd name="T5" fmla="*/ 2367 h 2367"/>
                <a:gd name="T6" fmla="*/ 0 w 1843"/>
                <a:gd name="T7" fmla="*/ 2166 h 2367"/>
                <a:gd name="T8" fmla="*/ 0 w 1843"/>
                <a:gd name="T9" fmla="*/ 0 h 2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3" h="2367">
                  <a:moveTo>
                    <a:pt x="0" y="0"/>
                  </a:moveTo>
                  <a:cubicBezTo>
                    <a:pt x="633" y="0"/>
                    <a:pt x="1259" y="124"/>
                    <a:pt x="1843" y="366"/>
                  </a:cubicBezTo>
                  <a:lnTo>
                    <a:pt x="1014" y="2367"/>
                  </a:lnTo>
                  <a:cubicBezTo>
                    <a:pt x="692" y="2234"/>
                    <a:pt x="348" y="2166"/>
                    <a:pt x="0" y="216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20">
              <a:extLst>
                <a:ext uri="{FF2B5EF4-FFF2-40B4-BE49-F238E27FC236}">
                  <a16:creationId xmlns:a16="http://schemas.microsoft.com/office/drawing/2014/main" id="{F8895986-FF1B-40B2-85BA-9561FC4DE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7826" y="654050"/>
              <a:ext cx="1489075" cy="1606550"/>
            </a:xfrm>
            <a:custGeom>
              <a:avLst/>
              <a:gdLst>
                <a:gd name="T0" fmla="*/ 829 w 2390"/>
                <a:gd name="T1" fmla="*/ 0 h 2575"/>
                <a:gd name="T2" fmla="*/ 2390 w 2390"/>
                <a:gd name="T3" fmla="*/ 1043 h 2575"/>
                <a:gd name="T4" fmla="*/ 859 w 2390"/>
                <a:gd name="T5" fmla="*/ 2575 h 2575"/>
                <a:gd name="T6" fmla="*/ 0 w 2390"/>
                <a:gd name="T7" fmla="*/ 2001 h 2575"/>
                <a:gd name="T8" fmla="*/ 829 w 2390"/>
                <a:gd name="T9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0" h="2575">
                  <a:moveTo>
                    <a:pt x="829" y="0"/>
                  </a:moveTo>
                  <a:cubicBezTo>
                    <a:pt x="1413" y="242"/>
                    <a:pt x="1943" y="596"/>
                    <a:pt x="2390" y="1043"/>
                  </a:cubicBezTo>
                  <a:lnTo>
                    <a:pt x="859" y="2575"/>
                  </a:lnTo>
                  <a:cubicBezTo>
                    <a:pt x="613" y="2329"/>
                    <a:pt x="321" y="2134"/>
                    <a:pt x="0" y="2001"/>
                  </a:cubicBezTo>
                  <a:lnTo>
                    <a:pt x="829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B107DB93-349E-4BB8-A32B-E6914A6F73C9}"/>
              </a:ext>
            </a:extLst>
          </p:cNvPr>
          <p:cNvSpPr/>
          <p:nvPr/>
        </p:nvSpPr>
        <p:spPr>
          <a:xfrm>
            <a:off x="2636225" y="3520710"/>
            <a:ext cx="3875603" cy="1937801"/>
          </a:xfrm>
          <a:custGeom>
            <a:avLst/>
            <a:gdLst>
              <a:gd name="connsiteX0" fmla="*/ 2062093 w 4124186"/>
              <a:gd name="connsiteY0" fmla="*/ 0 h 2062093"/>
              <a:gd name="connsiteX1" fmla="*/ 4124186 w 4124186"/>
              <a:gd name="connsiteY1" fmla="*/ 2062093 h 2062093"/>
              <a:gd name="connsiteX2" fmla="*/ 3711660 w 4124186"/>
              <a:gd name="connsiteY2" fmla="*/ 2062093 h 2062093"/>
              <a:gd name="connsiteX3" fmla="*/ 3228905 w 4124186"/>
              <a:gd name="connsiteY3" fmla="*/ 893977 h 2062093"/>
              <a:gd name="connsiteX4" fmla="*/ 3229087 w 4124186"/>
              <a:gd name="connsiteY4" fmla="*/ 893693 h 2062093"/>
              <a:gd name="connsiteX5" fmla="*/ 2062093 w 4124186"/>
              <a:gd name="connsiteY5" fmla="*/ 410102 h 2062093"/>
              <a:gd name="connsiteX6" fmla="*/ 896253 w 4124186"/>
              <a:gd name="connsiteY6" fmla="*/ 893693 h 2062093"/>
              <a:gd name="connsiteX7" fmla="*/ 895280 w 4124186"/>
              <a:gd name="connsiteY7" fmla="*/ 893977 h 2062093"/>
              <a:gd name="connsiteX8" fmla="*/ 412525 w 4124186"/>
              <a:gd name="connsiteY8" fmla="*/ 2062093 h 2062093"/>
              <a:gd name="connsiteX9" fmla="*/ 0 w 4124186"/>
              <a:gd name="connsiteY9" fmla="*/ 2062093 h 2062093"/>
              <a:gd name="connsiteX10" fmla="*/ 2062093 w 4124186"/>
              <a:gd name="connsiteY10" fmla="*/ 0 h 206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4186" h="2062093">
                <a:moveTo>
                  <a:pt x="2062093" y="0"/>
                </a:moveTo>
                <a:cubicBezTo>
                  <a:pt x="3200956" y="0"/>
                  <a:pt x="4124186" y="923230"/>
                  <a:pt x="4124186" y="2062093"/>
                </a:cubicBezTo>
                <a:lnTo>
                  <a:pt x="3711660" y="2062093"/>
                </a:lnTo>
                <a:cubicBezTo>
                  <a:pt x="3711660" y="1624050"/>
                  <a:pt x="3537868" y="1204102"/>
                  <a:pt x="3228905" y="893977"/>
                </a:cubicBezTo>
                <a:lnTo>
                  <a:pt x="3229087" y="893693"/>
                </a:lnTo>
                <a:cubicBezTo>
                  <a:pt x="2919425" y="584195"/>
                  <a:pt x="2500105" y="410102"/>
                  <a:pt x="2062093" y="410102"/>
                </a:cubicBezTo>
                <a:cubicBezTo>
                  <a:pt x="1624903" y="410102"/>
                  <a:pt x="1205773" y="584195"/>
                  <a:pt x="896253" y="893693"/>
                </a:cubicBezTo>
                <a:lnTo>
                  <a:pt x="895280" y="893977"/>
                </a:lnTo>
                <a:cubicBezTo>
                  <a:pt x="586317" y="1204102"/>
                  <a:pt x="412525" y="1624050"/>
                  <a:pt x="412525" y="2062093"/>
                </a:cubicBezTo>
                <a:lnTo>
                  <a:pt x="0" y="2062093"/>
                </a:lnTo>
                <a:cubicBezTo>
                  <a:pt x="0" y="923230"/>
                  <a:pt x="923230" y="0"/>
                  <a:pt x="2062093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81F257F1-1429-4407-806A-46C07C0DB935}"/>
              </a:ext>
            </a:extLst>
          </p:cNvPr>
          <p:cNvSpPr/>
          <p:nvPr/>
        </p:nvSpPr>
        <p:spPr>
          <a:xfrm>
            <a:off x="198623" y="5398488"/>
            <a:ext cx="8750808" cy="12004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aphic 24" descr="Bullseye">
            <a:extLst>
              <a:ext uri="{FF2B5EF4-FFF2-40B4-BE49-F238E27FC236}">
                <a16:creationId xmlns:a16="http://schemas.microsoft.com/office/drawing/2014/main" id="{CE73B16A-B6BA-4176-8638-30D45BCFD4D1}"/>
              </a:ext>
            </a:extLst>
          </p:cNvPr>
          <p:cNvGrpSpPr/>
          <p:nvPr/>
        </p:nvGrpSpPr>
        <p:grpSpPr>
          <a:xfrm>
            <a:off x="2971051" y="3210239"/>
            <a:ext cx="573913" cy="573913"/>
            <a:chOff x="717874" y="5559177"/>
            <a:chExt cx="610724" cy="610724"/>
          </a:xfrm>
          <a:solidFill>
            <a:schemeClr val="tx1">
              <a:alpha val="60000"/>
            </a:schemeClr>
          </a:solidFill>
        </p:grpSpPr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A176146C-83A2-4FF3-B154-FFD19F4B5138}"/>
                </a:ext>
              </a:extLst>
            </p:cNvPr>
            <p:cNvSpPr/>
            <p:nvPr/>
          </p:nvSpPr>
          <p:spPr>
            <a:xfrm>
              <a:off x="949440" y="5613252"/>
              <a:ext cx="324447" cy="324447"/>
            </a:xfrm>
            <a:custGeom>
              <a:avLst/>
              <a:gdLst>
                <a:gd name="connsiteX0" fmla="*/ 267828 w 324447"/>
                <a:gd name="connsiteY0" fmla="*/ 57255 h 324447"/>
                <a:gd name="connsiteX1" fmla="*/ 261466 w 324447"/>
                <a:gd name="connsiteY1" fmla="*/ 0 h 324447"/>
                <a:gd name="connsiteX2" fmla="*/ 191487 w 324447"/>
                <a:gd name="connsiteY2" fmla="*/ 69979 h 324447"/>
                <a:gd name="connsiteX3" fmla="*/ 195304 w 324447"/>
                <a:gd name="connsiteY3" fmla="*/ 103060 h 324447"/>
                <a:gd name="connsiteX4" fmla="*/ 93517 w 324447"/>
                <a:gd name="connsiteY4" fmla="*/ 204847 h 324447"/>
                <a:gd name="connsiteX5" fmla="*/ 63617 w 324447"/>
                <a:gd name="connsiteY5" fmla="*/ 197213 h 324447"/>
                <a:gd name="connsiteX6" fmla="*/ 0 w 324447"/>
                <a:gd name="connsiteY6" fmla="*/ 260830 h 324447"/>
                <a:gd name="connsiteX7" fmla="*/ 63617 w 324447"/>
                <a:gd name="connsiteY7" fmla="*/ 324447 h 324447"/>
                <a:gd name="connsiteX8" fmla="*/ 127234 w 324447"/>
                <a:gd name="connsiteY8" fmla="*/ 260830 h 324447"/>
                <a:gd name="connsiteX9" fmla="*/ 120236 w 324447"/>
                <a:gd name="connsiteY9" fmla="*/ 231566 h 324447"/>
                <a:gd name="connsiteX10" fmla="*/ 222024 w 324447"/>
                <a:gd name="connsiteY10" fmla="*/ 129779 h 324447"/>
                <a:gd name="connsiteX11" fmla="*/ 255105 w 324447"/>
                <a:gd name="connsiteY11" fmla="*/ 133596 h 324447"/>
                <a:gd name="connsiteX12" fmla="*/ 325083 w 324447"/>
                <a:gd name="connsiteY12" fmla="*/ 63617 h 324447"/>
                <a:gd name="connsiteX13" fmla="*/ 267828 w 324447"/>
                <a:gd name="connsiteY13" fmla="*/ 57255 h 32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24447" h="324447">
                  <a:moveTo>
                    <a:pt x="267828" y="57255"/>
                  </a:moveTo>
                  <a:lnTo>
                    <a:pt x="261466" y="0"/>
                  </a:lnTo>
                  <a:lnTo>
                    <a:pt x="191487" y="69979"/>
                  </a:lnTo>
                  <a:lnTo>
                    <a:pt x="195304" y="103060"/>
                  </a:lnTo>
                  <a:lnTo>
                    <a:pt x="93517" y="204847"/>
                  </a:lnTo>
                  <a:cubicBezTo>
                    <a:pt x="84611" y="200394"/>
                    <a:pt x="74432" y="197213"/>
                    <a:pt x="63617" y="197213"/>
                  </a:cubicBezTo>
                  <a:cubicBezTo>
                    <a:pt x="28628" y="197213"/>
                    <a:pt x="0" y="225841"/>
                    <a:pt x="0" y="260830"/>
                  </a:cubicBezTo>
                  <a:cubicBezTo>
                    <a:pt x="0" y="295819"/>
                    <a:pt x="28628" y="324447"/>
                    <a:pt x="63617" y="324447"/>
                  </a:cubicBezTo>
                  <a:cubicBezTo>
                    <a:pt x="98606" y="324447"/>
                    <a:pt x="127234" y="295819"/>
                    <a:pt x="127234" y="260830"/>
                  </a:cubicBezTo>
                  <a:cubicBezTo>
                    <a:pt x="127234" y="250015"/>
                    <a:pt x="124689" y="240473"/>
                    <a:pt x="120236" y="231566"/>
                  </a:cubicBezTo>
                  <a:lnTo>
                    <a:pt x="222024" y="129779"/>
                  </a:lnTo>
                  <a:lnTo>
                    <a:pt x="255105" y="133596"/>
                  </a:lnTo>
                  <a:lnTo>
                    <a:pt x="325083" y="63617"/>
                  </a:lnTo>
                  <a:lnTo>
                    <a:pt x="267828" y="57255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B07BC469-57F9-4736-A1B8-D21461CDE250}"/>
                </a:ext>
              </a:extLst>
            </p:cNvPr>
            <p:cNvSpPr/>
            <p:nvPr/>
          </p:nvSpPr>
          <p:spPr>
            <a:xfrm>
              <a:off x="771949" y="5632337"/>
              <a:ext cx="483490" cy="483490"/>
            </a:xfrm>
            <a:custGeom>
              <a:avLst/>
              <a:gdLst>
                <a:gd name="connsiteX0" fmla="*/ 450409 w 483489"/>
                <a:gd name="connsiteY0" fmla="*/ 132324 h 483489"/>
                <a:gd name="connsiteX1" fmla="*/ 442139 w 483489"/>
                <a:gd name="connsiteY1" fmla="*/ 141230 h 483489"/>
                <a:gd name="connsiteX2" fmla="*/ 430051 w 483489"/>
                <a:gd name="connsiteY2" fmla="*/ 139958 h 483489"/>
                <a:gd name="connsiteX3" fmla="*/ 416692 w 483489"/>
                <a:gd name="connsiteY3" fmla="*/ 138049 h 483489"/>
                <a:gd name="connsiteX4" fmla="*/ 445320 w 483489"/>
                <a:gd name="connsiteY4" fmla="*/ 241745 h 483489"/>
                <a:gd name="connsiteX5" fmla="*/ 241745 w 483489"/>
                <a:gd name="connsiteY5" fmla="*/ 445320 h 483489"/>
                <a:gd name="connsiteX6" fmla="*/ 38170 w 483489"/>
                <a:gd name="connsiteY6" fmla="*/ 241745 h 483489"/>
                <a:gd name="connsiteX7" fmla="*/ 241745 w 483489"/>
                <a:gd name="connsiteY7" fmla="*/ 38170 h 483489"/>
                <a:gd name="connsiteX8" fmla="*/ 345441 w 483489"/>
                <a:gd name="connsiteY8" fmla="*/ 66798 h 483489"/>
                <a:gd name="connsiteX9" fmla="*/ 344168 w 483489"/>
                <a:gd name="connsiteY9" fmla="*/ 54075 h 483489"/>
                <a:gd name="connsiteX10" fmla="*/ 342260 w 483489"/>
                <a:gd name="connsiteY10" fmla="*/ 41351 h 483489"/>
                <a:gd name="connsiteX11" fmla="*/ 351166 w 483489"/>
                <a:gd name="connsiteY11" fmla="*/ 32445 h 483489"/>
                <a:gd name="connsiteX12" fmla="*/ 355620 w 483489"/>
                <a:gd name="connsiteY12" fmla="*/ 27992 h 483489"/>
                <a:gd name="connsiteX13" fmla="*/ 241745 w 483489"/>
                <a:gd name="connsiteY13" fmla="*/ 0 h 483489"/>
                <a:gd name="connsiteX14" fmla="*/ 0 w 483489"/>
                <a:gd name="connsiteY14" fmla="*/ 241745 h 483489"/>
                <a:gd name="connsiteX15" fmla="*/ 241745 w 483489"/>
                <a:gd name="connsiteY15" fmla="*/ 483490 h 483489"/>
                <a:gd name="connsiteX16" fmla="*/ 483490 w 483489"/>
                <a:gd name="connsiteY16" fmla="*/ 241745 h 483489"/>
                <a:gd name="connsiteX17" fmla="*/ 454862 w 483489"/>
                <a:gd name="connsiteY17" fmla="*/ 128507 h 483489"/>
                <a:gd name="connsiteX18" fmla="*/ 450409 w 483489"/>
                <a:gd name="connsiteY18" fmla="*/ 132324 h 483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3489" h="483489">
                  <a:moveTo>
                    <a:pt x="450409" y="132324"/>
                  </a:moveTo>
                  <a:lnTo>
                    <a:pt x="442139" y="141230"/>
                  </a:lnTo>
                  <a:lnTo>
                    <a:pt x="430051" y="139958"/>
                  </a:lnTo>
                  <a:lnTo>
                    <a:pt x="416692" y="138049"/>
                  </a:lnTo>
                  <a:cubicBezTo>
                    <a:pt x="434505" y="168585"/>
                    <a:pt x="445320" y="203575"/>
                    <a:pt x="445320" y="241745"/>
                  </a:cubicBezTo>
                  <a:cubicBezTo>
                    <a:pt x="445320" y="353711"/>
                    <a:pt x="353711" y="445320"/>
                    <a:pt x="241745" y="445320"/>
                  </a:cubicBezTo>
                  <a:cubicBezTo>
                    <a:pt x="129779" y="445320"/>
                    <a:pt x="38170" y="353711"/>
                    <a:pt x="38170" y="241745"/>
                  </a:cubicBezTo>
                  <a:cubicBezTo>
                    <a:pt x="38170" y="129779"/>
                    <a:pt x="129779" y="38170"/>
                    <a:pt x="241745" y="38170"/>
                  </a:cubicBezTo>
                  <a:cubicBezTo>
                    <a:pt x="279279" y="38170"/>
                    <a:pt x="314905" y="48349"/>
                    <a:pt x="345441" y="66798"/>
                  </a:cubicBezTo>
                  <a:lnTo>
                    <a:pt x="344168" y="54075"/>
                  </a:lnTo>
                  <a:lnTo>
                    <a:pt x="342260" y="41351"/>
                  </a:lnTo>
                  <a:lnTo>
                    <a:pt x="351166" y="32445"/>
                  </a:lnTo>
                  <a:lnTo>
                    <a:pt x="355620" y="27992"/>
                  </a:lnTo>
                  <a:cubicBezTo>
                    <a:pt x="321266" y="10179"/>
                    <a:pt x="283096" y="0"/>
                    <a:pt x="241745" y="0"/>
                  </a:cubicBezTo>
                  <a:cubicBezTo>
                    <a:pt x="108149" y="0"/>
                    <a:pt x="0" y="108149"/>
                    <a:pt x="0" y="241745"/>
                  </a:cubicBezTo>
                  <a:cubicBezTo>
                    <a:pt x="0" y="375341"/>
                    <a:pt x="108149" y="483490"/>
                    <a:pt x="241745" y="483490"/>
                  </a:cubicBezTo>
                  <a:cubicBezTo>
                    <a:pt x="375341" y="483490"/>
                    <a:pt x="483490" y="375341"/>
                    <a:pt x="483490" y="241745"/>
                  </a:cubicBezTo>
                  <a:cubicBezTo>
                    <a:pt x="483490" y="200394"/>
                    <a:pt x="473311" y="162224"/>
                    <a:pt x="454862" y="128507"/>
                  </a:cubicBezTo>
                  <a:lnTo>
                    <a:pt x="450409" y="132324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C172C8E-CA3B-47AE-AC12-8C5565BDB512}"/>
                </a:ext>
              </a:extLst>
            </p:cNvPr>
            <p:cNvSpPr/>
            <p:nvPr/>
          </p:nvSpPr>
          <p:spPr>
            <a:xfrm>
              <a:off x="861012" y="5721401"/>
              <a:ext cx="305362" cy="305362"/>
            </a:xfrm>
            <a:custGeom>
              <a:avLst/>
              <a:gdLst>
                <a:gd name="connsiteX0" fmla="*/ 258922 w 305362"/>
                <a:gd name="connsiteY0" fmla="*/ 109421 h 305362"/>
                <a:gd name="connsiteX1" fmla="*/ 267192 w 305362"/>
                <a:gd name="connsiteY1" fmla="*/ 152681 h 305362"/>
                <a:gd name="connsiteX2" fmla="*/ 152681 w 305362"/>
                <a:gd name="connsiteY2" fmla="*/ 267192 h 305362"/>
                <a:gd name="connsiteX3" fmla="*/ 38170 w 305362"/>
                <a:gd name="connsiteY3" fmla="*/ 152681 h 305362"/>
                <a:gd name="connsiteX4" fmla="*/ 152681 w 305362"/>
                <a:gd name="connsiteY4" fmla="*/ 38170 h 305362"/>
                <a:gd name="connsiteX5" fmla="*/ 195941 w 305362"/>
                <a:gd name="connsiteY5" fmla="*/ 46440 h 305362"/>
                <a:gd name="connsiteX6" fmla="*/ 224568 w 305362"/>
                <a:gd name="connsiteY6" fmla="*/ 17813 h 305362"/>
                <a:gd name="connsiteX7" fmla="*/ 152681 w 305362"/>
                <a:gd name="connsiteY7" fmla="*/ 0 h 305362"/>
                <a:gd name="connsiteX8" fmla="*/ 0 w 305362"/>
                <a:gd name="connsiteY8" fmla="*/ 152681 h 305362"/>
                <a:gd name="connsiteX9" fmla="*/ 152681 w 305362"/>
                <a:gd name="connsiteY9" fmla="*/ 305362 h 305362"/>
                <a:gd name="connsiteX10" fmla="*/ 305362 w 305362"/>
                <a:gd name="connsiteY10" fmla="*/ 152681 h 305362"/>
                <a:gd name="connsiteX11" fmla="*/ 287549 w 305362"/>
                <a:gd name="connsiteY11" fmla="*/ 80794 h 305362"/>
                <a:gd name="connsiteX12" fmla="*/ 258922 w 305362"/>
                <a:gd name="connsiteY12" fmla="*/ 109421 h 30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5362" h="305362">
                  <a:moveTo>
                    <a:pt x="258922" y="109421"/>
                  </a:moveTo>
                  <a:cubicBezTo>
                    <a:pt x="264647" y="122781"/>
                    <a:pt x="267192" y="137413"/>
                    <a:pt x="267192" y="152681"/>
                  </a:cubicBezTo>
                  <a:cubicBezTo>
                    <a:pt x="267192" y="215662"/>
                    <a:pt x="215662" y="267192"/>
                    <a:pt x="152681" y="267192"/>
                  </a:cubicBezTo>
                  <a:cubicBezTo>
                    <a:pt x="89700" y="267192"/>
                    <a:pt x="38170" y="215662"/>
                    <a:pt x="38170" y="152681"/>
                  </a:cubicBezTo>
                  <a:cubicBezTo>
                    <a:pt x="38170" y="89700"/>
                    <a:pt x="89700" y="38170"/>
                    <a:pt x="152681" y="38170"/>
                  </a:cubicBezTo>
                  <a:cubicBezTo>
                    <a:pt x="167949" y="38170"/>
                    <a:pt x="182581" y="41351"/>
                    <a:pt x="195941" y="46440"/>
                  </a:cubicBezTo>
                  <a:lnTo>
                    <a:pt x="224568" y="17813"/>
                  </a:lnTo>
                  <a:cubicBezTo>
                    <a:pt x="202939" y="6362"/>
                    <a:pt x="178764" y="0"/>
                    <a:pt x="152681" y="0"/>
                  </a:cubicBezTo>
                  <a:cubicBezTo>
                    <a:pt x="68706" y="0"/>
                    <a:pt x="0" y="68706"/>
                    <a:pt x="0" y="152681"/>
                  </a:cubicBezTo>
                  <a:cubicBezTo>
                    <a:pt x="0" y="236656"/>
                    <a:pt x="68706" y="305362"/>
                    <a:pt x="152681" y="305362"/>
                  </a:cubicBezTo>
                  <a:cubicBezTo>
                    <a:pt x="236656" y="305362"/>
                    <a:pt x="305362" y="236656"/>
                    <a:pt x="305362" y="152681"/>
                  </a:cubicBezTo>
                  <a:cubicBezTo>
                    <a:pt x="305362" y="126598"/>
                    <a:pt x="299000" y="102423"/>
                    <a:pt x="287549" y="80794"/>
                  </a:cubicBezTo>
                  <a:lnTo>
                    <a:pt x="258922" y="109421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3" name="Graphic 26" descr="Hourglass">
            <a:extLst>
              <a:ext uri="{FF2B5EF4-FFF2-40B4-BE49-F238E27FC236}">
                <a16:creationId xmlns:a16="http://schemas.microsoft.com/office/drawing/2014/main" id="{D0C8425C-4EB7-4514-9647-C8625BD975B2}"/>
              </a:ext>
            </a:extLst>
          </p:cNvPr>
          <p:cNvSpPr/>
          <p:nvPr/>
        </p:nvSpPr>
        <p:spPr>
          <a:xfrm>
            <a:off x="3924714" y="2876457"/>
            <a:ext cx="334783" cy="478261"/>
          </a:xfrm>
          <a:custGeom>
            <a:avLst/>
            <a:gdLst>
              <a:gd name="connsiteX0" fmla="*/ 213753 w 356255"/>
              <a:gd name="connsiteY0" fmla="*/ 288185 h 508936"/>
              <a:gd name="connsiteX1" fmla="*/ 271009 w 356255"/>
              <a:gd name="connsiteY1" fmla="*/ 368979 h 508936"/>
              <a:gd name="connsiteX2" fmla="*/ 85247 w 356255"/>
              <a:gd name="connsiteY2" fmla="*/ 368979 h 508936"/>
              <a:gd name="connsiteX3" fmla="*/ 142502 w 356255"/>
              <a:gd name="connsiteY3" fmla="*/ 288185 h 508936"/>
              <a:gd name="connsiteX4" fmla="*/ 159043 w 356255"/>
              <a:gd name="connsiteY4" fmla="*/ 254468 h 508936"/>
              <a:gd name="connsiteX5" fmla="*/ 142502 w 356255"/>
              <a:gd name="connsiteY5" fmla="*/ 220751 h 508936"/>
              <a:gd name="connsiteX6" fmla="*/ 55347 w 356255"/>
              <a:gd name="connsiteY6" fmla="*/ 38170 h 508936"/>
              <a:gd name="connsiteX7" fmla="*/ 301545 w 356255"/>
              <a:gd name="connsiteY7" fmla="*/ 38170 h 508936"/>
              <a:gd name="connsiteX8" fmla="*/ 214390 w 356255"/>
              <a:gd name="connsiteY8" fmla="*/ 220751 h 508936"/>
              <a:gd name="connsiteX9" fmla="*/ 197213 w 356255"/>
              <a:gd name="connsiteY9" fmla="*/ 254468 h 508936"/>
              <a:gd name="connsiteX10" fmla="*/ 213753 w 356255"/>
              <a:gd name="connsiteY10" fmla="*/ 288185 h 508936"/>
              <a:gd name="connsiteX11" fmla="*/ 339079 w 356255"/>
              <a:gd name="connsiteY11" fmla="*/ 38170 h 508936"/>
              <a:gd name="connsiteX12" fmla="*/ 356256 w 356255"/>
              <a:gd name="connsiteY12" fmla="*/ 38170 h 508936"/>
              <a:gd name="connsiteX13" fmla="*/ 356256 w 356255"/>
              <a:gd name="connsiteY13" fmla="*/ 0 h 508936"/>
              <a:gd name="connsiteX14" fmla="*/ 0 w 356255"/>
              <a:gd name="connsiteY14" fmla="*/ 0 h 508936"/>
              <a:gd name="connsiteX15" fmla="*/ 0 w 356255"/>
              <a:gd name="connsiteY15" fmla="*/ 38170 h 508936"/>
              <a:gd name="connsiteX16" fmla="*/ 16540 w 356255"/>
              <a:gd name="connsiteY16" fmla="*/ 38170 h 508936"/>
              <a:gd name="connsiteX17" fmla="*/ 123417 w 356255"/>
              <a:gd name="connsiteY17" fmla="*/ 254468 h 508936"/>
              <a:gd name="connsiteX18" fmla="*/ 16540 w 356255"/>
              <a:gd name="connsiteY18" fmla="*/ 470766 h 508936"/>
              <a:gd name="connsiteX19" fmla="*/ 0 w 356255"/>
              <a:gd name="connsiteY19" fmla="*/ 470766 h 508936"/>
              <a:gd name="connsiteX20" fmla="*/ 0 w 356255"/>
              <a:gd name="connsiteY20" fmla="*/ 508937 h 508936"/>
              <a:gd name="connsiteX21" fmla="*/ 356256 w 356255"/>
              <a:gd name="connsiteY21" fmla="*/ 508937 h 508936"/>
              <a:gd name="connsiteX22" fmla="*/ 356256 w 356255"/>
              <a:gd name="connsiteY22" fmla="*/ 470766 h 508936"/>
              <a:gd name="connsiteX23" fmla="*/ 339079 w 356255"/>
              <a:gd name="connsiteY23" fmla="*/ 470766 h 508936"/>
              <a:gd name="connsiteX24" fmla="*/ 232202 w 356255"/>
              <a:gd name="connsiteY24" fmla="*/ 254468 h 508936"/>
              <a:gd name="connsiteX25" fmla="*/ 339079 w 356255"/>
              <a:gd name="connsiteY25" fmla="*/ 38170 h 508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56255" h="508936">
                <a:moveTo>
                  <a:pt x="213753" y="288185"/>
                </a:moveTo>
                <a:cubicBezTo>
                  <a:pt x="235383" y="305362"/>
                  <a:pt x="255741" y="335262"/>
                  <a:pt x="271009" y="368979"/>
                </a:cubicBezTo>
                <a:lnTo>
                  <a:pt x="85247" y="368979"/>
                </a:lnTo>
                <a:cubicBezTo>
                  <a:pt x="101151" y="335262"/>
                  <a:pt x="120872" y="304726"/>
                  <a:pt x="142502" y="288185"/>
                </a:cubicBezTo>
                <a:cubicBezTo>
                  <a:pt x="152681" y="279915"/>
                  <a:pt x="159043" y="267828"/>
                  <a:pt x="159043" y="254468"/>
                </a:cubicBezTo>
                <a:cubicBezTo>
                  <a:pt x="159043" y="241109"/>
                  <a:pt x="152681" y="229022"/>
                  <a:pt x="142502" y="220751"/>
                </a:cubicBezTo>
                <a:cubicBezTo>
                  <a:pt x="99243" y="187034"/>
                  <a:pt x="61709" y="100515"/>
                  <a:pt x="55347" y="38170"/>
                </a:cubicBezTo>
                <a:lnTo>
                  <a:pt x="301545" y="38170"/>
                </a:lnTo>
                <a:cubicBezTo>
                  <a:pt x="294547" y="100515"/>
                  <a:pt x="257649" y="187034"/>
                  <a:pt x="214390" y="220751"/>
                </a:cubicBezTo>
                <a:cubicBezTo>
                  <a:pt x="203575" y="229022"/>
                  <a:pt x="197213" y="241109"/>
                  <a:pt x="197213" y="254468"/>
                </a:cubicBezTo>
                <a:cubicBezTo>
                  <a:pt x="197213" y="267828"/>
                  <a:pt x="203575" y="279915"/>
                  <a:pt x="213753" y="288185"/>
                </a:cubicBezTo>
                <a:close/>
                <a:moveTo>
                  <a:pt x="339079" y="38170"/>
                </a:moveTo>
                <a:lnTo>
                  <a:pt x="356256" y="38170"/>
                </a:lnTo>
                <a:lnTo>
                  <a:pt x="356256" y="0"/>
                </a:lnTo>
                <a:lnTo>
                  <a:pt x="0" y="0"/>
                </a:lnTo>
                <a:lnTo>
                  <a:pt x="0" y="38170"/>
                </a:lnTo>
                <a:lnTo>
                  <a:pt x="16540" y="38170"/>
                </a:lnTo>
                <a:cubicBezTo>
                  <a:pt x="23538" y="108785"/>
                  <a:pt x="64253" y="211845"/>
                  <a:pt x="123417" y="254468"/>
                </a:cubicBezTo>
                <a:cubicBezTo>
                  <a:pt x="64253" y="297092"/>
                  <a:pt x="22902" y="400151"/>
                  <a:pt x="16540" y="470766"/>
                </a:cubicBezTo>
                <a:lnTo>
                  <a:pt x="0" y="470766"/>
                </a:lnTo>
                <a:lnTo>
                  <a:pt x="0" y="508937"/>
                </a:lnTo>
                <a:lnTo>
                  <a:pt x="356256" y="508937"/>
                </a:lnTo>
                <a:lnTo>
                  <a:pt x="356256" y="470766"/>
                </a:lnTo>
                <a:lnTo>
                  <a:pt x="339079" y="470766"/>
                </a:lnTo>
                <a:cubicBezTo>
                  <a:pt x="332717" y="400151"/>
                  <a:pt x="291366" y="297092"/>
                  <a:pt x="232202" y="254468"/>
                </a:cubicBezTo>
                <a:cubicBezTo>
                  <a:pt x="291366" y="211845"/>
                  <a:pt x="332717" y="108785"/>
                  <a:pt x="339079" y="38170"/>
                </a:cubicBezTo>
                <a:close/>
              </a:path>
            </a:pathLst>
          </a:custGeom>
          <a:solidFill>
            <a:schemeClr val="tx1">
              <a:alpha val="60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24" name="Graphic 28" descr="Gears">
            <a:extLst>
              <a:ext uri="{FF2B5EF4-FFF2-40B4-BE49-F238E27FC236}">
                <a16:creationId xmlns:a16="http://schemas.microsoft.com/office/drawing/2014/main" id="{E83150F4-23A1-4CF5-A699-CA2CB1693F34}"/>
              </a:ext>
            </a:extLst>
          </p:cNvPr>
          <p:cNvGrpSpPr/>
          <p:nvPr/>
        </p:nvGrpSpPr>
        <p:grpSpPr>
          <a:xfrm>
            <a:off x="2373800" y="3924859"/>
            <a:ext cx="388587" cy="466304"/>
            <a:chOff x="1623391" y="5923976"/>
            <a:chExt cx="413511" cy="496213"/>
          </a:xfrm>
          <a:solidFill>
            <a:schemeClr val="tx1">
              <a:alpha val="60000"/>
            </a:schemeClr>
          </a:solidFill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14B11E4C-C85A-4A2C-B66B-3BE80408851E}"/>
                </a:ext>
              </a:extLst>
            </p:cNvPr>
            <p:cNvSpPr/>
            <p:nvPr/>
          </p:nvSpPr>
          <p:spPr>
            <a:xfrm>
              <a:off x="1767166" y="5923976"/>
              <a:ext cx="267192" cy="267192"/>
            </a:xfrm>
            <a:custGeom>
              <a:avLst/>
              <a:gdLst>
                <a:gd name="connsiteX0" fmla="*/ 135504 w 267191"/>
                <a:gd name="connsiteY0" fmla="*/ 183217 h 267191"/>
                <a:gd name="connsiteX1" fmla="*/ 87792 w 267191"/>
                <a:gd name="connsiteY1" fmla="*/ 135504 h 267191"/>
                <a:gd name="connsiteX2" fmla="*/ 135504 w 267191"/>
                <a:gd name="connsiteY2" fmla="*/ 87792 h 267191"/>
                <a:gd name="connsiteX3" fmla="*/ 183217 w 267191"/>
                <a:gd name="connsiteY3" fmla="*/ 135504 h 267191"/>
                <a:gd name="connsiteX4" fmla="*/ 135504 w 267191"/>
                <a:gd name="connsiteY4" fmla="*/ 183217 h 267191"/>
                <a:gd name="connsiteX5" fmla="*/ 243017 w 267191"/>
                <a:gd name="connsiteY5" fmla="*/ 105604 h 267191"/>
                <a:gd name="connsiteX6" fmla="*/ 232839 w 267191"/>
                <a:gd name="connsiteY6" fmla="*/ 80794 h 267191"/>
                <a:gd name="connsiteX7" fmla="*/ 243017 w 267191"/>
                <a:gd name="connsiteY7" fmla="*/ 50894 h 267191"/>
                <a:gd name="connsiteX8" fmla="*/ 220115 w 267191"/>
                <a:gd name="connsiteY8" fmla="*/ 27992 h 267191"/>
                <a:gd name="connsiteX9" fmla="*/ 190215 w 267191"/>
                <a:gd name="connsiteY9" fmla="*/ 38170 h 267191"/>
                <a:gd name="connsiteX10" fmla="*/ 165404 w 267191"/>
                <a:gd name="connsiteY10" fmla="*/ 27992 h 267191"/>
                <a:gd name="connsiteX11" fmla="*/ 151409 w 267191"/>
                <a:gd name="connsiteY11" fmla="*/ 0 h 267191"/>
                <a:gd name="connsiteX12" fmla="*/ 119600 w 267191"/>
                <a:gd name="connsiteY12" fmla="*/ 0 h 267191"/>
                <a:gd name="connsiteX13" fmla="*/ 105604 w 267191"/>
                <a:gd name="connsiteY13" fmla="*/ 27992 h 267191"/>
                <a:gd name="connsiteX14" fmla="*/ 80794 w 267191"/>
                <a:gd name="connsiteY14" fmla="*/ 38170 h 267191"/>
                <a:gd name="connsiteX15" fmla="*/ 50894 w 267191"/>
                <a:gd name="connsiteY15" fmla="*/ 27992 h 267191"/>
                <a:gd name="connsiteX16" fmla="*/ 27992 w 267191"/>
                <a:gd name="connsiteY16" fmla="*/ 50894 h 267191"/>
                <a:gd name="connsiteX17" fmla="*/ 38170 w 267191"/>
                <a:gd name="connsiteY17" fmla="*/ 80794 h 267191"/>
                <a:gd name="connsiteX18" fmla="*/ 27992 w 267191"/>
                <a:gd name="connsiteY18" fmla="*/ 105604 h 267191"/>
                <a:gd name="connsiteX19" fmla="*/ 0 w 267191"/>
                <a:gd name="connsiteY19" fmla="*/ 119600 h 267191"/>
                <a:gd name="connsiteX20" fmla="*/ 0 w 267191"/>
                <a:gd name="connsiteY20" fmla="*/ 151409 h 267191"/>
                <a:gd name="connsiteX21" fmla="*/ 27992 w 267191"/>
                <a:gd name="connsiteY21" fmla="*/ 165404 h 267191"/>
                <a:gd name="connsiteX22" fmla="*/ 38170 w 267191"/>
                <a:gd name="connsiteY22" fmla="*/ 190215 h 267191"/>
                <a:gd name="connsiteX23" fmla="*/ 27992 w 267191"/>
                <a:gd name="connsiteY23" fmla="*/ 220115 h 267191"/>
                <a:gd name="connsiteX24" fmla="*/ 50258 w 267191"/>
                <a:gd name="connsiteY24" fmla="*/ 242381 h 267191"/>
                <a:gd name="connsiteX25" fmla="*/ 80158 w 267191"/>
                <a:gd name="connsiteY25" fmla="*/ 232202 h 267191"/>
                <a:gd name="connsiteX26" fmla="*/ 104968 w 267191"/>
                <a:gd name="connsiteY26" fmla="*/ 242381 h 267191"/>
                <a:gd name="connsiteX27" fmla="*/ 118964 w 267191"/>
                <a:gd name="connsiteY27" fmla="*/ 270373 h 267191"/>
                <a:gd name="connsiteX28" fmla="*/ 150773 w 267191"/>
                <a:gd name="connsiteY28" fmla="*/ 270373 h 267191"/>
                <a:gd name="connsiteX29" fmla="*/ 164768 w 267191"/>
                <a:gd name="connsiteY29" fmla="*/ 242381 h 267191"/>
                <a:gd name="connsiteX30" fmla="*/ 189579 w 267191"/>
                <a:gd name="connsiteY30" fmla="*/ 232202 h 267191"/>
                <a:gd name="connsiteX31" fmla="*/ 219479 w 267191"/>
                <a:gd name="connsiteY31" fmla="*/ 242381 h 267191"/>
                <a:gd name="connsiteX32" fmla="*/ 242381 w 267191"/>
                <a:gd name="connsiteY32" fmla="*/ 220115 h 267191"/>
                <a:gd name="connsiteX33" fmla="*/ 232202 w 267191"/>
                <a:gd name="connsiteY33" fmla="*/ 190215 h 267191"/>
                <a:gd name="connsiteX34" fmla="*/ 243017 w 267191"/>
                <a:gd name="connsiteY34" fmla="*/ 165404 h 267191"/>
                <a:gd name="connsiteX35" fmla="*/ 271009 w 267191"/>
                <a:gd name="connsiteY35" fmla="*/ 151409 h 267191"/>
                <a:gd name="connsiteX36" fmla="*/ 271009 w 267191"/>
                <a:gd name="connsiteY36" fmla="*/ 119600 h 267191"/>
                <a:gd name="connsiteX37" fmla="*/ 243017 w 267191"/>
                <a:gd name="connsiteY37" fmla="*/ 105604 h 267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7191" h="267191">
                  <a:moveTo>
                    <a:pt x="135504" y="183217"/>
                  </a:moveTo>
                  <a:cubicBezTo>
                    <a:pt x="108785" y="183217"/>
                    <a:pt x="87792" y="161587"/>
                    <a:pt x="87792" y="135504"/>
                  </a:cubicBezTo>
                  <a:cubicBezTo>
                    <a:pt x="87792" y="109421"/>
                    <a:pt x="109421" y="87792"/>
                    <a:pt x="135504" y="87792"/>
                  </a:cubicBezTo>
                  <a:cubicBezTo>
                    <a:pt x="162224" y="87792"/>
                    <a:pt x="183217" y="109421"/>
                    <a:pt x="183217" y="135504"/>
                  </a:cubicBezTo>
                  <a:cubicBezTo>
                    <a:pt x="183217" y="161587"/>
                    <a:pt x="161587" y="183217"/>
                    <a:pt x="135504" y="183217"/>
                  </a:cubicBezTo>
                  <a:close/>
                  <a:moveTo>
                    <a:pt x="243017" y="105604"/>
                  </a:moveTo>
                  <a:cubicBezTo>
                    <a:pt x="240473" y="96698"/>
                    <a:pt x="237292" y="88428"/>
                    <a:pt x="232839" y="80794"/>
                  </a:cubicBezTo>
                  <a:lnTo>
                    <a:pt x="243017" y="50894"/>
                  </a:lnTo>
                  <a:lnTo>
                    <a:pt x="220115" y="27992"/>
                  </a:lnTo>
                  <a:lnTo>
                    <a:pt x="190215" y="38170"/>
                  </a:lnTo>
                  <a:cubicBezTo>
                    <a:pt x="182581" y="33717"/>
                    <a:pt x="174311" y="30536"/>
                    <a:pt x="165404" y="27992"/>
                  </a:cubicBezTo>
                  <a:lnTo>
                    <a:pt x="151409" y="0"/>
                  </a:lnTo>
                  <a:lnTo>
                    <a:pt x="119600" y="0"/>
                  </a:lnTo>
                  <a:lnTo>
                    <a:pt x="105604" y="27992"/>
                  </a:lnTo>
                  <a:cubicBezTo>
                    <a:pt x="96698" y="30536"/>
                    <a:pt x="88428" y="33717"/>
                    <a:pt x="80794" y="38170"/>
                  </a:cubicBezTo>
                  <a:lnTo>
                    <a:pt x="50894" y="27992"/>
                  </a:lnTo>
                  <a:lnTo>
                    <a:pt x="27992" y="50894"/>
                  </a:lnTo>
                  <a:lnTo>
                    <a:pt x="38170" y="80794"/>
                  </a:lnTo>
                  <a:cubicBezTo>
                    <a:pt x="33717" y="88428"/>
                    <a:pt x="30536" y="96698"/>
                    <a:pt x="27992" y="105604"/>
                  </a:cubicBezTo>
                  <a:lnTo>
                    <a:pt x="0" y="119600"/>
                  </a:lnTo>
                  <a:lnTo>
                    <a:pt x="0" y="151409"/>
                  </a:lnTo>
                  <a:lnTo>
                    <a:pt x="27992" y="165404"/>
                  </a:lnTo>
                  <a:cubicBezTo>
                    <a:pt x="30536" y="174311"/>
                    <a:pt x="33717" y="182581"/>
                    <a:pt x="38170" y="190215"/>
                  </a:cubicBezTo>
                  <a:lnTo>
                    <a:pt x="27992" y="220115"/>
                  </a:lnTo>
                  <a:lnTo>
                    <a:pt x="50258" y="242381"/>
                  </a:lnTo>
                  <a:lnTo>
                    <a:pt x="80158" y="232202"/>
                  </a:lnTo>
                  <a:cubicBezTo>
                    <a:pt x="87792" y="236656"/>
                    <a:pt x="96062" y="239836"/>
                    <a:pt x="104968" y="242381"/>
                  </a:cubicBezTo>
                  <a:lnTo>
                    <a:pt x="118964" y="270373"/>
                  </a:lnTo>
                  <a:lnTo>
                    <a:pt x="150773" y="270373"/>
                  </a:lnTo>
                  <a:lnTo>
                    <a:pt x="164768" y="242381"/>
                  </a:lnTo>
                  <a:cubicBezTo>
                    <a:pt x="173675" y="239836"/>
                    <a:pt x="181945" y="236656"/>
                    <a:pt x="189579" y="232202"/>
                  </a:cubicBezTo>
                  <a:lnTo>
                    <a:pt x="219479" y="242381"/>
                  </a:lnTo>
                  <a:lnTo>
                    <a:pt x="242381" y="220115"/>
                  </a:lnTo>
                  <a:lnTo>
                    <a:pt x="232202" y="190215"/>
                  </a:lnTo>
                  <a:cubicBezTo>
                    <a:pt x="236656" y="182581"/>
                    <a:pt x="240473" y="173675"/>
                    <a:pt x="243017" y="165404"/>
                  </a:cubicBezTo>
                  <a:lnTo>
                    <a:pt x="271009" y="151409"/>
                  </a:lnTo>
                  <a:lnTo>
                    <a:pt x="271009" y="119600"/>
                  </a:lnTo>
                  <a:lnTo>
                    <a:pt x="243017" y="105604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A572C663-F711-485B-8933-0EAD1CC8D6BE}"/>
                </a:ext>
              </a:extLst>
            </p:cNvPr>
            <p:cNvSpPr/>
            <p:nvPr/>
          </p:nvSpPr>
          <p:spPr>
            <a:xfrm>
              <a:off x="1623391" y="6155542"/>
              <a:ext cx="267192" cy="267192"/>
            </a:xfrm>
            <a:custGeom>
              <a:avLst/>
              <a:gdLst>
                <a:gd name="connsiteX0" fmla="*/ 135504 w 267191"/>
                <a:gd name="connsiteY0" fmla="*/ 183217 h 267191"/>
                <a:gd name="connsiteX1" fmla="*/ 87792 w 267191"/>
                <a:gd name="connsiteY1" fmla="*/ 135504 h 267191"/>
                <a:gd name="connsiteX2" fmla="*/ 135504 w 267191"/>
                <a:gd name="connsiteY2" fmla="*/ 87792 h 267191"/>
                <a:gd name="connsiteX3" fmla="*/ 183217 w 267191"/>
                <a:gd name="connsiteY3" fmla="*/ 135504 h 267191"/>
                <a:gd name="connsiteX4" fmla="*/ 135504 w 267191"/>
                <a:gd name="connsiteY4" fmla="*/ 183217 h 267191"/>
                <a:gd name="connsiteX5" fmla="*/ 135504 w 267191"/>
                <a:gd name="connsiteY5" fmla="*/ 183217 h 267191"/>
                <a:gd name="connsiteX6" fmla="*/ 232839 w 267191"/>
                <a:gd name="connsiteY6" fmla="*/ 80794 h 267191"/>
                <a:gd name="connsiteX7" fmla="*/ 243017 w 267191"/>
                <a:gd name="connsiteY7" fmla="*/ 50894 h 267191"/>
                <a:gd name="connsiteX8" fmla="*/ 220115 w 267191"/>
                <a:gd name="connsiteY8" fmla="*/ 27992 h 267191"/>
                <a:gd name="connsiteX9" fmla="*/ 190215 w 267191"/>
                <a:gd name="connsiteY9" fmla="*/ 38170 h 267191"/>
                <a:gd name="connsiteX10" fmla="*/ 165404 w 267191"/>
                <a:gd name="connsiteY10" fmla="*/ 27992 h 267191"/>
                <a:gd name="connsiteX11" fmla="*/ 151409 w 267191"/>
                <a:gd name="connsiteY11" fmla="*/ 0 h 267191"/>
                <a:gd name="connsiteX12" fmla="*/ 119600 w 267191"/>
                <a:gd name="connsiteY12" fmla="*/ 0 h 267191"/>
                <a:gd name="connsiteX13" fmla="*/ 105604 w 267191"/>
                <a:gd name="connsiteY13" fmla="*/ 27992 h 267191"/>
                <a:gd name="connsiteX14" fmla="*/ 80794 w 267191"/>
                <a:gd name="connsiteY14" fmla="*/ 38170 h 267191"/>
                <a:gd name="connsiteX15" fmla="*/ 50894 w 267191"/>
                <a:gd name="connsiteY15" fmla="*/ 27992 h 267191"/>
                <a:gd name="connsiteX16" fmla="*/ 28628 w 267191"/>
                <a:gd name="connsiteY16" fmla="*/ 50257 h 267191"/>
                <a:gd name="connsiteX17" fmla="*/ 38170 w 267191"/>
                <a:gd name="connsiteY17" fmla="*/ 80158 h 267191"/>
                <a:gd name="connsiteX18" fmla="*/ 27992 w 267191"/>
                <a:gd name="connsiteY18" fmla="*/ 104968 h 267191"/>
                <a:gd name="connsiteX19" fmla="*/ 0 w 267191"/>
                <a:gd name="connsiteY19" fmla="*/ 118964 h 267191"/>
                <a:gd name="connsiteX20" fmla="*/ 0 w 267191"/>
                <a:gd name="connsiteY20" fmla="*/ 150772 h 267191"/>
                <a:gd name="connsiteX21" fmla="*/ 27992 w 267191"/>
                <a:gd name="connsiteY21" fmla="*/ 164768 h 267191"/>
                <a:gd name="connsiteX22" fmla="*/ 38170 w 267191"/>
                <a:gd name="connsiteY22" fmla="*/ 189579 h 267191"/>
                <a:gd name="connsiteX23" fmla="*/ 28628 w 267191"/>
                <a:gd name="connsiteY23" fmla="*/ 219479 h 267191"/>
                <a:gd name="connsiteX24" fmla="*/ 50894 w 267191"/>
                <a:gd name="connsiteY24" fmla="*/ 241745 h 267191"/>
                <a:gd name="connsiteX25" fmla="*/ 80794 w 267191"/>
                <a:gd name="connsiteY25" fmla="*/ 232202 h 267191"/>
                <a:gd name="connsiteX26" fmla="*/ 105604 w 267191"/>
                <a:gd name="connsiteY26" fmla="*/ 242381 h 267191"/>
                <a:gd name="connsiteX27" fmla="*/ 119600 w 267191"/>
                <a:gd name="connsiteY27" fmla="*/ 270373 h 267191"/>
                <a:gd name="connsiteX28" fmla="*/ 151409 w 267191"/>
                <a:gd name="connsiteY28" fmla="*/ 270373 h 267191"/>
                <a:gd name="connsiteX29" fmla="*/ 165404 w 267191"/>
                <a:gd name="connsiteY29" fmla="*/ 242381 h 267191"/>
                <a:gd name="connsiteX30" fmla="*/ 190215 w 267191"/>
                <a:gd name="connsiteY30" fmla="*/ 232202 h 267191"/>
                <a:gd name="connsiteX31" fmla="*/ 220115 w 267191"/>
                <a:gd name="connsiteY31" fmla="*/ 242381 h 267191"/>
                <a:gd name="connsiteX32" fmla="*/ 242381 w 267191"/>
                <a:gd name="connsiteY32" fmla="*/ 219479 h 267191"/>
                <a:gd name="connsiteX33" fmla="*/ 232839 w 267191"/>
                <a:gd name="connsiteY33" fmla="*/ 190215 h 267191"/>
                <a:gd name="connsiteX34" fmla="*/ 243017 w 267191"/>
                <a:gd name="connsiteY34" fmla="*/ 165404 h 267191"/>
                <a:gd name="connsiteX35" fmla="*/ 271009 w 267191"/>
                <a:gd name="connsiteY35" fmla="*/ 151409 h 267191"/>
                <a:gd name="connsiteX36" fmla="*/ 271009 w 267191"/>
                <a:gd name="connsiteY36" fmla="*/ 119600 h 267191"/>
                <a:gd name="connsiteX37" fmla="*/ 243017 w 267191"/>
                <a:gd name="connsiteY37" fmla="*/ 105604 h 267191"/>
                <a:gd name="connsiteX38" fmla="*/ 232839 w 267191"/>
                <a:gd name="connsiteY38" fmla="*/ 80794 h 267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7191" h="267191">
                  <a:moveTo>
                    <a:pt x="135504" y="183217"/>
                  </a:moveTo>
                  <a:cubicBezTo>
                    <a:pt x="108785" y="183217"/>
                    <a:pt x="87792" y="161587"/>
                    <a:pt x="87792" y="135504"/>
                  </a:cubicBezTo>
                  <a:cubicBezTo>
                    <a:pt x="87792" y="108785"/>
                    <a:pt x="109421" y="87792"/>
                    <a:pt x="135504" y="87792"/>
                  </a:cubicBezTo>
                  <a:cubicBezTo>
                    <a:pt x="162224" y="87792"/>
                    <a:pt x="183217" y="109421"/>
                    <a:pt x="183217" y="135504"/>
                  </a:cubicBezTo>
                  <a:cubicBezTo>
                    <a:pt x="183217" y="161587"/>
                    <a:pt x="162224" y="183217"/>
                    <a:pt x="135504" y="183217"/>
                  </a:cubicBezTo>
                  <a:lnTo>
                    <a:pt x="135504" y="183217"/>
                  </a:lnTo>
                  <a:close/>
                  <a:moveTo>
                    <a:pt x="232839" y="80794"/>
                  </a:moveTo>
                  <a:lnTo>
                    <a:pt x="243017" y="50894"/>
                  </a:lnTo>
                  <a:lnTo>
                    <a:pt x="220115" y="27992"/>
                  </a:lnTo>
                  <a:lnTo>
                    <a:pt x="190215" y="38170"/>
                  </a:lnTo>
                  <a:cubicBezTo>
                    <a:pt x="182581" y="33717"/>
                    <a:pt x="173675" y="30536"/>
                    <a:pt x="165404" y="27992"/>
                  </a:cubicBezTo>
                  <a:lnTo>
                    <a:pt x="151409" y="0"/>
                  </a:lnTo>
                  <a:lnTo>
                    <a:pt x="119600" y="0"/>
                  </a:lnTo>
                  <a:lnTo>
                    <a:pt x="105604" y="27992"/>
                  </a:lnTo>
                  <a:cubicBezTo>
                    <a:pt x="96698" y="30536"/>
                    <a:pt x="88428" y="33717"/>
                    <a:pt x="80794" y="38170"/>
                  </a:cubicBezTo>
                  <a:lnTo>
                    <a:pt x="50894" y="27992"/>
                  </a:lnTo>
                  <a:lnTo>
                    <a:pt x="28628" y="50257"/>
                  </a:lnTo>
                  <a:lnTo>
                    <a:pt x="38170" y="80158"/>
                  </a:lnTo>
                  <a:cubicBezTo>
                    <a:pt x="33717" y="87792"/>
                    <a:pt x="30536" y="96698"/>
                    <a:pt x="27992" y="104968"/>
                  </a:cubicBezTo>
                  <a:lnTo>
                    <a:pt x="0" y="118964"/>
                  </a:lnTo>
                  <a:lnTo>
                    <a:pt x="0" y="150772"/>
                  </a:lnTo>
                  <a:lnTo>
                    <a:pt x="27992" y="164768"/>
                  </a:lnTo>
                  <a:cubicBezTo>
                    <a:pt x="30536" y="173675"/>
                    <a:pt x="33717" y="181945"/>
                    <a:pt x="38170" y="189579"/>
                  </a:cubicBezTo>
                  <a:lnTo>
                    <a:pt x="28628" y="219479"/>
                  </a:lnTo>
                  <a:lnTo>
                    <a:pt x="50894" y="241745"/>
                  </a:lnTo>
                  <a:lnTo>
                    <a:pt x="80794" y="232202"/>
                  </a:lnTo>
                  <a:cubicBezTo>
                    <a:pt x="88428" y="236656"/>
                    <a:pt x="96698" y="239836"/>
                    <a:pt x="105604" y="242381"/>
                  </a:cubicBezTo>
                  <a:lnTo>
                    <a:pt x="119600" y="270373"/>
                  </a:lnTo>
                  <a:lnTo>
                    <a:pt x="151409" y="270373"/>
                  </a:lnTo>
                  <a:lnTo>
                    <a:pt x="165404" y="242381"/>
                  </a:lnTo>
                  <a:cubicBezTo>
                    <a:pt x="174311" y="239836"/>
                    <a:pt x="182581" y="236656"/>
                    <a:pt x="190215" y="232202"/>
                  </a:cubicBezTo>
                  <a:lnTo>
                    <a:pt x="220115" y="242381"/>
                  </a:lnTo>
                  <a:lnTo>
                    <a:pt x="242381" y="219479"/>
                  </a:lnTo>
                  <a:lnTo>
                    <a:pt x="232839" y="190215"/>
                  </a:lnTo>
                  <a:cubicBezTo>
                    <a:pt x="237292" y="182581"/>
                    <a:pt x="240473" y="174311"/>
                    <a:pt x="243017" y="165404"/>
                  </a:cubicBezTo>
                  <a:lnTo>
                    <a:pt x="271009" y="151409"/>
                  </a:lnTo>
                  <a:lnTo>
                    <a:pt x="271009" y="119600"/>
                  </a:lnTo>
                  <a:lnTo>
                    <a:pt x="243017" y="105604"/>
                  </a:lnTo>
                  <a:cubicBezTo>
                    <a:pt x="240473" y="96698"/>
                    <a:pt x="237292" y="88428"/>
                    <a:pt x="232839" y="8079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5" name="Graphic 30" descr="Lightbulb">
            <a:extLst>
              <a:ext uri="{FF2B5EF4-FFF2-40B4-BE49-F238E27FC236}">
                <a16:creationId xmlns:a16="http://schemas.microsoft.com/office/drawing/2014/main" id="{07F01E50-CD0F-4F19-9C2E-ADFCE4971D45}"/>
              </a:ext>
            </a:extLst>
          </p:cNvPr>
          <p:cNvGrpSpPr/>
          <p:nvPr/>
        </p:nvGrpSpPr>
        <p:grpSpPr>
          <a:xfrm>
            <a:off x="1943594" y="4677249"/>
            <a:ext cx="573913" cy="573913"/>
            <a:chOff x="1962575" y="6617527"/>
            <a:chExt cx="610724" cy="610724"/>
          </a:xfrm>
          <a:solidFill>
            <a:schemeClr val="bg1">
              <a:alpha val="60000"/>
            </a:schemeClr>
          </a:solidFill>
        </p:grpSpPr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61BD06B-1CE1-421B-AD26-621514F70B30}"/>
                </a:ext>
              </a:extLst>
            </p:cNvPr>
            <p:cNvSpPr/>
            <p:nvPr/>
          </p:nvSpPr>
          <p:spPr>
            <a:xfrm>
              <a:off x="2185235" y="7024676"/>
              <a:ext cx="165404" cy="38170"/>
            </a:xfrm>
            <a:custGeom>
              <a:avLst/>
              <a:gdLst>
                <a:gd name="connsiteX0" fmla="*/ 19085 w 165404"/>
                <a:gd name="connsiteY0" fmla="*/ 0 h 38170"/>
                <a:gd name="connsiteX1" fmla="*/ 146319 w 165404"/>
                <a:gd name="connsiteY1" fmla="*/ 0 h 38170"/>
                <a:gd name="connsiteX2" fmla="*/ 165404 w 165404"/>
                <a:gd name="connsiteY2" fmla="*/ 19085 h 38170"/>
                <a:gd name="connsiteX3" fmla="*/ 146319 w 165404"/>
                <a:gd name="connsiteY3" fmla="*/ 38170 h 38170"/>
                <a:gd name="connsiteX4" fmla="*/ 19085 w 165404"/>
                <a:gd name="connsiteY4" fmla="*/ 38170 h 38170"/>
                <a:gd name="connsiteX5" fmla="*/ 0 w 165404"/>
                <a:gd name="connsiteY5" fmla="*/ 19085 h 38170"/>
                <a:gd name="connsiteX6" fmla="*/ 19085 w 165404"/>
                <a:gd name="connsiteY6" fmla="*/ 0 h 3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404" h="38170">
                  <a:moveTo>
                    <a:pt x="19085" y="0"/>
                  </a:moveTo>
                  <a:lnTo>
                    <a:pt x="146319" y="0"/>
                  </a:lnTo>
                  <a:cubicBezTo>
                    <a:pt x="157134" y="0"/>
                    <a:pt x="165404" y="8270"/>
                    <a:pt x="165404" y="19085"/>
                  </a:cubicBezTo>
                  <a:cubicBezTo>
                    <a:pt x="165404" y="29900"/>
                    <a:pt x="157134" y="38170"/>
                    <a:pt x="146319" y="38170"/>
                  </a:cubicBezTo>
                  <a:lnTo>
                    <a:pt x="19085" y="38170"/>
                  </a:lnTo>
                  <a:cubicBezTo>
                    <a:pt x="8270" y="38170"/>
                    <a:pt x="0" y="29900"/>
                    <a:pt x="0" y="19085"/>
                  </a:cubicBezTo>
                  <a:cubicBezTo>
                    <a:pt x="0" y="8270"/>
                    <a:pt x="8270" y="0"/>
                    <a:pt x="19085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302A7087-4703-423F-AEF2-A56772F1B8A0}"/>
                </a:ext>
              </a:extLst>
            </p:cNvPr>
            <p:cNvSpPr/>
            <p:nvPr/>
          </p:nvSpPr>
          <p:spPr>
            <a:xfrm>
              <a:off x="2185235" y="7088293"/>
              <a:ext cx="165404" cy="38170"/>
            </a:xfrm>
            <a:custGeom>
              <a:avLst/>
              <a:gdLst>
                <a:gd name="connsiteX0" fmla="*/ 19085 w 165404"/>
                <a:gd name="connsiteY0" fmla="*/ 0 h 38170"/>
                <a:gd name="connsiteX1" fmla="*/ 146319 w 165404"/>
                <a:gd name="connsiteY1" fmla="*/ 0 h 38170"/>
                <a:gd name="connsiteX2" fmla="*/ 165404 w 165404"/>
                <a:gd name="connsiteY2" fmla="*/ 19085 h 38170"/>
                <a:gd name="connsiteX3" fmla="*/ 146319 w 165404"/>
                <a:gd name="connsiteY3" fmla="*/ 38170 h 38170"/>
                <a:gd name="connsiteX4" fmla="*/ 19085 w 165404"/>
                <a:gd name="connsiteY4" fmla="*/ 38170 h 38170"/>
                <a:gd name="connsiteX5" fmla="*/ 0 w 165404"/>
                <a:gd name="connsiteY5" fmla="*/ 19085 h 38170"/>
                <a:gd name="connsiteX6" fmla="*/ 19085 w 165404"/>
                <a:gd name="connsiteY6" fmla="*/ 0 h 3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404" h="38170">
                  <a:moveTo>
                    <a:pt x="19085" y="0"/>
                  </a:moveTo>
                  <a:lnTo>
                    <a:pt x="146319" y="0"/>
                  </a:lnTo>
                  <a:cubicBezTo>
                    <a:pt x="157134" y="0"/>
                    <a:pt x="165404" y="8270"/>
                    <a:pt x="165404" y="19085"/>
                  </a:cubicBezTo>
                  <a:cubicBezTo>
                    <a:pt x="165404" y="29900"/>
                    <a:pt x="157134" y="38170"/>
                    <a:pt x="146319" y="38170"/>
                  </a:cubicBezTo>
                  <a:lnTo>
                    <a:pt x="19085" y="38170"/>
                  </a:lnTo>
                  <a:cubicBezTo>
                    <a:pt x="8270" y="38170"/>
                    <a:pt x="0" y="29900"/>
                    <a:pt x="0" y="19085"/>
                  </a:cubicBezTo>
                  <a:cubicBezTo>
                    <a:pt x="0" y="8270"/>
                    <a:pt x="8270" y="0"/>
                    <a:pt x="19085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7F0BF68C-D68A-42C6-ADC1-1DC739CB3429}"/>
                </a:ext>
              </a:extLst>
            </p:cNvPr>
            <p:cNvSpPr/>
            <p:nvPr/>
          </p:nvSpPr>
          <p:spPr>
            <a:xfrm>
              <a:off x="2226586" y="7151911"/>
              <a:ext cx="82702" cy="38170"/>
            </a:xfrm>
            <a:custGeom>
              <a:avLst/>
              <a:gdLst>
                <a:gd name="connsiteX0" fmla="*/ 0 w 82702"/>
                <a:gd name="connsiteY0" fmla="*/ 0 h 38170"/>
                <a:gd name="connsiteX1" fmla="*/ 41351 w 82702"/>
                <a:gd name="connsiteY1" fmla="*/ 38170 h 38170"/>
                <a:gd name="connsiteX2" fmla="*/ 82702 w 82702"/>
                <a:gd name="connsiteY2" fmla="*/ 0 h 38170"/>
                <a:gd name="connsiteX3" fmla="*/ 0 w 82702"/>
                <a:gd name="connsiteY3" fmla="*/ 0 h 3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702" h="38170">
                  <a:moveTo>
                    <a:pt x="0" y="0"/>
                  </a:moveTo>
                  <a:cubicBezTo>
                    <a:pt x="1909" y="21630"/>
                    <a:pt x="19721" y="38170"/>
                    <a:pt x="41351" y="38170"/>
                  </a:cubicBezTo>
                  <a:cubicBezTo>
                    <a:pt x="62981" y="38170"/>
                    <a:pt x="80794" y="21630"/>
                    <a:pt x="8270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81B479AB-B83A-4F9A-8FFF-65F90A6273D1}"/>
                </a:ext>
              </a:extLst>
            </p:cNvPr>
            <p:cNvSpPr/>
            <p:nvPr/>
          </p:nvSpPr>
          <p:spPr>
            <a:xfrm>
              <a:off x="2102533" y="6655697"/>
              <a:ext cx="330809" cy="343532"/>
            </a:xfrm>
            <a:custGeom>
              <a:avLst/>
              <a:gdLst>
                <a:gd name="connsiteX0" fmla="*/ 165404 w 330808"/>
                <a:gd name="connsiteY0" fmla="*/ 0 h 343532"/>
                <a:gd name="connsiteX1" fmla="*/ 165404 w 330808"/>
                <a:gd name="connsiteY1" fmla="*/ 0 h 343532"/>
                <a:gd name="connsiteX2" fmla="*/ 165404 w 330808"/>
                <a:gd name="connsiteY2" fmla="*/ 0 h 343532"/>
                <a:gd name="connsiteX3" fmla="*/ 0 w 330808"/>
                <a:gd name="connsiteY3" fmla="*/ 163496 h 343532"/>
                <a:gd name="connsiteX4" fmla="*/ 0 w 330808"/>
                <a:gd name="connsiteY4" fmla="*/ 169221 h 343532"/>
                <a:gd name="connsiteX5" fmla="*/ 11451 w 330808"/>
                <a:gd name="connsiteY5" fmla="*/ 226477 h 343532"/>
                <a:gd name="connsiteX6" fmla="*/ 40079 w 330808"/>
                <a:gd name="connsiteY6" fmla="*/ 273553 h 343532"/>
                <a:gd name="connsiteX7" fmla="*/ 78885 w 330808"/>
                <a:gd name="connsiteY7" fmla="*/ 336534 h 343532"/>
                <a:gd name="connsiteX8" fmla="*/ 90336 w 330808"/>
                <a:gd name="connsiteY8" fmla="*/ 343532 h 343532"/>
                <a:gd name="connsiteX9" fmla="*/ 240473 w 330808"/>
                <a:gd name="connsiteY9" fmla="*/ 343532 h 343532"/>
                <a:gd name="connsiteX10" fmla="*/ 251924 w 330808"/>
                <a:gd name="connsiteY10" fmla="*/ 336534 h 343532"/>
                <a:gd name="connsiteX11" fmla="*/ 290730 w 330808"/>
                <a:gd name="connsiteY11" fmla="*/ 273553 h 343532"/>
                <a:gd name="connsiteX12" fmla="*/ 319358 w 330808"/>
                <a:gd name="connsiteY12" fmla="*/ 226477 h 343532"/>
                <a:gd name="connsiteX13" fmla="*/ 330809 w 330808"/>
                <a:gd name="connsiteY13" fmla="*/ 169221 h 343532"/>
                <a:gd name="connsiteX14" fmla="*/ 330809 w 330808"/>
                <a:gd name="connsiteY14" fmla="*/ 163496 h 343532"/>
                <a:gd name="connsiteX15" fmla="*/ 165404 w 330808"/>
                <a:gd name="connsiteY15" fmla="*/ 0 h 343532"/>
                <a:gd name="connsiteX16" fmla="*/ 292639 w 330808"/>
                <a:gd name="connsiteY16" fmla="*/ 168585 h 343532"/>
                <a:gd name="connsiteX17" fmla="*/ 283732 w 330808"/>
                <a:gd name="connsiteY17" fmla="*/ 213117 h 343532"/>
                <a:gd name="connsiteX18" fmla="*/ 262102 w 330808"/>
                <a:gd name="connsiteY18" fmla="*/ 248107 h 343532"/>
                <a:gd name="connsiteX19" fmla="*/ 225204 w 330808"/>
                <a:gd name="connsiteY19" fmla="*/ 305362 h 343532"/>
                <a:gd name="connsiteX20" fmla="*/ 165404 w 330808"/>
                <a:gd name="connsiteY20" fmla="*/ 305362 h 343532"/>
                <a:gd name="connsiteX21" fmla="*/ 106241 w 330808"/>
                <a:gd name="connsiteY21" fmla="*/ 305362 h 343532"/>
                <a:gd name="connsiteX22" fmla="*/ 69343 w 330808"/>
                <a:gd name="connsiteY22" fmla="*/ 248107 h 343532"/>
                <a:gd name="connsiteX23" fmla="*/ 47713 w 330808"/>
                <a:gd name="connsiteY23" fmla="*/ 213117 h 343532"/>
                <a:gd name="connsiteX24" fmla="*/ 38806 w 330808"/>
                <a:gd name="connsiteY24" fmla="*/ 168585 h 343532"/>
                <a:gd name="connsiteX25" fmla="*/ 38806 w 330808"/>
                <a:gd name="connsiteY25" fmla="*/ 163496 h 343532"/>
                <a:gd name="connsiteX26" fmla="*/ 166041 w 330808"/>
                <a:gd name="connsiteY26" fmla="*/ 37534 h 343532"/>
                <a:gd name="connsiteX27" fmla="*/ 166041 w 330808"/>
                <a:gd name="connsiteY27" fmla="*/ 37534 h 343532"/>
                <a:gd name="connsiteX28" fmla="*/ 166041 w 330808"/>
                <a:gd name="connsiteY28" fmla="*/ 37534 h 343532"/>
                <a:gd name="connsiteX29" fmla="*/ 166041 w 330808"/>
                <a:gd name="connsiteY29" fmla="*/ 37534 h 343532"/>
                <a:gd name="connsiteX30" fmla="*/ 166041 w 330808"/>
                <a:gd name="connsiteY30" fmla="*/ 37534 h 343532"/>
                <a:gd name="connsiteX31" fmla="*/ 166041 w 330808"/>
                <a:gd name="connsiteY31" fmla="*/ 37534 h 343532"/>
                <a:gd name="connsiteX32" fmla="*/ 166041 w 330808"/>
                <a:gd name="connsiteY32" fmla="*/ 37534 h 343532"/>
                <a:gd name="connsiteX33" fmla="*/ 293275 w 330808"/>
                <a:gd name="connsiteY33" fmla="*/ 163496 h 343532"/>
                <a:gd name="connsiteX34" fmla="*/ 293275 w 330808"/>
                <a:gd name="connsiteY34" fmla="*/ 168585 h 34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0808" h="343532">
                  <a:moveTo>
                    <a:pt x="165404" y="0"/>
                  </a:moveTo>
                  <a:cubicBezTo>
                    <a:pt x="165404" y="0"/>
                    <a:pt x="165404" y="0"/>
                    <a:pt x="165404" y="0"/>
                  </a:cubicBezTo>
                  <a:cubicBezTo>
                    <a:pt x="165404" y="0"/>
                    <a:pt x="165404" y="0"/>
                    <a:pt x="165404" y="0"/>
                  </a:cubicBezTo>
                  <a:cubicBezTo>
                    <a:pt x="75068" y="636"/>
                    <a:pt x="1909" y="73160"/>
                    <a:pt x="0" y="163496"/>
                  </a:cubicBezTo>
                  <a:lnTo>
                    <a:pt x="0" y="169221"/>
                  </a:lnTo>
                  <a:cubicBezTo>
                    <a:pt x="636" y="188943"/>
                    <a:pt x="4453" y="208028"/>
                    <a:pt x="11451" y="226477"/>
                  </a:cubicBezTo>
                  <a:cubicBezTo>
                    <a:pt x="18449" y="243653"/>
                    <a:pt x="27992" y="259558"/>
                    <a:pt x="40079" y="273553"/>
                  </a:cubicBezTo>
                  <a:cubicBezTo>
                    <a:pt x="55347" y="290094"/>
                    <a:pt x="71887" y="322539"/>
                    <a:pt x="78885" y="336534"/>
                  </a:cubicBezTo>
                  <a:cubicBezTo>
                    <a:pt x="80794" y="340988"/>
                    <a:pt x="85247" y="343532"/>
                    <a:pt x="90336" y="343532"/>
                  </a:cubicBezTo>
                  <a:lnTo>
                    <a:pt x="240473" y="343532"/>
                  </a:lnTo>
                  <a:cubicBezTo>
                    <a:pt x="245562" y="343532"/>
                    <a:pt x="250015" y="340988"/>
                    <a:pt x="251924" y="336534"/>
                  </a:cubicBezTo>
                  <a:cubicBezTo>
                    <a:pt x="258922" y="322539"/>
                    <a:pt x="275462" y="290094"/>
                    <a:pt x="290730" y="273553"/>
                  </a:cubicBezTo>
                  <a:cubicBezTo>
                    <a:pt x="302817" y="259558"/>
                    <a:pt x="312996" y="243653"/>
                    <a:pt x="319358" y="226477"/>
                  </a:cubicBezTo>
                  <a:cubicBezTo>
                    <a:pt x="326356" y="208028"/>
                    <a:pt x="330173" y="188943"/>
                    <a:pt x="330809" y="169221"/>
                  </a:cubicBezTo>
                  <a:lnTo>
                    <a:pt x="330809" y="163496"/>
                  </a:lnTo>
                  <a:cubicBezTo>
                    <a:pt x="328900" y="73160"/>
                    <a:pt x="255741" y="636"/>
                    <a:pt x="165404" y="0"/>
                  </a:cubicBezTo>
                  <a:close/>
                  <a:moveTo>
                    <a:pt x="292639" y="168585"/>
                  </a:moveTo>
                  <a:cubicBezTo>
                    <a:pt x="292002" y="183853"/>
                    <a:pt x="288822" y="199121"/>
                    <a:pt x="283732" y="213117"/>
                  </a:cubicBezTo>
                  <a:cubicBezTo>
                    <a:pt x="278643" y="225841"/>
                    <a:pt x="271645" y="237928"/>
                    <a:pt x="262102" y="248107"/>
                  </a:cubicBezTo>
                  <a:cubicBezTo>
                    <a:pt x="247470" y="265919"/>
                    <a:pt x="234747" y="285005"/>
                    <a:pt x="225204" y="305362"/>
                  </a:cubicBezTo>
                  <a:lnTo>
                    <a:pt x="165404" y="305362"/>
                  </a:lnTo>
                  <a:lnTo>
                    <a:pt x="106241" y="305362"/>
                  </a:lnTo>
                  <a:cubicBezTo>
                    <a:pt x="96062" y="285005"/>
                    <a:pt x="83338" y="265919"/>
                    <a:pt x="69343" y="248107"/>
                  </a:cubicBezTo>
                  <a:cubicBezTo>
                    <a:pt x="60436" y="237928"/>
                    <a:pt x="52802" y="225841"/>
                    <a:pt x="47713" y="213117"/>
                  </a:cubicBezTo>
                  <a:cubicBezTo>
                    <a:pt x="41987" y="199121"/>
                    <a:pt x="39443" y="183853"/>
                    <a:pt x="38806" y="168585"/>
                  </a:cubicBezTo>
                  <a:lnTo>
                    <a:pt x="38806" y="163496"/>
                  </a:lnTo>
                  <a:cubicBezTo>
                    <a:pt x="40079" y="94153"/>
                    <a:pt x="96698" y="38170"/>
                    <a:pt x="166041" y="37534"/>
                  </a:cubicBezTo>
                  <a:lnTo>
                    <a:pt x="166041" y="37534"/>
                  </a:lnTo>
                  <a:lnTo>
                    <a:pt x="166041" y="37534"/>
                  </a:lnTo>
                  <a:cubicBezTo>
                    <a:pt x="166041" y="37534"/>
                    <a:pt x="166041" y="37534"/>
                    <a:pt x="166041" y="37534"/>
                  </a:cubicBezTo>
                  <a:cubicBezTo>
                    <a:pt x="166041" y="37534"/>
                    <a:pt x="166041" y="37534"/>
                    <a:pt x="166041" y="37534"/>
                  </a:cubicBezTo>
                  <a:lnTo>
                    <a:pt x="166041" y="37534"/>
                  </a:lnTo>
                  <a:lnTo>
                    <a:pt x="166041" y="37534"/>
                  </a:lnTo>
                  <a:cubicBezTo>
                    <a:pt x="235383" y="38170"/>
                    <a:pt x="292002" y="93517"/>
                    <a:pt x="293275" y="163496"/>
                  </a:cubicBezTo>
                  <a:lnTo>
                    <a:pt x="293275" y="168585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6" name="Graphic 92" descr="Research">
            <a:extLst>
              <a:ext uri="{FF2B5EF4-FFF2-40B4-BE49-F238E27FC236}">
                <a16:creationId xmlns:a16="http://schemas.microsoft.com/office/drawing/2014/main" id="{0CEFAB33-C420-409C-8C93-0F90129B2B73}"/>
              </a:ext>
            </a:extLst>
          </p:cNvPr>
          <p:cNvGrpSpPr/>
          <p:nvPr/>
        </p:nvGrpSpPr>
        <p:grpSpPr>
          <a:xfrm>
            <a:off x="5659186" y="3153426"/>
            <a:ext cx="573913" cy="573913"/>
            <a:chOff x="3097213" y="6746644"/>
            <a:chExt cx="610724" cy="610724"/>
          </a:xfrm>
          <a:solidFill>
            <a:schemeClr val="tx1">
              <a:alpha val="60000"/>
            </a:schemeClr>
          </a:solidFill>
        </p:grpSpPr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353AF50E-8BB9-4EE5-8596-076F1E5CCFC7}"/>
                </a:ext>
              </a:extLst>
            </p:cNvPr>
            <p:cNvSpPr/>
            <p:nvPr/>
          </p:nvSpPr>
          <p:spPr>
            <a:xfrm>
              <a:off x="3146831" y="6799443"/>
              <a:ext cx="502575" cy="502575"/>
            </a:xfrm>
            <a:custGeom>
              <a:avLst/>
              <a:gdLst>
                <a:gd name="connsiteX0" fmla="*/ 411606 w 502574"/>
                <a:gd name="connsiteY0" fmla="*/ 348625 h 502574"/>
                <a:gd name="connsiteX1" fmla="*/ 372163 w 502574"/>
                <a:gd name="connsiteY1" fmla="*/ 336538 h 502574"/>
                <a:gd name="connsiteX2" fmla="*/ 343536 w 502574"/>
                <a:gd name="connsiteY2" fmla="*/ 308546 h 502574"/>
                <a:gd name="connsiteX3" fmla="*/ 382978 w 502574"/>
                <a:gd name="connsiteY3" fmla="*/ 192763 h 502574"/>
                <a:gd name="connsiteX4" fmla="*/ 192127 w 502574"/>
                <a:gd name="connsiteY4" fmla="*/ 4 h 502574"/>
                <a:gd name="connsiteX5" fmla="*/ 4 w 502574"/>
                <a:gd name="connsiteY5" fmla="*/ 190855 h 502574"/>
                <a:gd name="connsiteX6" fmla="*/ 190855 w 502574"/>
                <a:gd name="connsiteY6" fmla="*/ 382978 h 502574"/>
                <a:gd name="connsiteX7" fmla="*/ 307910 w 502574"/>
                <a:gd name="connsiteY7" fmla="*/ 343536 h 502574"/>
                <a:gd name="connsiteX8" fmla="*/ 335902 w 502574"/>
                <a:gd name="connsiteY8" fmla="*/ 371527 h 502574"/>
                <a:gd name="connsiteX9" fmla="*/ 347989 w 502574"/>
                <a:gd name="connsiteY9" fmla="*/ 411606 h 502574"/>
                <a:gd name="connsiteX10" fmla="*/ 427510 w 502574"/>
                <a:gd name="connsiteY10" fmla="*/ 491127 h 502574"/>
                <a:gd name="connsiteX11" fmla="*/ 490491 w 502574"/>
                <a:gd name="connsiteY11" fmla="*/ 491127 h 502574"/>
                <a:gd name="connsiteX12" fmla="*/ 490491 w 502574"/>
                <a:gd name="connsiteY12" fmla="*/ 428146 h 502574"/>
                <a:gd name="connsiteX13" fmla="*/ 411606 w 502574"/>
                <a:gd name="connsiteY13" fmla="*/ 348625 h 502574"/>
                <a:gd name="connsiteX14" fmla="*/ 192127 w 502574"/>
                <a:gd name="connsiteY14" fmla="*/ 344808 h 502574"/>
                <a:gd name="connsiteX15" fmla="*/ 39446 w 502574"/>
                <a:gd name="connsiteY15" fmla="*/ 192127 h 502574"/>
                <a:gd name="connsiteX16" fmla="*/ 192127 w 502574"/>
                <a:gd name="connsiteY16" fmla="*/ 39446 h 502574"/>
                <a:gd name="connsiteX17" fmla="*/ 344808 w 502574"/>
                <a:gd name="connsiteY17" fmla="*/ 192127 h 502574"/>
                <a:gd name="connsiteX18" fmla="*/ 192127 w 502574"/>
                <a:gd name="connsiteY18" fmla="*/ 344808 h 502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2574" h="502574">
                  <a:moveTo>
                    <a:pt x="411606" y="348625"/>
                  </a:moveTo>
                  <a:cubicBezTo>
                    <a:pt x="401427" y="338446"/>
                    <a:pt x="386159" y="333357"/>
                    <a:pt x="372163" y="336538"/>
                  </a:cubicBezTo>
                  <a:lnTo>
                    <a:pt x="343536" y="308546"/>
                  </a:lnTo>
                  <a:cubicBezTo>
                    <a:pt x="368983" y="275465"/>
                    <a:pt x="382978" y="234751"/>
                    <a:pt x="382978" y="192763"/>
                  </a:cubicBezTo>
                  <a:cubicBezTo>
                    <a:pt x="383615" y="86523"/>
                    <a:pt x="297731" y="640"/>
                    <a:pt x="192127" y="4"/>
                  </a:cubicBezTo>
                  <a:cubicBezTo>
                    <a:pt x="86523" y="-633"/>
                    <a:pt x="640" y="85250"/>
                    <a:pt x="4" y="190855"/>
                  </a:cubicBezTo>
                  <a:cubicBezTo>
                    <a:pt x="-633" y="296459"/>
                    <a:pt x="85250" y="382342"/>
                    <a:pt x="190855" y="382978"/>
                  </a:cubicBezTo>
                  <a:cubicBezTo>
                    <a:pt x="232842" y="382978"/>
                    <a:pt x="274193" y="368983"/>
                    <a:pt x="307910" y="343536"/>
                  </a:cubicBezTo>
                  <a:lnTo>
                    <a:pt x="335902" y="371527"/>
                  </a:lnTo>
                  <a:cubicBezTo>
                    <a:pt x="333357" y="386159"/>
                    <a:pt x="337810" y="400791"/>
                    <a:pt x="347989" y="411606"/>
                  </a:cubicBezTo>
                  <a:lnTo>
                    <a:pt x="427510" y="491127"/>
                  </a:lnTo>
                  <a:cubicBezTo>
                    <a:pt x="444687" y="508304"/>
                    <a:pt x="473315" y="508304"/>
                    <a:pt x="490491" y="491127"/>
                  </a:cubicBezTo>
                  <a:cubicBezTo>
                    <a:pt x="507668" y="473951"/>
                    <a:pt x="507668" y="445323"/>
                    <a:pt x="490491" y="428146"/>
                  </a:cubicBezTo>
                  <a:lnTo>
                    <a:pt x="411606" y="348625"/>
                  </a:lnTo>
                  <a:close/>
                  <a:moveTo>
                    <a:pt x="192127" y="344808"/>
                  </a:moveTo>
                  <a:cubicBezTo>
                    <a:pt x="107516" y="344808"/>
                    <a:pt x="39446" y="276738"/>
                    <a:pt x="39446" y="192127"/>
                  </a:cubicBezTo>
                  <a:cubicBezTo>
                    <a:pt x="39446" y="107516"/>
                    <a:pt x="107516" y="39446"/>
                    <a:pt x="192127" y="39446"/>
                  </a:cubicBezTo>
                  <a:cubicBezTo>
                    <a:pt x="276738" y="39446"/>
                    <a:pt x="344808" y="107516"/>
                    <a:pt x="344808" y="192127"/>
                  </a:cubicBezTo>
                  <a:cubicBezTo>
                    <a:pt x="344808" y="276102"/>
                    <a:pt x="276102" y="344808"/>
                    <a:pt x="192127" y="344808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5FF0FE5-A86C-4281-B318-687F76579F11}"/>
                </a:ext>
              </a:extLst>
            </p:cNvPr>
            <p:cNvSpPr/>
            <p:nvPr/>
          </p:nvSpPr>
          <p:spPr>
            <a:xfrm>
              <a:off x="3202181" y="6893992"/>
              <a:ext cx="273553" cy="197213"/>
            </a:xfrm>
            <a:custGeom>
              <a:avLst/>
              <a:gdLst>
                <a:gd name="connsiteX0" fmla="*/ 273553 w 273553"/>
                <a:gd name="connsiteY0" fmla="*/ 88035 h 197212"/>
                <a:gd name="connsiteX1" fmla="*/ 237292 w 273553"/>
                <a:gd name="connsiteY1" fmla="*/ 88035 h 197212"/>
                <a:gd name="connsiteX2" fmla="*/ 229022 w 273553"/>
                <a:gd name="connsiteY2" fmla="*/ 93125 h 197212"/>
                <a:gd name="connsiteX3" fmla="*/ 204847 w 273553"/>
                <a:gd name="connsiteY3" fmla="*/ 119208 h 197212"/>
                <a:gd name="connsiteX4" fmla="*/ 184490 w 273553"/>
                <a:gd name="connsiteY4" fmla="*/ 48593 h 197212"/>
                <a:gd name="connsiteX5" fmla="*/ 170494 w 273553"/>
                <a:gd name="connsiteY5" fmla="*/ 40959 h 197212"/>
                <a:gd name="connsiteX6" fmla="*/ 162860 w 273553"/>
                <a:gd name="connsiteY6" fmla="*/ 47957 h 197212"/>
                <a:gd name="connsiteX7" fmla="*/ 124689 w 273553"/>
                <a:gd name="connsiteY7" fmla="*/ 149108 h 197212"/>
                <a:gd name="connsiteX8" fmla="*/ 98606 w 273553"/>
                <a:gd name="connsiteY8" fmla="*/ 9150 h 197212"/>
                <a:gd name="connsiteX9" fmla="*/ 85883 w 273553"/>
                <a:gd name="connsiteY9" fmla="*/ 244 h 197212"/>
                <a:gd name="connsiteX10" fmla="*/ 76977 w 273553"/>
                <a:gd name="connsiteY10" fmla="*/ 7878 h 197212"/>
                <a:gd name="connsiteX11" fmla="*/ 49621 w 273553"/>
                <a:gd name="connsiteY11" fmla="*/ 88035 h 197212"/>
                <a:gd name="connsiteX12" fmla="*/ 0 w 273553"/>
                <a:gd name="connsiteY12" fmla="*/ 88035 h 197212"/>
                <a:gd name="connsiteX13" fmla="*/ 0 w 273553"/>
                <a:gd name="connsiteY13" fmla="*/ 113482 h 197212"/>
                <a:gd name="connsiteX14" fmla="*/ 57892 w 273553"/>
                <a:gd name="connsiteY14" fmla="*/ 113482 h 197212"/>
                <a:gd name="connsiteX15" fmla="*/ 68706 w 273553"/>
                <a:gd name="connsiteY15" fmla="*/ 103940 h 197212"/>
                <a:gd name="connsiteX16" fmla="*/ 84611 w 273553"/>
                <a:gd name="connsiteY16" fmla="*/ 55591 h 197212"/>
                <a:gd name="connsiteX17" fmla="*/ 110058 w 273553"/>
                <a:gd name="connsiteY17" fmla="*/ 192367 h 197212"/>
                <a:gd name="connsiteX18" fmla="*/ 120236 w 273553"/>
                <a:gd name="connsiteY18" fmla="*/ 201274 h 197212"/>
                <a:gd name="connsiteX19" fmla="*/ 121509 w 273553"/>
                <a:gd name="connsiteY19" fmla="*/ 201274 h 197212"/>
                <a:gd name="connsiteX20" fmla="*/ 132324 w 273553"/>
                <a:gd name="connsiteY20" fmla="*/ 194276 h 197212"/>
                <a:gd name="connsiteX21" fmla="*/ 173038 w 273553"/>
                <a:gd name="connsiteY21" fmla="*/ 87399 h 197212"/>
                <a:gd name="connsiteX22" fmla="*/ 189579 w 273553"/>
                <a:gd name="connsiteY22" fmla="*/ 144655 h 197212"/>
                <a:gd name="connsiteX23" fmla="*/ 203575 w 273553"/>
                <a:gd name="connsiteY23" fmla="*/ 152289 h 197212"/>
                <a:gd name="connsiteX24" fmla="*/ 208664 w 273553"/>
                <a:gd name="connsiteY24" fmla="*/ 149108 h 197212"/>
                <a:gd name="connsiteX25" fmla="*/ 243017 w 273553"/>
                <a:gd name="connsiteY25" fmla="*/ 113482 h 197212"/>
                <a:gd name="connsiteX26" fmla="*/ 274190 w 273553"/>
                <a:gd name="connsiteY26" fmla="*/ 113482 h 197212"/>
                <a:gd name="connsiteX27" fmla="*/ 274190 w 273553"/>
                <a:gd name="connsiteY27" fmla="*/ 88035 h 19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3553" h="197212">
                  <a:moveTo>
                    <a:pt x="273553" y="88035"/>
                  </a:moveTo>
                  <a:lnTo>
                    <a:pt x="237292" y="88035"/>
                  </a:lnTo>
                  <a:cubicBezTo>
                    <a:pt x="234111" y="88672"/>
                    <a:pt x="230930" y="90580"/>
                    <a:pt x="229022" y="93125"/>
                  </a:cubicBezTo>
                  <a:lnTo>
                    <a:pt x="204847" y="119208"/>
                  </a:lnTo>
                  <a:lnTo>
                    <a:pt x="184490" y="48593"/>
                  </a:lnTo>
                  <a:cubicBezTo>
                    <a:pt x="182581" y="42867"/>
                    <a:pt x="176219" y="39050"/>
                    <a:pt x="170494" y="40959"/>
                  </a:cubicBezTo>
                  <a:cubicBezTo>
                    <a:pt x="167313" y="42231"/>
                    <a:pt x="164132" y="44140"/>
                    <a:pt x="162860" y="47957"/>
                  </a:cubicBezTo>
                  <a:lnTo>
                    <a:pt x="124689" y="149108"/>
                  </a:lnTo>
                  <a:lnTo>
                    <a:pt x="98606" y="9150"/>
                  </a:lnTo>
                  <a:cubicBezTo>
                    <a:pt x="97334" y="2788"/>
                    <a:pt x="91609" y="-1029"/>
                    <a:pt x="85883" y="244"/>
                  </a:cubicBezTo>
                  <a:cubicBezTo>
                    <a:pt x="82066" y="880"/>
                    <a:pt x="78885" y="4061"/>
                    <a:pt x="76977" y="7878"/>
                  </a:cubicBezTo>
                  <a:lnTo>
                    <a:pt x="49621" y="88035"/>
                  </a:lnTo>
                  <a:lnTo>
                    <a:pt x="0" y="88035"/>
                  </a:lnTo>
                  <a:lnTo>
                    <a:pt x="0" y="113482"/>
                  </a:lnTo>
                  <a:lnTo>
                    <a:pt x="57892" y="113482"/>
                  </a:lnTo>
                  <a:cubicBezTo>
                    <a:pt x="62981" y="112846"/>
                    <a:pt x="67434" y="109029"/>
                    <a:pt x="68706" y="103940"/>
                  </a:cubicBezTo>
                  <a:lnTo>
                    <a:pt x="84611" y="55591"/>
                  </a:lnTo>
                  <a:lnTo>
                    <a:pt x="110058" y="192367"/>
                  </a:lnTo>
                  <a:cubicBezTo>
                    <a:pt x="110694" y="197457"/>
                    <a:pt x="115147" y="201274"/>
                    <a:pt x="120236" y="201274"/>
                  </a:cubicBezTo>
                  <a:lnTo>
                    <a:pt x="121509" y="201274"/>
                  </a:lnTo>
                  <a:cubicBezTo>
                    <a:pt x="125962" y="201274"/>
                    <a:pt x="130415" y="198729"/>
                    <a:pt x="132324" y="194276"/>
                  </a:cubicBezTo>
                  <a:lnTo>
                    <a:pt x="173038" y="87399"/>
                  </a:lnTo>
                  <a:lnTo>
                    <a:pt x="189579" y="144655"/>
                  </a:lnTo>
                  <a:cubicBezTo>
                    <a:pt x="191487" y="150380"/>
                    <a:pt x="197213" y="154197"/>
                    <a:pt x="203575" y="152289"/>
                  </a:cubicBezTo>
                  <a:cubicBezTo>
                    <a:pt x="205483" y="151652"/>
                    <a:pt x="207392" y="150380"/>
                    <a:pt x="208664" y="149108"/>
                  </a:cubicBezTo>
                  <a:lnTo>
                    <a:pt x="243017" y="113482"/>
                  </a:lnTo>
                  <a:lnTo>
                    <a:pt x="274190" y="113482"/>
                  </a:lnTo>
                  <a:lnTo>
                    <a:pt x="274190" y="88035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7" name="Graphic 94" descr="Database">
            <a:extLst>
              <a:ext uri="{FF2B5EF4-FFF2-40B4-BE49-F238E27FC236}">
                <a16:creationId xmlns:a16="http://schemas.microsoft.com/office/drawing/2014/main" id="{CD9080B7-6B91-46E0-B8B9-660AE55B0F0D}"/>
              </a:ext>
            </a:extLst>
          </p:cNvPr>
          <p:cNvGrpSpPr/>
          <p:nvPr/>
        </p:nvGrpSpPr>
        <p:grpSpPr>
          <a:xfrm>
            <a:off x="4870470" y="2893214"/>
            <a:ext cx="334783" cy="454348"/>
            <a:chOff x="2739050" y="5766101"/>
            <a:chExt cx="356256" cy="483490"/>
          </a:xfrm>
          <a:solidFill>
            <a:schemeClr val="tx1">
              <a:alpha val="60000"/>
            </a:schemeClr>
          </a:solidFill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8F249DBB-A3B8-42F5-86C9-6A5BDA6E0270}"/>
                </a:ext>
              </a:extLst>
            </p:cNvPr>
            <p:cNvSpPr/>
            <p:nvPr/>
          </p:nvSpPr>
          <p:spPr>
            <a:xfrm>
              <a:off x="2739050" y="5766101"/>
              <a:ext cx="356256" cy="101787"/>
            </a:xfrm>
            <a:custGeom>
              <a:avLst/>
              <a:gdLst>
                <a:gd name="connsiteX0" fmla="*/ 356256 w 356255"/>
                <a:gd name="connsiteY0" fmla="*/ 50894 h 101787"/>
                <a:gd name="connsiteX1" fmla="*/ 178128 w 356255"/>
                <a:gd name="connsiteY1" fmla="*/ 101787 h 101787"/>
                <a:gd name="connsiteX2" fmla="*/ 0 w 356255"/>
                <a:gd name="connsiteY2" fmla="*/ 50894 h 101787"/>
                <a:gd name="connsiteX3" fmla="*/ 178128 w 356255"/>
                <a:gd name="connsiteY3" fmla="*/ 0 h 101787"/>
                <a:gd name="connsiteX4" fmla="*/ 356256 w 356255"/>
                <a:gd name="connsiteY4" fmla="*/ 50894 h 101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6255" h="101787">
                  <a:moveTo>
                    <a:pt x="356256" y="50894"/>
                  </a:moveTo>
                  <a:cubicBezTo>
                    <a:pt x="356256" y="79001"/>
                    <a:pt x="276505" y="101787"/>
                    <a:pt x="178128" y="101787"/>
                  </a:cubicBezTo>
                  <a:cubicBezTo>
                    <a:pt x="79751" y="101787"/>
                    <a:pt x="0" y="79001"/>
                    <a:pt x="0" y="50894"/>
                  </a:cubicBezTo>
                  <a:cubicBezTo>
                    <a:pt x="0" y="22786"/>
                    <a:pt x="79751" y="0"/>
                    <a:pt x="178128" y="0"/>
                  </a:cubicBezTo>
                  <a:cubicBezTo>
                    <a:pt x="276505" y="0"/>
                    <a:pt x="356256" y="22786"/>
                    <a:pt x="356256" y="5089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806C0793-D4F5-4F2D-B739-EF9AA831562C}"/>
                </a:ext>
              </a:extLst>
            </p:cNvPr>
            <p:cNvSpPr/>
            <p:nvPr/>
          </p:nvSpPr>
          <p:spPr>
            <a:xfrm>
              <a:off x="2739050" y="5842442"/>
              <a:ext cx="356256" cy="152681"/>
            </a:xfrm>
            <a:custGeom>
              <a:avLst/>
              <a:gdLst>
                <a:gd name="connsiteX0" fmla="*/ 305362 w 356255"/>
                <a:gd name="connsiteY0" fmla="*/ 101787 h 152681"/>
                <a:gd name="connsiteX1" fmla="*/ 292639 w 356255"/>
                <a:gd name="connsiteY1" fmla="*/ 89064 h 152681"/>
                <a:gd name="connsiteX2" fmla="*/ 305362 w 356255"/>
                <a:gd name="connsiteY2" fmla="*/ 76341 h 152681"/>
                <a:gd name="connsiteX3" fmla="*/ 318085 w 356255"/>
                <a:gd name="connsiteY3" fmla="*/ 89064 h 152681"/>
                <a:gd name="connsiteX4" fmla="*/ 305362 w 356255"/>
                <a:gd name="connsiteY4" fmla="*/ 101787 h 152681"/>
                <a:gd name="connsiteX5" fmla="*/ 178128 w 356255"/>
                <a:gd name="connsiteY5" fmla="*/ 50894 h 152681"/>
                <a:gd name="connsiteX6" fmla="*/ 0 w 356255"/>
                <a:gd name="connsiteY6" fmla="*/ 0 h 152681"/>
                <a:gd name="connsiteX7" fmla="*/ 0 w 356255"/>
                <a:gd name="connsiteY7" fmla="*/ 101787 h 152681"/>
                <a:gd name="connsiteX8" fmla="*/ 178128 w 356255"/>
                <a:gd name="connsiteY8" fmla="*/ 152681 h 152681"/>
                <a:gd name="connsiteX9" fmla="*/ 356256 w 356255"/>
                <a:gd name="connsiteY9" fmla="*/ 101787 h 152681"/>
                <a:gd name="connsiteX10" fmla="*/ 356256 w 356255"/>
                <a:gd name="connsiteY10" fmla="*/ 0 h 152681"/>
                <a:gd name="connsiteX11" fmla="*/ 178128 w 356255"/>
                <a:gd name="connsiteY11" fmla="*/ 50894 h 152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6255" h="152681">
                  <a:moveTo>
                    <a:pt x="305362" y="101787"/>
                  </a:moveTo>
                  <a:cubicBezTo>
                    <a:pt x="297728" y="101787"/>
                    <a:pt x="292639" y="96698"/>
                    <a:pt x="292639" y="89064"/>
                  </a:cubicBezTo>
                  <a:cubicBezTo>
                    <a:pt x="292639" y="81430"/>
                    <a:pt x="297728" y="76341"/>
                    <a:pt x="305362" y="76341"/>
                  </a:cubicBezTo>
                  <a:cubicBezTo>
                    <a:pt x="312996" y="76341"/>
                    <a:pt x="318085" y="81430"/>
                    <a:pt x="318085" y="89064"/>
                  </a:cubicBezTo>
                  <a:cubicBezTo>
                    <a:pt x="318085" y="96698"/>
                    <a:pt x="312996" y="101787"/>
                    <a:pt x="305362" y="101787"/>
                  </a:cubicBezTo>
                  <a:close/>
                  <a:moveTo>
                    <a:pt x="178128" y="50894"/>
                  </a:moveTo>
                  <a:cubicBezTo>
                    <a:pt x="80158" y="50894"/>
                    <a:pt x="0" y="27992"/>
                    <a:pt x="0" y="0"/>
                  </a:cubicBezTo>
                  <a:lnTo>
                    <a:pt x="0" y="101787"/>
                  </a:lnTo>
                  <a:cubicBezTo>
                    <a:pt x="0" y="129779"/>
                    <a:pt x="80158" y="152681"/>
                    <a:pt x="178128" y="152681"/>
                  </a:cubicBezTo>
                  <a:cubicBezTo>
                    <a:pt x="276098" y="152681"/>
                    <a:pt x="356256" y="129779"/>
                    <a:pt x="356256" y="101787"/>
                  </a:cubicBezTo>
                  <a:lnTo>
                    <a:pt x="356256" y="0"/>
                  </a:lnTo>
                  <a:cubicBezTo>
                    <a:pt x="356256" y="27992"/>
                    <a:pt x="276098" y="50894"/>
                    <a:pt x="178128" y="5089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E22F832A-5CE5-4A25-84B4-FF40A83D0406}"/>
                </a:ext>
              </a:extLst>
            </p:cNvPr>
            <p:cNvSpPr/>
            <p:nvPr/>
          </p:nvSpPr>
          <p:spPr>
            <a:xfrm>
              <a:off x="2739050" y="5969676"/>
              <a:ext cx="356256" cy="152681"/>
            </a:xfrm>
            <a:custGeom>
              <a:avLst/>
              <a:gdLst>
                <a:gd name="connsiteX0" fmla="*/ 305362 w 356255"/>
                <a:gd name="connsiteY0" fmla="*/ 101787 h 152681"/>
                <a:gd name="connsiteX1" fmla="*/ 292639 w 356255"/>
                <a:gd name="connsiteY1" fmla="*/ 89064 h 152681"/>
                <a:gd name="connsiteX2" fmla="*/ 305362 w 356255"/>
                <a:gd name="connsiteY2" fmla="*/ 76341 h 152681"/>
                <a:gd name="connsiteX3" fmla="*/ 318085 w 356255"/>
                <a:gd name="connsiteY3" fmla="*/ 89064 h 152681"/>
                <a:gd name="connsiteX4" fmla="*/ 305362 w 356255"/>
                <a:gd name="connsiteY4" fmla="*/ 101787 h 152681"/>
                <a:gd name="connsiteX5" fmla="*/ 178128 w 356255"/>
                <a:gd name="connsiteY5" fmla="*/ 50894 h 152681"/>
                <a:gd name="connsiteX6" fmla="*/ 0 w 356255"/>
                <a:gd name="connsiteY6" fmla="*/ 0 h 152681"/>
                <a:gd name="connsiteX7" fmla="*/ 0 w 356255"/>
                <a:gd name="connsiteY7" fmla="*/ 101787 h 152681"/>
                <a:gd name="connsiteX8" fmla="*/ 178128 w 356255"/>
                <a:gd name="connsiteY8" fmla="*/ 152681 h 152681"/>
                <a:gd name="connsiteX9" fmla="*/ 356256 w 356255"/>
                <a:gd name="connsiteY9" fmla="*/ 101787 h 152681"/>
                <a:gd name="connsiteX10" fmla="*/ 356256 w 356255"/>
                <a:gd name="connsiteY10" fmla="*/ 0 h 152681"/>
                <a:gd name="connsiteX11" fmla="*/ 178128 w 356255"/>
                <a:gd name="connsiteY11" fmla="*/ 50894 h 152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6255" h="152681">
                  <a:moveTo>
                    <a:pt x="305362" y="101787"/>
                  </a:moveTo>
                  <a:cubicBezTo>
                    <a:pt x="297728" y="101787"/>
                    <a:pt x="292639" y="96698"/>
                    <a:pt x="292639" y="89064"/>
                  </a:cubicBezTo>
                  <a:cubicBezTo>
                    <a:pt x="292639" y="81430"/>
                    <a:pt x="297728" y="76341"/>
                    <a:pt x="305362" y="76341"/>
                  </a:cubicBezTo>
                  <a:cubicBezTo>
                    <a:pt x="312996" y="76341"/>
                    <a:pt x="318085" y="81430"/>
                    <a:pt x="318085" y="89064"/>
                  </a:cubicBezTo>
                  <a:cubicBezTo>
                    <a:pt x="318085" y="96698"/>
                    <a:pt x="312996" y="101787"/>
                    <a:pt x="305362" y="101787"/>
                  </a:cubicBezTo>
                  <a:close/>
                  <a:moveTo>
                    <a:pt x="178128" y="50894"/>
                  </a:moveTo>
                  <a:cubicBezTo>
                    <a:pt x="80158" y="50894"/>
                    <a:pt x="0" y="27992"/>
                    <a:pt x="0" y="0"/>
                  </a:cubicBezTo>
                  <a:lnTo>
                    <a:pt x="0" y="101787"/>
                  </a:lnTo>
                  <a:cubicBezTo>
                    <a:pt x="0" y="129779"/>
                    <a:pt x="80158" y="152681"/>
                    <a:pt x="178128" y="152681"/>
                  </a:cubicBezTo>
                  <a:cubicBezTo>
                    <a:pt x="276098" y="152681"/>
                    <a:pt x="356256" y="129779"/>
                    <a:pt x="356256" y="101787"/>
                  </a:cubicBezTo>
                  <a:lnTo>
                    <a:pt x="356256" y="0"/>
                  </a:lnTo>
                  <a:cubicBezTo>
                    <a:pt x="356256" y="27992"/>
                    <a:pt x="276098" y="50894"/>
                    <a:pt x="178128" y="5089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B0B41D72-C688-4A0E-8951-EAD0A0E409FE}"/>
                </a:ext>
              </a:extLst>
            </p:cNvPr>
            <p:cNvSpPr/>
            <p:nvPr/>
          </p:nvSpPr>
          <p:spPr>
            <a:xfrm>
              <a:off x="2739050" y="6096910"/>
              <a:ext cx="356256" cy="152681"/>
            </a:xfrm>
            <a:custGeom>
              <a:avLst/>
              <a:gdLst>
                <a:gd name="connsiteX0" fmla="*/ 305362 w 356255"/>
                <a:gd name="connsiteY0" fmla="*/ 101787 h 152681"/>
                <a:gd name="connsiteX1" fmla="*/ 292639 w 356255"/>
                <a:gd name="connsiteY1" fmla="*/ 89064 h 152681"/>
                <a:gd name="connsiteX2" fmla="*/ 305362 w 356255"/>
                <a:gd name="connsiteY2" fmla="*/ 76341 h 152681"/>
                <a:gd name="connsiteX3" fmla="*/ 318085 w 356255"/>
                <a:gd name="connsiteY3" fmla="*/ 89064 h 152681"/>
                <a:gd name="connsiteX4" fmla="*/ 305362 w 356255"/>
                <a:gd name="connsiteY4" fmla="*/ 101787 h 152681"/>
                <a:gd name="connsiteX5" fmla="*/ 178128 w 356255"/>
                <a:gd name="connsiteY5" fmla="*/ 50894 h 152681"/>
                <a:gd name="connsiteX6" fmla="*/ 0 w 356255"/>
                <a:gd name="connsiteY6" fmla="*/ 0 h 152681"/>
                <a:gd name="connsiteX7" fmla="*/ 0 w 356255"/>
                <a:gd name="connsiteY7" fmla="*/ 101787 h 152681"/>
                <a:gd name="connsiteX8" fmla="*/ 178128 w 356255"/>
                <a:gd name="connsiteY8" fmla="*/ 152681 h 152681"/>
                <a:gd name="connsiteX9" fmla="*/ 356256 w 356255"/>
                <a:gd name="connsiteY9" fmla="*/ 101787 h 152681"/>
                <a:gd name="connsiteX10" fmla="*/ 356256 w 356255"/>
                <a:gd name="connsiteY10" fmla="*/ 0 h 152681"/>
                <a:gd name="connsiteX11" fmla="*/ 178128 w 356255"/>
                <a:gd name="connsiteY11" fmla="*/ 50894 h 152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6255" h="152681">
                  <a:moveTo>
                    <a:pt x="305362" y="101787"/>
                  </a:moveTo>
                  <a:cubicBezTo>
                    <a:pt x="297728" y="101787"/>
                    <a:pt x="292639" y="96698"/>
                    <a:pt x="292639" y="89064"/>
                  </a:cubicBezTo>
                  <a:cubicBezTo>
                    <a:pt x="292639" y="81430"/>
                    <a:pt x="297728" y="76341"/>
                    <a:pt x="305362" y="76341"/>
                  </a:cubicBezTo>
                  <a:cubicBezTo>
                    <a:pt x="312996" y="76341"/>
                    <a:pt x="318085" y="81430"/>
                    <a:pt x="318085" y="89064"/>
                  </a:cubicBezTo>
                  <a:cubicBezTo>
                    <a:pt x="318085" y="96698"/>
                    <a:pt x="312996" y="101787"/>
                    <a:pt x="305362" y="101787"/>
                  </a:cubicBezTo>
                  <a:close/>
                  <a:moveTo>
                    <a:pt x="178128" y="50894"/>
                  </a:moveTo>
                  <a:cubicBezTo>
                    <a:pt x="80158" y="50894"/>
                    <a:pt x="0" y="27992"/>
                    <a:pt x="0" y="0"/>
                  </a:cubicBezTo>
                  <a:lnTo>
                    <a:pt x="0" y="101787"/>
                  </a:lnTo>
                  <a:cubicBezTo>
                    <a:pt x="0" y="129779"/>
                    <a:pt x="80158" y="152681"/>
                    <a:pt x="178128" y="152681"/>
                  </a:cubicBezTo>
                  <a:cubicBezTo>
                    <a:pt x="276098" y="152681"/>
                    <a:pt x="356256" y="129779"/>
                    <a:pt x="356256" y="101787"/>
                  </a:cubicBezTo>
                  <a:lnTo>
                    <a:pt x="356256" y="0"/>
                  </a:lnTo>
                  <a:cubicBezTo>
                    <a:pt x="356256" y="27992"/>
                    <a:pt x="276098" y="50894"/>
                    <a:pt x="178128" y="5089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8" name="Graphic 96" descr="Pin">
            <a:extLst>
              <a:ext uri="{FF2B5EF4-FFF2-40B4-BE49-F238E27FC236}">
                <a16:creationId xmlns:a16="http://schemas.microsoft.com/office/drawing/2014/main" id="{D8AF287B-50A7-4AF1-BECA-529C56B2B462}"/>
              </a:ext>
            </a:extLst>
          </p:cNvPr>
          <p:cNvSpPr/>
          <p:nvPr/>
        </p:nvSpPr>
        <p:spPr>
          <a:xfrm>
            <a:off x="6342403" y="3924859"/>
            <a:ext cx="424456" cy="424456"/>
          </a:xfrm>
          <a:custGeom>
            <a:avLst/>
            <a:gdLst>
              <a:gd name="connsiteX0" fmla="*/ 220429 w 451681"/>
              <a:gd name="connsiteY0" fmla="*/ 436727 h 451681"/>
              <a:gd name="connsiteX1" fmla="*/ 311402 w 451681"/>
              <a:gd name="connsiteY1" fmla="*/ 345755 h 451681"/>
              <a:gd name="connsiteX2" fmla="*/ 440544 w 451681"/>
              <a:gd name="connsiteY2" fmla="*/ 450723 h 451681"/>
              <a:gd name="connsiteX3" fmla="*/ 450087 w 451681"/>
              <a:gd name="connsiteY3" fmla="*/ 450087 h 451681"/>
              <a:gd name="connsiteX4" fmla="*/ 450723 w 451681"/>
              <a:gd name="connsiteY4" fmla="*/ 440544 h 451681"/>
              <a:gd name="connsiteX5" fmla="*/ 345755 w 451681"/>
              <a:gd name="connsiteY5" fmla="*/ 312038 h 451681"/>
              <a:gd name="connsiteX6" fmla="*/ 436727 w 451681"/>
              <a:gd name="connsiteY6" fmla="*/ 221065 h 451681"/>
              <a:gd name="connsiteX7" fmla="*/ 442453 w 451681"/>
              <a:gd name="connsiteY7" fmla="*/ 194346 h 451681"/>
              <a:gd name="connsiteX8" fmla="*/ 420823 w 451681"/>
              <a:gd name="connsiteY8" fmla="*/ 177806 h 451681"/>
              <a:gd name="connsiteX9" fmla="*/ 332395 w 451681"/>
              <a:gd name="connsiteY9" fmla="*/ 200708 h 451681"/>
              <a:gd name="connsiteX10" fmla="*/ 197527 w 451681"/>
              <a:gd name="connsiteY10" fmla="*/ 92559 h 451681"/>
              <a:gd name="connsiteX11" fmla="*/ 212159 w 451681"/>
              <a:gd name="connsiteY11" fmla="*/ 20671 h 451681"/>
              <a:gd name="connsiteX12" fmla="*/ 175261 w 451681"/>
              <a:gd name="connsiteY12" fmla="*/ 5403 h 451681"/>
              <a:gd name="connsiteX13" fmla="*/ 5403 w 451681"/>
              <a:gd name="connsiteY13" fmla="*/ 175261 h 451681"/>
              <a:gd name="connsiteX14" fmla="*/ 20671 w 451681"/>
              <a:gd name="connsiteY14" fmla="*/ 212159 h 451681"/>
              <a:gd name="connsiteX15" fmla="*/ 92559 w 451681"/>
              <a:gd name="connsiteY15" fmla="*/ 197527 h 451681"/>
              <a:gd name="connsiteX16" fmla="*/ 200708 w 451681"/>
              <a:gd name="connsiteY16" fmla="*/ 332395 h 451681"/>
              <a:gd name="connsiteX17" fmla="*/ 177806 w 451681"/>
              <a:gd name="connsiteY17" fmla="*/ 420823 h 451681"/>
              <a:gd name="connsiteX18" fmla="*/ 194346 w 451681"/>
              <a:gd name="connsiteY18" fmla="*/ 442453 h 451681"/>
              <a:gd name="connsiteX19" fmla="*/ 220429 w 451681"/>
              <a:gd name="connsiteY19" fmla="*/ 436727 h 451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1681" h="451681">
                <a:moveTo>
                  <a:pt x="220429" y="436727"/>
                </a:moveTo>
                <a:lnTo>
                  <a:pt x="311402" y="345755"/>
                </a:lnTo>
                <a:lnTo>
                  <a:pt x="440544" y="450723"/>
                </a:lnTo>
                <a:cubicBezTo>
                  <a:pt x="443089" y="453268"/>
                  <a:pt x="447542" y="452631"/>
                  <a:pt x="450087" y="450087"/>
                </a:cubicBezTo>
                <a:cubicBezTo>
                  <a:pt x="452631" y="447542"/>
                  <a:pt x="452631" y="443725"/>
                  <a:pt x="450723" y="440544"/>
                </a:cubicBezTo>
                <a:lnTo>
                  <a:pt x="345755" y="312038"/>
                </a:lnTo>
                <a:lnTo>
                  <a:pt x="436727" y="221065"/>
                </a:lnTo>
                <a:cubicBezTo>
                  <a:pt x="443725" y="214067"/>
                  <a:pt x="445634" y="203889"/>
                  <a:pt x="442453" y="194346"/>
                </a:cubicBezTo>
                <a:cubicBezTo>
                  <a:pt x="439272" y="184804"/>
                  <a:pt x="430365" y="178442"/>
                  <a:pt x="420823" y="177806"/>
                </a:cubicBezTo>
                <a:cubicBezTo>
                  <a:pt x="395376" y="175261"/>
                  <a:pt x="364204" y="183531"/>
                  <a:pt x="332395" y="200708"/>
                </a:cubicBezTo>
                <a:lnTo>
                  <a:pt x="197527" y="92559"/>
                </a:lnTo>
                <a:cubicBezTo>
                  <a:pt x="208978" y="70293"/>
                  <a:pt x="214067" y="45482"/>
                  <a:pt x="212159" y="20671"/>
                </a:cubicBezTo>
                <a:cubicBezTo>
                  <a:pt x="209614" y="2859"/>
                  <a:pt x="187348" y="-6684"/>
                  <a:pt x="175261" y="5403"/>
                </a:cubicBezTo>
                <a:lnTo>
                  <a:pt x="5403" y="175261"/>
                </a:lnTo>
                <a:cubicBezTo>
                  <a:pt x="-6684" y="187348"/>
                  <a:pt x="2859" y="209614"/>
                  <a:pt x="20671" y="212159"/>
                </a:cubicBezTo>
                <a:cubicBezTo>
                  <a:pt x="45482" y="214067"/>
                  <a:pt x="70293" y="209614"/>
                  <a:pt x="92559" y="197527"/>
                </a:cubicBezTo>
                <a:lnTo>
                  <a:pt x="200708" y="332395"/>
                </a:lnTo>
                <a:cubicBezTo>
                  <a:pt x="183531" y="364204"/>
                  <a:pt x="175897" y="395376"/>
                  <a:pt x="177806" y="420823"/>
                </a:cubicBezTo>
                <a:cubicBezTo>
                  <a:pt x="178442" y="430365"/>
                  <a:pt x="184804" y="439272"/>
                  <a:pt x="194346" y="442453"/>
                </a:cubicBezTo>
                <a:cubicBezTo>
                  <a:pt x="203252" y="446270"/>
                  <a:pt x="213431" y="443725"/>
                  <a:pt x="220429" y="436727"/>
                </a:cubicBezTo>
                <a:close/>
              </a:path>
            </a:pathLst>
          </a:custGeom>
          <a:solidFill>
            <a:schemeClr val="tx1">
              <a:alpha val="60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9" name="Graphic 98" descr="Unlock">
            <a:extLst>
              <a:ext uri="{FF2B5EF4-FFF2-40B4-BE49-F238E27FC236}">
                <a16:creationId xmlns:a16="http://schemas.microsoft.com/office/drawing/2014/main" id="{712DB975-FDA6-4977-85FF-C5554E8E3584}"/>
              </a:ext>
            </a:extLst>
          </p:cNvPr>
          <p:cNvSpPr/>
          <p:nvPr/>
        </p:nvSpPr>
        <p:spPr>
          <a:xfrm>
            <a:off x="6749266" y="4771132"/>
            <a:ext cx="334783" cy="478261"/>
          </a:xfrm>
          <a:custGeom>
            <a:avLst/>
            <a:gdLst>
              <a:gd name="connsiteX0" fmla="*/ 178128 w 356255"/>
              <a:gd name="connsiteY0" fmla="*/ 241745 h 508936"/>
              <a:gd name="connsiteX1" fmla="*/ 82702 w 356255"/>
              <a:gd name="connsiteY1" fmla="*/ 248743 h 508936"/>
              <a:gd name="connsiteX2" fmla="*/ 82702 w 356255"/>
              <a:gd name="connsiteY2" fmla="*/ 133596 h 508936"/>
              <a:gd name="connsiteX3" fmla="*/ 178128 w 356255"/>
              <a:gd name="connsiteY3" fmla="*/ 38170 h 508936"/>
              <a:gd name="connsiteX4" fmla="*/ 273553 w 356255"/>
              <a:gd name="connsiteY4" fmla="*/ 133596 h 508936"/>
              <a:gd name="connsiteX5" fmla="*/ 273553 w 356255"/>
              <a:gd name="connsiteY5" fmla="*/ 171766 h 508936"/>
              <a:gd name="connsiteX6" fmla="*/ 311724 w 356255"/>
              <a:gd name="connsiteY6" fmla="*/ 171766 h 508936"/>
              <a:gd name="connsiteX7" fmla="*/ 311724 w 356255"/>
              <a:gd name="connsiteY7" fmla="*/ 133596 h 508936"/>
              <a:gd name="connsiteX8" fmla="*/ 178128 w 356255"/>
              <a:gd name="connsiteY8" fmla="*/ 0 h 508936"/>
              <a:gd name="connsiteX9" fmla="*/ 44532 w 356255"/>
              <a:gd name="connsiteY9" fmla="*/ 133596 h 508936"/>
              <a:gd name="connsiteX10" fmla="*/ 44532 w 356255"/>
              <a:gd name="connsiteY10" fmla="*/ 251287 h 508936"/>
              <a:gd name="connsiteX11" fmla="*/ 0 w 356255"/>
              <a:gd name="connsiteY11" fmla="*/ 254468 h 508936"/>
              <a:gd name="connsiteX12" fmla="*/ 0 w 356255"/>
              <a:gd name="connsiteY12" fmla="*/ 496213 h 508936"/>
              <a:gd name="connsiteX13" fmla="*/ 178128 w 356255"/>
              <a:gd name="connsiteY13" fmla="*/ 508937 h 508936"/>
              <a:gd name="connsiteX14" fmla="*/ 356256 w 356255"/>
              <a:gd name="connsiteY14" fmla="*/ 496213 h 508936"/>
              <a:gd name="connsiteX15" fmla="*/ 356256 w 356255"/>
              <a:gd name="connsiteY15" fmla="*/ 254468 h 508936"/>
              <a:gd name="connsiteX16" fmla="*/ 178128 w 356255"/>
              <a:gd name="connsiteY16" fmla="*/ 241745 h 508936"/>
              <a:gd name="connsiteX17" fmla="*/ 190851 w 356255"/>
              <a:gd name="connsiteY17" fmla="*/ 411603 h 508936"/>
              <a:gd name="connsiteX18" fmla="*/ 190851 w 356255"/>
              <a:gd name="connsiteY18" fmla="*/ 445320 h 508936"/>
              <a:gd name="connsiteX19" fmla="*/ 165404 w 356255"/>
              <a:gd name="connsiteY19" fmla="*/ 445320 h 508936"/>
              <a:gd name="connsiteX20" fmla="*/ 165404 w 356255"/>
              <a:gd name="connsiteY20" fmla="*/ 411603 h 508936"/>
              <a:gd name="connsiteX21" fmla="*/ 139958 w 356255"/>
              <a:gd name="connsiteY21" fmla="*/ 375341 h 508936"/>
              <a:gd name="connsiteX22" fmla="*/ 178128 w 356255"/>
              <a:gd name="connsiteY22" fmla="*/ 337171 h 508936"/>
              <a:gd name="connsiteX23" fmla="*/ 216298 w 356255"/>
              <a:gd name="connsiteY23" fmla="*/ 375341 h 508936"/>
              <a:gd name="connsiteX24" fmla="*/ 190851 w 356255"/>
              <a:gd name="connsiteY24" fmla="*/ 411603 h 508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56255" h="508936">
                <a:moveTo>
                  <a:pt x="178128" y="241745"/>
                </a:moveTo>
                <a:lnTo>
                  <a:pt x="82702" y="248743"/>
                </a:lnTo>
                <a:lnTo>
                  <a:pt x="82702" y="133596"/>
                </a:lnTo>
                <a:cubicBezTo>
                  <a:pt x="82702" y="80794"/>
                  <a:pt x="125326" y="38170"/>
                  <a:pt x="178128" y="38170"/>
                </a:cubicBezTo>
                <a:cubicBezTo>
                  <a:pt x="230930" y="38170"/>
                  <a:pt x="273553" y="80794"/>
                  <a:pt x="273553" y="133596"/>
                </a:cubicBezTo>
                <a:lnTo>
                  <a:pt x="273553" y="171766"/>
                </a:lnTo>
                <a:lnTo>
                  <a:pt x="311724" y="171766"/>
                </a:lnTo>
                <a:lnTo>
                  <a:pt x="311724" y="133596"/>
                </a:lnTo>
                <a:cubicBezTo>
                  <a:pt x="311724" y="59800"/>
                  <a:pt x="251924" y="0"/>
                  <a:pt x="178128" y="0"/>
                </a:cubicBezTo>
                <a:cubicBezTo>
                  <a:pt x="104332" y="0"/>
                  <a:pt x="44532" y="59800"/>
                  <a:pt x="44532" y="133596"/>
                </a:cubicBezTo>
                <a:lnTo>
                  <a:pt x="44532" y="251287"/>
                </a:lnTo>
                <a:lnTo>
                  <a:pt x="0" y="254468"/>
                </a:lnTo>
                <a:lnTo>
                  <a:pt x="0" y="496213"/>
                </a:lnTo>
                <a:lnTo>
                  <a:pt x="178128" y="508937"/>
                </a:lnTo>
                <a:lnTo>
                  <a:pt x="356256" y="496213"/>
                </a:lnTo>
                <a:lnTo>
                  <a:pt x="356256" y="254468"/>
                </a:lnTo>
                <a:lnTo>
                  <a:pt x="178128" y="241745"/>
                </a:lnTo>
                <a:close/>
                <a:moveTo>
                  <a:pt x="190851" y="411603"/>
                </a:moveTo>
                <a:lnTo>
                  <a:pt x="190851" y="445320"/>
                </a:lnTo>
                <a:lnTo>
                  <a:pt x="165404" y="445320"/>
                </a:lnTo>
                <a:lnTo>
                  <a:pt x="165404" y="411603"/>
                </a:lnTo>
                <a:cubicBezTo>
                  <a:pt x="150773" y="406513"/>
                  <a:pt x="139958" y="392517"/>
                  <a:pt x="139958" y="375341"/>
                </a:cubicBezTo>
                <a:cubicBezTo>
                  <a:pt x="139958" y="354347"/>
                  <a:pt x="157134" y="337171"/>
                  <a:pt x="178128" y="337171"/>
                </a:cubicBezTo>
                <a:cubicBezTo>
                  <a:pt x="199121" y="337171"/>
                  <a:pt x="216298" y="354347"/>
                  <a:pt x="216298" y="375341"/>
                </a:cubicBezTo>
                <a:cubicBezTo>
                  <a:pt x="216298" y="391881"/>
                  <a:pt x="205483" y="405877"/>
                  <a:pt x="190851" y="411603"/>
                </a:cubicBezTo>
                <a:close/>
              </a:path>
            </a:pathLst>
          </a:custGeom>
          <a:solidFill>
            <a:schemeClr val="tx1">
              <a:alpha val="60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2CDD86AD-4032-4F9A-AACB-39A6361617B1}"/>
              </a:ext>
            </a:extLst>
          </p:cNvPr>
          <p:cNvSpPr/>
          <p:nvPr/>
        </p:nvSpPr>
        <p:spPr>
          <a:xfrm>
            <a:off x="3880025" y="4706457"/>
            <a:ext cx="1383949" cy="1383949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438C0BD6-E2F5-43B7-94B5-1594A5F85748}"/>
              </a:ext>
            </a:extLst>
          </p:cNvPr>
          <p:cNvGrpSpPr/>
          <p:nvPr/>
        </p:nvGrpSpPr>
        <p:grpSpPr>
          <a:xfrm>
            <a:off x="7554071" y="4147469"/>
            <a:ext cx="1336678" cy="983004"/>
            <a:chOff x="8921977" y="1476984"/>
            <a:chExt cx="2937088" cy="1310674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D366D447-9122-4B79-AE0D-9FE2B2289489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7C395872-F759-4F48-BDDC-447022180237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861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 val qued. A magna maecenas, quam magna nec quis, lorem nunc istem pir.</a:t>
              </a: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872D094C-4A5C-4463-AEF0-5EE8C2CB41A0}"/>
              </a:ext>
            </a:extLst>
          </p:cNvPr>
          <p:cNvGrpSpPr/>
          <p:nvPr/>
        </p:nvGrpSpPr>
        <p:grpSpPr>
          <a:xfrm>
            <a:off x="249703" y="4147466"/>
            <a:ext cx="1336678" cy="983004"/>
            <a:chOff x="332936" y="2638025"/>
            <a:chExt cx="2937088" cy="1310674"/>
          </a:xfrm>
        </p:grpSpPr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EA56A1B0-4FD2-4519-93AF-92F6D3D68F05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13006EFB-BE92-40E6-9512-C943E214C24B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861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 val qued. A magna maecenas, quam magna nec quis, lorem nunc istem pir.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17E9365A-814D-40AA-BDE4-B649B6559DCD}"/>
              </a:ext>
            </a:extLst>
          </p:cNvPr>
          <p:cNvGrpSpPr/>
          <p:nvPr/>
        </p:nvGrpSpPr>
        <p:grpSpPr>
          <a:xfrm>
            <a:off x="6739475" y="2094014"/>
            <a:ext cx="1776508" cy="844504"/>
            <a:chOff x="8921977" y="1476984"/>
            <a:chExt cx="2937088" cy="1126007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8C89150E-CBD9-473A-8395-2400D05C1A69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3CC27BDE-5F39-4485-BA2B-E94762151E3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 val qued. A magna maecenas, quam magna nec quis, lorem nunc istem pir.</a:t>
              </a: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F829DD3C-52EF-40CC-B20B-508A6EEB6D70}"/>
              </a:ext>
            </a:extLst>
          </p:cNvPr>
          <p:cNvGrpSpPr/>
          <p:nvPr/>
        </p:nvGrpSpPr>
        <p:grpSpPr>
          <a:xfrm>
            <a:off x="628650" y="2096822"/>
            <a:ext cx="1776508" cy="844504"/>
            <a:chOff x="332936" y="2638025"/>
            <a:chExt cx="2937088" cy="1126007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131977D3-518E-483D-A72B-5E0C05278A7C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7E7728A8-A6A6-4584-8BAD-83A02ED4BCB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 val qued. A magna maecenas, quam magna nec quis, lorem nunc istem pir.</a:t>
              </a: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10EAC7B7-650E-40BC-B092-77510C3A468D}"/>
              </a:ext>
            </a:extLst>
          </p:cNvPr>
          <p:cNvGrpSpPr/>
          <p:nvPr/>
        </p:nvGrpSpPr>
        <p:grpSpPr>
          <a:xfrm>
            <a:off x="4888859" y="1360056"/>
            <a:ext cx="1336678" cy="983004"/>
            <a:chOff x="8921977" y="1476984"/>
            <a:chExt cx="2937088" cy="1310674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EC65C962-795D-4649-93AA-E64D0CF417E5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A407E9E3-5208-4E3F-90A9-368D86C1D9E2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861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 val qued. A magna maecenas, quam magna nec quis, lorem nunc istem pir.</a:t>
              </a: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935849D9-9A2C-41C2-98EB-D9C40A2F25D1}"/>
              </a:ext>
            </a:extLst>
          </p:cNvPr>
          <p:cNvGrpSpPr/>
          <p:nvPr/>
        </p:nvGrpSpPr>
        <p:grpSpPr>
          <a:xfrm>
            <a:off x="2918463" y="1362864"/>
            <a:ext cx="1336678" cy="983004"/>
            <a:chOff x="332936" y="2638025"/>
            <a:chExt cx="2937088" cy="1310674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608A4B58-F43A-498F-BC44-06ED02516F1C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9D44A8AA-5849-4E64-B249-7CE909AD3AD7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861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 val qued. A magna maecenas, quam magna nec quis, lorem nunc istem pir.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083F798-165A-414F-B225-3E686D4EE43F}"/>
              </a:ext>
            </a:extLst>
          </p:cNvPr>
          <p:cNvGrpSpPr/>
          <p:nvPr/>
        </p:nvGrpSpPr>
        <p:grpSpPr>
          <a:xfrm>
            <a:off x="7261308" y="3036949"/>
            <a:ext cx="1336678" cy="983004"/>
            <a:chOff x="8921977" y="1476984"/>
            <a:chExt cx="2937088" cy="1310674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D11E5F8-D267-4D1D-BC30-78AAB675DE9F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FA559AA-8229-486B-85D6-22FA8230B8ED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861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 val qued. A magna maecenas, quam magna nec quis, lorem nunc istem pir.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B231D93-D6FF-4512-9E32-8CC17CDE32AB}"/>
              </a:ext>
            </a:extLst>
          </p:cNvPr>
          <p:cNvGrpSpPr/>
          <p:nvPr/>
        </p:nvGrpSpPr>
        <p:grpSpPr>
          <a:xfrm>
            <a:off x="546014" y="3036946"/>
            <a:ext cx="1336678" cy="983004"/>
            <a:chOff x="332936" y="2638025"/>
            <a:chExt cx="2937088" cy="1310674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A6FCB1F-FFF5-40B2-84AA-43C474B9FF9F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DF64DD5-2073-40EA-9930-25FC52A78856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861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 val qued. A magna maecenas, quam magna nec quis, lorem nunc istem pir.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366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Semi-Donut Chart w/ 8 Parts – Slide Template</a:t>
            </a:r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C8A6F34F-2B2E-4D08-BCE9-9D641A37A621}"/>
              </a:ext>
            </a:extLst>
          </p:cNvPr>
          <p:cNvSpPr/>
          <p:nvPr/>
        </p:nvSpPr>
        <p:spPr>
          <a:xfrm>
            <a:off x="1534527" y="2419011"/>
            <a:ext cx="6079001" cy="3039501"/>
          </a:xfrm>
          <a:custGeom>
            <a:avLst/>
            <a:gdLst>
              <a:gd name="connsiteX0" fmla="*/ 3234455 w 6468910"/>
              <a:gd name="connsiteY0" fmla="*/ 0 h 3234456"/>
              <a:gd name="connsiteX1" fmla="*/ 6468910 w 6468910"/>
              <a:gd name="connsiteY1" fmla="*/ 3234455 h 3234456"/>
              <a:gd name="connsiteX2" fmla="*/ 6468910 w 6468910"/>
              <a:gd name="connsiteY2" fmla="*/ 3234456 h 3234456"/>
              <a:gd name="connsiteX3" fmla="*/ 5296549 w 6468910"/>
              <a:gd name="connsiteY3" fmla="*/ 3234456 h 3234456"/>
              <a:gd name="connsiteX4" fmla="*/ 3234456 w 6468910"/>
              <a:gd name="connsiteY4" fmla="*/ 1172363 h 3234456"/>
              <a:gd name="connsiteX5" fmla="*/ 1172363 w 6468910"/>
              <a:gd name="connsiteY5" fmla="*/ 3234456 h 3234456"/>
              <a:gd name="connsiteX6" fmla="*/ 0 w 6468910"/>
              <a:gd name="connsiteY6" fmla="*/ 3234456 h 3234456"/>
              <a:gd name="connsiteX7" fmla="*/ 0 w 6468910"/>
              <a:gd name="connsiteY7" fmla="*/ 3234455 h 3234456"/>
              <a:gd name="connsiteX8" fmla="*/ 3234455 w 6468910"/>
              <a:gd name="connsiteY8" fmla="*/ 0 h 323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8910" h="3234456">
                <a:moveTo>
                  <a:pt x="3234455" y="0"/>
                </a:moveTo>
                <a:cubicBezTo>
                  <a:pt x="5020795" y="0"/>
                  <a:pt x="6468910" y="1448115"/>
                  <a:pt x="6468910" y="3234455"/>
                </a:cubicBezTo>
                <a:lnTo>
                  <a:pt x="6468910" y="3234456"/>
                </a:lnTo>
                <a:lnTo>
                  <a:pt x="5296549" y="3234456"/>
                </a:lnTo>
                <a:cubicBezTo>
                  <a:pt x="5296549" y="2095593"/>
                  <a:pt x="4373319" y="1172363"/>
                  <a:pt x="3234456" y="1172363"/>
                </a:cubicBezTo>
                <a:cubicBezTo>
                  <a:pt x="2095593" y="1172363"/>
                  <a:pt x="1172363" y="2095593"/>
                  <a:pt x="1172363" y="3234456"/>
                </a:cubicBezTo>
                <a:lnTo>
                  <a:pt x="0" y="3234456"/>
                </a:lnTo>
                <a:lnTo>
                  <a:pt x="0" y="3234455"/>
                </a:lnTo>
                <a:cubicBezTo>
                  <a:pt x="0" y="1448115"/>
                  <a:pt x="1448115" y="0"/>
                  <a:pt x="3234455" y="0"/>
                </a:cubicBez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D6C80053-09A3-4BA0-8CC2-2A933DE7F63C}"/>
              </a:ext>
            </a:extLst>
          </p:cNvPr>
          <p:cNvGrpSpPr/>
          <p:nvPr/>
        </p:nvGrpSpPr>
        <p:grpSpPr>
          <a:xfrm>
            <a:off x="1755990" y="2635999"/>
            <a:ext cx="5636076" cy="2822513"/>
            <a:chOff x="3097213" y="425450"/>
            <a:chExt cx="5997576" cy="3003550"/>
          </a:xfrm>
        </p:grpSpPr>
        <p:sp>
          <p:nvSpPr>
            <p:cNvPr id="145" name="Freeform 5">
              <a:extLst>
                <a:ext uri="{FF2B5EF4-FFF2-40B4-BE49-F238E27FC236}">
                  <a16:creationId xmlns:a16="http://schemas.microsoft.com/office/drawing/2014/main" id="{56B226B2-8F35-4306-8B4F-9C8ECFBBF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2813" y="1304925"/>
              <a:ext cx="1604963" cy="1492250"/>
            </a:xfrm>
            <a:custGeom>
              <a:avLst/>
              <a:gdLst>
                <a:gd name="T0" fmla="*/ 1531 w 2575"/>
                <a:gd name="T1" fmla="*/ 0 h 2391"/>
                <a:gd name="T2" fmla="*/ 2575 w 2575"/>
                <a:gd name="T3" fmla="*/ 1562 h 2391"/>
                <a:gd name="T4" fmla="*/ 573 w 2575"/>
                <a:gd name="T5" fmla="*/ 2391 h 2391"/>
                <a:gd name="T6" fmla="*/ 0 w 2575"/>
                <a:gd name="T7" fmla="*/ 1532 h 2391"/>
                <a:gd name="T8" fmla="*/ 1531 w 2575"/>
                <a:gd name="T9" fmla="*/ 0 h 2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5" h="2391">
                  <a:moveTo>
                    <a:pt x="1531" y="0"/>
                  </a:moveTo>
                  <a:cubicBezTo>
                    <a:pt x="1978" y="447"/>
                    <a:pt x="2333" y="978"/>
                    <a:pt x="2575" y="1562"/>
                  </a:cubicBezTo>
                  <a:lnTo>
                    <a:pt x="573" y="2391"/>
                  </a:lnTo>
                  <a:cubicBezTo>
                    <a:pt x="440" y="2070"/>
                    <a:pt x="245" y="1778"/>
                    <a:pt x="0" y="1532"/>
                  </a:cubicBezTo>
                  <a:lnTo>
                    <a:pt x="1531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6">
              <a:extLst>
                <a:ext uri="{FF2B5EF4-FFF2-40B4-BE49-F238E27FC236}">
                  <a16:creationId xmlns:a16="http://schemas.microsoft.com/office/drawing/2014/main" id="{39837C68-D5C4-4535-ADD7-E7169F1E1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001" y="2279650"/>
              <a:ext cx="1474788" cy="1149350"/>
            </a:xfrm>
            <a:custGeom>
              <a:avLst/>
              <a:gdLst>
                <a:gd name="T0" fmla="*/ 2002 w 2368"/>
                <a:gd name="T1" fmla="*/ 0 h 1842"/>
                <a:gd name="T2" fmla="*/ 2368 w 2368"/>
                <a:gd name="T3" fmla="*/ 1842 h 1842"/>
                <a:gd name="T4" fmla="*/ 202 w 2368"/>
                <a:gd name="T5" fmla="*/ 1842 h 1842"/>
                <a:gd name="T6" fmla="*/ 0 w 2368"/>
                <a:gd name="T7" fmla="*/ 829 h 1842"/>
                <a:gd name="T8" fmla="*/ 2002 w 2368"/>
                <a:gd name="T9" fmla="*/ 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8" h="1842">
                  <a:moveTo>
                    <a:pt x="2002" y="0"/>
                  </a:moveTo>
                  <a:cubicBezTo>
                    <a:pt x="2244" y="584"/>
                    <a:pt x="2368" y="1210"/>
                    <a:pt x="2368" y="1842"/>
                  </a:cubicBezTo>
                  <a:lnTo>
                    <a:pt x="202" y="1842"/>
                  </a:lnTo>
                  <a:cubicBezTo>
                    <a:pt x="202" y="1494"/>
                    <a:pt x="133" y="1150"/>
                    <a:pt x="0" y="829"/>
                  </a:cubicBezTo>
                  <a:lnTo>
                    <a:pt x="2002" y="0"/>
                  </a:lnTo>
                  <a:close/>
                </a:path>
              </a:pathLst>
            </a:custGeom>
            <a:solidFill>
              <a:srgbClr val="05ACC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5">
              <a:extLst>
                <a:ext uri="{FF2B5EF4-FFF2-40B4-BE49-F238E27FC236}">
                  <a16:creationId xmlns:a16="http://schemas.microsoft.com/office/drawing/2014/main" id="{8DE25CA8-9C1D-4605-ABEA-720AE62B4A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213" y="2279650"/>
              <a:ext cx="1476375" cy="1149350"/>
            </a:xfrm>
            <a:custGeom>
              <a:avLst/>
              <a:gdLst>
                <a:gd name="T0" fmla="*/ 0 w 2368"/>
                <a:gd name="T1" fmla="*/ 1842 h 1842"/>
                <a:gd name="T2" fmla="*/ 366 w 2368"/>
                <a:gd name="T3" fmla="*/ 0 h 1842"/>
                <a:gd name="T4" fmla="*/ 2368 w 2368"/>
                <a:gd name="T5" fmla="*/ 829 h 1842"/>
                <a:gd name="T6" fmla="*/ 2166 w 2368"/>
                <a:gd name="T7" fmla="*/ 1842 h 1842"/>
                <a:gd name="T8" fmla="*/ 0 w 2368"/>
                <a:gd name="T9" fmla="*/ 1842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8" h="1842">
                  <a:moveTo>
                    <a:pt x="0" y="1842"/>
                  </a:moveTo>
                  <a:cubicBezTo>
                    <a:pt x="0" y="1210"/>
                    <a:pt x="124" y="584"/>
                    <a:pt x="366" y="0"/>
                  </a:cubicBezTo>
                  <a:lnTo>
                    <a:pt x="2368" y="829"/>
                  </a:lnTo>
                  <a:cubicBezTo>
                    <a:pt x="2234" y="1150"/>
                    <a:pt x="2166" y="1494"/>
                    <a:pt x="2166" y="1842"/>
                  </a:cubicBezTo>
                  <a:lnTo>
                    <a:pt x="0" y="1842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6">
              <a:extLst>
                <a:ext uri="{FF2B5EF4-FFF2-40B4-BE49-F238E27FC236}">
                  <a16:creationId xmlns:a16="http://schemas.microsoft.com/office/drawing/2014/main" id="{5BD94D66-286E-4771-B205-19D9871CC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5813" y="1304925"/>
              <a:ext cx="1603375" cy="1492250"/>
            </a:xfrm>
            <a:custGeom>
              <a:avLst/>
              <a:gdLst>
                <a:gd name="T0" fmla="*/ 0 w 2575"/>
                <a:gd name="T1" fmla="*/ 1562 h 2391"/>
                <a:gd name="T2" fmla="*/ 1044 w 2575"/>
                <a:gd name="T3" fmla="*/ 0 h 2391"/>
                <a:gd name="T4" fmla="*/ 2575 w 2575"/>
                <a:gd name="T5" fmla="*/ 1532 h 2391"/>
                <a:gd name="T6" fmla="*/ 2002 w 2575"/>
                <a:gd name="T7" fmla="*/ 2391 h 2391"/>
                <a:gd name="T8" fmla="*/ 0 w 2575"/>
                <a:gd name="T9" fmla="*/ 1562 h 2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5" h="2391">
                  <a:moveTo>
                    <a:pt x="0" y="1562"/>
                  </a:moveTo>
                  <a:cubicBezTo>
                    <a:pt x="242" y="978"/>
                    <a:pt x="597" y="447"/>
                    <a:pt x="1044" y="0"/>
                  </a:cubicBezTo>
                  <a:lnTo>
                    <a:pt x="2575" y="1532"/>
                  </a:lnTo>
                  <a:cubicBezTo>
                    <a:pt x="2330" y="1778"/>
                    <a:pt x="2135" y="2070"/>
                    <a:pt x="2002" y="2391"/>
                  </a:cubicBezTo>
                  <a:lnTo>
                    <a:pt x="0" y="1562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7">
              <a:extLst>
                <a:ext uri="{FF2B5EF4-FFF2-40B4-BE49-F238E27FC236}">
                  <a16:creationId xmlns:a16="http://schemas.microsoft.com/office/drawing/2014/main" id="{D14920BA-7239-4699-92BC-F9E578E04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688" y="654050"/>
              <a:ext cx="1489075" cy="1606550"/>
            </a:xfrm>
            <a:custGeom>
              <a:avLst/>
              <a:gdLst>
                <a:gd name="T0" fmla="*/ 0 w 2390"/>
                <a:gd name="T1" fmla="*/ 1043 h 2575"/>
                <a:gd name="T2" fmla="*/ 1561 w 2390"/>
                <a:gd name="T3" fmla="*/ 0 h 2575"/>
                <a:gd name="T4" fmla="*/ 2390 w 2390"/>
                <a:gd name="T5" fmla="*/ 2001 h 2575"/>
                <a:gd name="T6" fmla="*/ 1531 w 2390"/>
                <a:gd name="T7" fmla="*/ 2575 h 2575"/>
                <a:gd name="T8" fmla="*/ 0 w 2390"/>
                <a:gd name="T9" fmla="*/ 1043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0" h="2575">
                  <a:moveTo>
                    <a:pt x="0" y="1043"/>
                  </a:moveTo>
                  <a:cubicBezTo>
                    <a:pt x="447" y="596"/>
                    <a:pt x="977" y="242"/>
                    <a:pt x="1561" y="0"/>
                  </a:cubicBezTo>
                  <a:lnTo>
                    <a:pt x="2390" y="2001"/>
                  </a:lnTo>
                  <a:cubicBezTo>
                    <a:pt x="2069" y="2134"/>
                    <a:pt x="1777" y="2329"/>
                    <a:pt x="1531" y="2575"/>
                  </a:cubicBezTo>
                  <a:lnTo>
                    <a:pt x="0" y="104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8">
              <a:extLst>
                <a:ext uri="{FF2B5EF4-FFF2-40B4-BE49-F238E27FC236}">
                  <a16:creationId xmlns:a16="http://schemas.microsoft.com/office/drawing/2014/main" id="{CCF0932E-9086-47D4-B9BB-650FC1A664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8238" y="425450"/>
              <a:ext cx="1147763" cy="1477963"/>
            </a:xfrm>
            <a:custGeom>
              <a:avLst/>
              <a:gdLst>
                <a:gd name="T0" fmla="*/ 0 w 1842"/>
                <a:gd name="T1" fmla="*/ 366 h 2367"/>
                <a:gd name="T2" fmla="*/ 1842 w 1842"/>
                <a:gd name="T3" fmla="*/ 0 h 2367"/>
                <a:gd name="T4" fmla="*/ 1842 w 1842"/>
                <a:gd name="T5" fmla="*/ 2166 h 2367"/>
                <a:gd name="T6" fmla="*/ 829 w 1842"/>
                <a:gd name="T7" fmla="*/ 2367 h 2367"/>
                <a:gd name="T8" fmla="*/ 0 w 1842"/>
                <a:gd name="T9" fmla="*/ 366 h 2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2" h="2367">
                  <a:moveTo>
                    <a:pt x="0" y="366"/>
                  </a:moveTo>
                  <a:cubicBezTo>
                    <a:pt x="584" y="124"/>
                    <a:pt x="1210" y="0"/>
                    <a:pt x="1842" y="0"/>
                  </a:cubicBezTo>
                  <a:lnTo>
                    <a:pt x="1842" y="2166"/>
                  </a:lnTo>
                  <a:cubicBezTo>
                    <a:pt x="1495" y="2166"/>
                    <a:pt x="1151" y="2234"/>
                    <a:pt x="829" y="2367"/>
                  </a:cubicBezTo>
                  <a:lnTo>
                    <a:pt x="0" y="366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9">
              <a:extLst>
                <a:ext uri="{FF2B5EF4-FFF2-40B4-BE49-F238E27FC236}">
                  <a16:creationId xmlns:a16="http://schemas.microsoft.com/office/drawing/2014/main" id="{0697279E-213B-40D2-A645-14D5386CC21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1" y="425450"/>
              <a:ext cx="1147763" cy="1477963"/>
            </a:xfrm>
            <a:custGeom>
              <a:avLst/>
              <a:gdLst>
                <a:gd name="T0" fmla="*/ 0 w 1843"/>
                <a:gd name="T1" fmla="*/ 0 h 2367"/>
                <a:gd name="T2" fmla="*/ 1843 w 1843"/>
                <a:gd name="T3" fmla="*/ 366 h 2367"/>
                <a:gd name="T4" fmla="*/ 1014 w 1843"/>
                <a:gd name="T5" fmla="*/ 2367 h 2367"/>
                <a:gd name="T6" fmla="*/ 0 w 1843"/>
                <a:gd name="T7" fmla="*/ 2166 h 2367"/>
                <a:gd name="T8" fmla="*/ 0 w 1843"/>
                <a:gd name="T9" fmla="*/ 0 h 2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3" h="2367">
                  <a:moveTo>
                    <a:pt x="0" y="0"/>
                  </a:moveTo>
                  <a:cubicBezTo>
                    <a:pt x="633" y="0"/>
                    <a:pt x="1259" y="124"/>
                    <a:pt x="1843" y="366"/>
                  </a:cubicBezTo>
                  <a:lnTo>
                    <a:pt x="1014" y="2367"/>
                  </a:lnTo>
                  <a:cubicBezTo>
                    <a:pt x="692" y="2234"/>
                    <a:pt x="348" y="2166"/>
                    <a:pt x="0" y="216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20">
              <a:extLst>
                <a:ext uri="{FF2B5EF4-FFF2-40B4-BE49-F238E27FC236}">
                  <a16:creationId xmlns:a16="http://schemas.microsoft.com/office/drawing/2014/main" id="{F8895986-FF1B-40B2-85BA-9561FC4DE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7826" y="654050"/>
              <a:ext cx="1489075" cy="1606550"/>
            </a:xfrm>
            <a:custGeom>
              <a:avLst/>
              <a:gdLst>
                <a:gd name="T0" fmla="*/ 829 w 2390"/>
                <a:gd name="T1" fmla="*/ 0 h 2575"/>
                <a:gd name="T2" fmla="*/ 2390 w 2390"/>
                <a:gd name="T3" fmla="*/ 1043 h 2575"/>
                <a:gd name="T4" fmla="*/ 859 w 2390"/>
                <a:gd name="T5" fmla="*/ 2575 h 2575"/>
                <a:gd name="T6" fmla="*/ 0 w 2390"/>
                <a:gd name="T7" fmla="*/ 2001 h 2575"/>
                <a:gd name="T8" fmla="*/ 829 w 2390"/>
                <a:gd name="T9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0" h="2575">
                  <a:moveTo>
                    <a:pt x="829" y="0"/>
                  </a:moveTo>
                  <a:cubicBezTo>
                    <a:pt x="1413" y="242"/>
                    <a:pt x="1943" y="596"/>
                    <a:pt x="2390" y="1043"/>
                  </a:cubicBezTo>
                  <a:lnTo>
                    <a:pt x="859" y="2575"/>
                  </a:lnTo>
                  <a:cubicBezTo>
                    <a:pt x="613" y="2329"/>
                    <a:pt x="321" y="2134"/>
                    <a:pt x="0" y="2001"/>
                  </a:cubicBezTo>
                  <a:lnTo>
                    <a:pt x="829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B107DB93-349E-4BB8-A32B-E6914A6F73C9}"/>
              </a:ext>
            </a:extLst>
          </p:cNvPr>
          <p:cNvSpPr/>
          <p:nvPr/>
        </p:nvSpPr>
        <p:spPr>
          <a:xfrm>
            <a:off x="2636225" y="3520710"/>
            <a:ext cx="3875603" cy="1937801"/>
          </a:xfrm>
          <a:custGeom>
            <a:avLst/>
            <a:gdLst>
              <a:gd name="connsiteX0" fmla="*/ 2062093 w 4124186"/>
              <a:gd name="connsiteY0" fmla="*/ 0 h 2062093"/>
              <a:gd name="connsiteX1" fmla="*/ 4124186 w 4124186"/>
              <a:gd name="connsiteY1" fmla="*/ 2062093 h 2062093"/>
              <a:gd name="connsiteX2" fmla="*/ 3711660 w 4124186"/>
              <a:gd name="connsiteY2" fmla="*/ 2062093 h 2062093"/>
              <a:gd name="connsiteX3" fmla="*/ 3228905 w 4124186"/>
              <a:gd name="connsiteY3" fmla="*/ 893977 h 2062093"/>
              <a:gd name="connsiteX4" fmla="*/ 3229087 w 4124186"/>
              <a:gd name="connsiteY4" fmla="*/ 893693 h 2062093"/>
              <a:gd name="connsiteX5" fmla="*/ 2062093 w 4124186"/>
              <a:gd name="connsiteY5" fmla="*/ 410102 h 2062093"/>
              <a:gd name="connsiteX6" fmla="*/ 896253 w 4124186"/>
              <a:gd name="connsiteY6" fmla="*/ 893693 h 2062093"/>
              <a:gd name="connsiteX7" fmla="*/ 895280 w 4124186"/>
              <a:gd name="connsiteY7" fmla="*/ 893977 h 2062093"/>
              <a:gd name="connsiteX8" fmla="*/ 412525 w 4124186"/>
              <a:gd name="connsiteY8" fmla="*/ 2062093 h 2062093"/>
              <a:gd name="connsiteX9" fmla="*/ 0 w 4124186"/>
              <a:gd name="connsiteY9" fmla="*/ 2062093 h 2062093"/>
              <a:gd name="connsiteX10" fmla="*/ 2062093 w 4124186"/>
              <a:gd name="connsiteY10" fmla="*/ 0 h 206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4186" h="2062093">
                <a:moveTo>
                  <a:pt x="2062093" y="0"/>
                </a:moveTo>
                <a:cubicBezTo>
                  <a:pt x="3200956" y="0"/>
                  <a:pt x="4124186" y="923230"/>
                  <a:pt x="4124186" y="2062093"/>
                </a:cubicBezTo>
                <a:lnTo>
                  <a:pt x="3711660" y="2062093"/>
                </a:lnTo>
                <a:cubicBezTo>
                  <a:pt x="3711660" y="1624050"/>
                  <a:pt x="3537868" y="1204102"/>
                  <a:pt x="3228905" y="893977"/>
                </a:cubicBezTo>
                <a:lnTo>
                  <a:pt x="3229087" y="893693"/>
                </a:lnTo>
                <a:cubicBezTo>
                  <a:pt x="2919425" y="584195"/>
                  <a:pt x="2500105" y="410102"/>
                  <a:pt x="2062093" y="410102"/>
                </a:cubicBezTo>
                <a:cubicBezTo>
                  <a:pt x="1624903" y="410102"/>
                  <a:pt x="1205773" y="584195"/>
                  <a:pt x="896253" y="893693"/>
                </a:cubicBezTo>
                <a:lnTo>
                  <a:pt x="895280" y="893977"/>
                </a:lnTo>
                <a:cubicBezTo>
                  <a:pt x="586317" y="1204102"/>
                  <a:pt x="412525" y="1624050"/>
                  <a:pt x="412525" y="2062093"/>
                </a:cubicBezTo>
                <a:lnTo>
                  <a:pt x="0" y="2062093"/>
                </a:lnTo>
                <a:cubicBezTo>
                  <a:pt x="0" y="923230"/>
                  <a:pt x="923230" y="0"/>
                  <a:pt x="2062093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81F257F1-1429-4407-806A-46C07C0DB935}"/>
              </a:ext>
            </a:extLst>
          </p:cNvPr>
          <p:cNvSpPr/>
          <p:nvPr/>
        </p:nvSpPr>
        <p:spPr>
          <a:xfrm>
            <a:off x="198623" y="5398488"/>
            <a:ext cx="8750808" cy="12004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aphic 24" descr="Bullseye">
            <a:extLst>
              <a:ext uri="{FF2B5EF4-FFF2-40B4-BE49-F238E27FC236}">
                <a16:creationId xmlns:a16="http://schemas.microsoft.com/office/drawing/2014/main" id="{CE73B16A-B6BA-4176-8638-30D45BCFD4D1}"/>
              </a:ext>
            </a:extLst>
          </p:cNvPr>
          <p:cNvGrpSpPr/>
          <p:nvPr/>
        </p:nvGrpSpPr>
        <p:grpSpPr>
          <a:xfrm>
            <a:off x="2971051" y="3210239"/>
            <a:ext cx="573913" cy="573913"/>
            <a:chOff x="717874" y="5559177"/>
            <a:chExt cx="610724" cy="610724"/>
          </a:xfrm>
          <a:solidFill>
            <a:schemeClr val="tx1">
              <a:alpha val="60000"/>
            </a:schemeClr>
          </a:solidFill>
        </p:grpSpPr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A176146C-83A2-4FF3-B154-FFD19F4B5138}"/>
                </a:ext>
              </a:extLst>
            </p:cNvPr>
            <p:cNvSpPr/>
            <p:nvPr/>
          </p:nvSpPr>
          <p:spPr>
            <a:xfrm>
              <a:off x="949440" y="5613252"/>
              <a:ext cx="324447" cy="324447"/>
            </a:xfrm>
            <a:custGeom>
              <a:avLst/>
              <a:gdLst>
                <a:gd name="connsiteX0" fmla="*/ 267828 w 324447"/>
                <a:gd name="connsiteY0" fmla="*/ 57255 h 324447"/>
                <a:gd name="connsiteX1" fmla="*/ 261466 w 324447"/>
                <a:gd name="connsiteY1" fmla="*/ 0 h 324447"/>
                <a:gd name="connsiteX2" fmla="*/ 191487 w 324447"/>
                <a:gd name="connsiteY2" fmla="*/ 69979 h 324447"/>
                <a:gd name="connsiteX3" fmla="*/ 195304 w 324447"/>
                <a:gd name="connsiteY3" fmla="*/ 103060 h 324447"/>
                <a:gd name="connsiteX4" fmla="*/ 93517 w 324447"/>
                <a:gd name="connsiteY4" fmla="*/ 204847 h 324447"/>
                <a:gd name="connsiteX5" fmla="*/ 63617 w 324447"/>
                <a:gd name="connsiteY5" fmla="*/ 197213 h 324447"/>
                <a:gd name="connsiteX6" fmla="*/ 0 w 324447"/>
                <a:gd name="connsiteY6" fmla="*/ 260830 h 324447"/>
                <a:gd name="connsiteX7" fmla="*/ 63617 w 324447"/>
                <a:gd name="connsiteY7" fmla="*/ 324447 h 324447"/>
                <a:gd name="connsiteX8" fmla="*/ 127234 w 324447"/>
                <a:gd name="connsiteY8" fmla="*/ 260830 h 324447"/>
                <a:gd name="connsiteX9" fmla="*/ 120236 w 324447"/>
                <a:gd name="connsiteY9" fmla="*/ 231566 h 324447"/>
                <a:gd name="connsiteX10" fmla="*/ 222024 w 324447"/>
                <a:gd name="connsiteY10" fmla="*/ 129779 h 324447"/>
                <a:gd name="connsiteX11" fmla="*/ 255105 w 324447"/>
                <a:gd name="connsiteY11" fmla="*/ 133596 h 324447"/>
                <a:gd name="connsiteX12" fmla="*/ 325083 w 324447"/>
                <a:gd name="connsiteY12" fmla="*/ 63617 h 324447"/>
                <a:gd name="connsiteX13" fmla="*/ 267828 w 324447"/>
                <a:gd name="connsiteY13" fmla="*/ 57255 h 32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24447" h="324447">
                  <a:moveTo>
                    <a:pt x="267828" y="57255"/>
                  </a:moveTo>
                  <a:lnTo>
                    <a:pt x="261466" y="0"/>
                  </a:lnTo>
                  <a:lnTo>
                    <a:pt x="191487" y="69979"/>
                  </a:lnTo>
                  <a:lnTo>
                    <a:pt x="195304" y="103060"/>
                  </a:lnTo>
                  <a:lnTo>
                    <a:pt x="93517" y="204847"/>
                  </a:lnTo>
                  <a:cubicBezTo>
                    <a:pt x="84611" y="200394"/>
                    <a:pt x="74432" y="197213"/>
                    <a:pt x="63617" y="197213"/>
                  </a:cubicBezTo>
                  <a:cubicBezTo>
                    <a:pt x="28628" y="197213"/>
                    <a:pt x="0" y="225841"/>
                    <a:pt x="0" y="260830"/>
                  </a:cubicBezTo>
                  <a:cubicBezTo>
                    <a:pt x="0" y="295819"/>
                    <a:pt x="28628" y="324447"/>
                    <a:pt x="63617" y="324447"/>
                  </a:cubicBezTo>
                  <a:cubicBezTo>
                    <a:pt x="98606" y="324447"/>
                    <a:pt x="127234" y="295819"/>
                    <a:pt x="127234" y="260830"/>
                  </a:cubicBezTo>
                  <a:cubicBezTo>
                    <a:pt x="127234" y="250015"/>
                    <a:pt x="124689" y="240473"/>
                    <a:pt x="120236" y="231566"/>
                  </a:cubicBezTo>
                  <a:lnTo>
                    <a:pt x="222024" y="129779"/>
                  </a:lnTo>
                  <a:lnTo>
                    <a:pt x="255105" y="133596"/>
                  </a:lnTo>
                  <a:lnTo>
                    <a:pt x="325083" y="63617"/>
                  </a:lnTo>
                  <a:lnTo>
                    <a:pt x="267828" y="57255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B07BC469-57F9-4736-A1B8-D21461CDE250}"/>
                </a:ext>
              </a:extLst>
            </p:cNvPr>
            <p:cNvSpPr/>
            <p:nvPr/>
          </p:nvSpPr>
          <p:spPr>
            <a:xfrm>
              <a:off x="771949" y="5632337"/>
              <a:ext cx="483490" cy="483490"/>
            </a:xfrm>
            <a:custGeom>
              <a:avLst/>
              <a:gdLst>
                <a:gd name="connsiteX0" fmla="*/ 450409 w 483489"/>
                <a:gd name="connsiteY0" fmla="*/ 132324 h 483489"/>
                <a:gd name="connsiteX1" fmla="*/ 442139 w 483489"/>
                <a:gd name="connsiteY1" fmla="*/ 141230 h 483489"/>
                <a:gd name="connsiteX2" fmla="*/ 430051 w 483489"/>
                <a:gd name="connsiteY2" fmla="*/ 139958 h 483489"/>
                <a:gd name="connsiteX3" fmla="*/ 416692 w 483489"/>
                <a:gd name="connsiteY3" fmla="*/ 138049 h 483489"/>
                <a:gd name="connsiteX4" fmla="*/ 445320 w 483489"/>
                <a:gd name="connsiteY4" fmla="*/ 241745 h 483489"/>
                <a:gd name="connsiteX5" fmla="*/ 241745 w 483489"/>
                <a:gd name="connsiteY5" fmla="*/ 445320 h 483489"/>
                <a:gd name="connsiteX6" fmla="*/ 38170 w 483489"/>
                <a:gd name="connsiteY6" fmla="*/ 241745 h 483489"/>
                <a:gd name="connsiteX7" fmla="*/ 241745 w 483489"/>
                <a:gd name="connsiteY7" fmla="*/ 38170 h 483489"/>
                <a:gd name="connsiteX8" fmla="*/ 345441 w 483489"/>
                <a:gd name="connsiteY8" fmla="*/ 66798 h 483489"/>
                <a:gd name="connsiteX9" fmla="*/ 344168 w 483489"/>
                <a:gd name="connsiteY9" fmla="*/ 54075 h 483489"/>
                <a:gd name="connsiteX10" fmla="*/ 342260 w 483489"/>
                <a:gd name="connsiteY10" fmla="*/ 41351 h 483489"/>
                <a:gd name="connsiteX11" fmla="*/ 351166 w 483489"/>
                <a:gd name="connsiteY11" fmla="*/ 32445 h 483489"/>
                <a:gd name="connsiteX12" fmla="*/ 355620 w 483489"/>
                <a:gd name="connsiteY12" fmla="*/ 27992 h 483489"/>
                <a:gd name="connsiteX13" fmla="*/ 241745 w 483489"/>
                <a:gd name="connsiteY13" fmla="*/ 0 h 483489"/>
                <a:gd name="connsiteX14" fmla="*/ 0 w 483489"/>
                <a:gd name="connsiteY14" fmla="*/ 241745 h 483489"/>
                <a:gd name="connsiteX15" fmla="*/ 241745 w 483489"/>
                <a:gd name="connsiteY15" fmla="*/ 483490 h 483489"/>
                <a:gd name="connsiteX16" fmla="*/ 483490 w 483489"/>
                <a:gd name="connsiteY16" fmla="*/ 241745 h 483489"/>
                <a:gd name="connsiteX17" fmla="*/ 454862 w 483489"/>
                <a:gd name="connsiteY17" fmla="*/ 128507 h 483489"/>
                <a:gd name="connsiteX18" fmla="*/ 450409 w 483489"/>
                <a:gd name="connsiteY18" fmla="*/ 132324 h 483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3489" h="483489">
                  <a:moveTo>
                    <a:pt x="450409" y="132324"/>
                  </a:moveTo>
                  <a:lnTo>
                    <a:pt x="442139" y="141230"/>
                  </a:lnTo>
                  <a:lnTo>
                    <a:pt x="430051" y="139958"/>
                  </a:lnTo>
                  <a:lnTo>
                    <a:pt x="416692" y="138049"/>
                  </a:lnTo>
                  <a:cubicBezTo>
                    <a:pt x="434505" y="168585"/>
                    <a:pt x="445320" y="203575"/>
                    <a:pt x="445320" y="241745"/>
                  </a:cubicBezTo>
                  <a:cubicBezTo>
                    <a:pt x="445320" y="353711"/>
                    <a:pt x="353711" y="445320"/>
                    <a:pt x="241745" y="445320"/>
                  </a:cubicBezTo>
                  <a:cubicBezTo>
                    <a:pt x="129779" y="445320"/>
                    <a:pt x="38170" y="353711"/>
                    <a:pt x="38170" y="241745"/>
                  </a:cubicBezTo>
                  <a:cubicBezTo>
                    <a:pt x="38170" y="129779"/>
                    <a:pt x="129779" y="38170"/>
                    <a:pt x="241745" y="38170"/>
                  </a:cubicBezTo>
                  <a:cubicBezTo>
                    <a:pt x="279279" y="38170"/>
                    <a:pt x="314905" y="48349"/>
                    <a:pt x="345441" y="66798"/>
                  </a:cubicBezTo>
                  <a:lnTo>
                    <a:pt x="344168" y="54075"/>
                  </a:lnTo>
                  <a:lnTo>
                    <a:pt x="342260" y="41351"/>
                  </a:lnTo>
                  <a:lnTo>
                    <a:pt x="351166" y="32445"/>
                  </a:lnTo>
                  <a:lnTo>
                    <a:pt x="355620" y="27992"/>
                  </a:lnTo>
                  <a:cubicBezTo>
                    <a:pt x="321266" y="10179"/>
                    <a:pt x="283096" y="0"/>
                    <a:pt x="241745" y="0"/>
                  </a:cubicBezTo>
                  <a:cubicBezTo>
                    <a:pt x="108149" y="0"/>
                    <a:pt x="0" y="108149"/>
                    <a:pt x="0" y="241745"/>
                  </a:cubicBezTo>
                  <a:cubicBezTo>
                    <a:pt x="0" y="375341"/>
                    <a:pt x="108149" y="483490"/>
                    <a:pt x="241745" y="483490"/>
                  </a:cubicBezTo>
                  <a:cubicBezTo>
                    <a:pt x="375341" y="483490"/>
                    <a:pt x="483490" y="375341"/>
                    <a:pt x="483490" y="241745"/>
                  </a:cubicBezTo>
                  <a:cubicBezTo>
                    <a:pt x="483490" y="200394"/>
                    <a:pt x="473311" y="162224"/>
                    <a:pt x="454862" y="128507"/>
                  </a:cubicBezTo>
                  <a:lnTo>
                    <a:pt x="450409" y="132324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C172C8E-CA3B-47AE-AC12-8C5565BDB512}"/>
                </a:ext>
              </a:extLst>
            </p:cNvPr>
            <p:cNvSpPr/>
            <p:nvPr/>
          </p:nvSpPr>
          <p:spPr>
            <a:xfrm>
              <a:off x="861012" y="5721401"/>
              <a:ext cx="305362" cy="305362"/>
            </a:xfrm>
            <a:custGeom>
              <a:avLst/>
              <a:gdLst>
                <a:gd name="connsiteX0" fmla="*/ 258922 w 305362"/>
                <a:gd name="connsiteY0" fmla="*/ 109421 h 305362"/>
                <a:gd name="connsiteX1" fmla="*/ 267192 w 305362"/>
                <a:gd name="connsiteY1" fmla="*/ 152681 h 305362"/>
                <a:gd name="connsiteX2" fmla="*/ 152681 w 305362"/>
                <a:gd name="connsiteY2" fmla="*/ 267192 h 305362"/>
                <a:gd name="connsiteX3" fmla="*/ 38170 w 305362"/>
                <a:gd name="connsiteY3" fmla="*/ 152681 h 305362"/>
                <a:gd name="connsiteX4" fmla="*/ 152681 w 305362"/>
                <a:gd name="connsiteY4" fmla="*/ 38170 h 305362"/>
                <a:gd name="connsiteX5" fmla="*/ 195941 w 305362"/>
                <a:gd name="connsiteY5" fmla="*/ 46440 h 305362"/>
                <a:gd name="connsiteX6" fmla="*/ 224568 w 305362"/>
                <a:gd name="connsiteY6" fmla="*/ 17813 h 305362"/>
                <a:gd name="connsiteX7" fmla="*/ 152681 w 305362"/>
                <a:gd name="connsiteY7" fmla="*/ 0 h 305362"/>
                <a:gd name="connsiteX8" fmla="*/ 0 w 305362"/>
                <a:gd name="connsiteY8" fmla="*/ 152681 h 305362"/>
                <a:gd name="connsiteX9" fmla="*/ 152681 w 305362"/>
                <a:gd name="connsiteY9" fmla="*/ 305362 h 305362"/>
                <a:gd name="connsiteX10" fmla="*/ 305362 w 305362"/>
                <a:gd name="connsiteY10" fmla="*/ 152681 h 305362"/>
                <a:gd name="connsiteX11" fmla="*/ 287549 w 305362"/>
                <a:gd name="connsiteY11" fmla="*/ 80794 h 305362"/>
                <a:gd name="connsiteX12" fmla="*/ 258922 w 305362"/>
                <a:gd name="connsiteY12" fmla="*/ 109421 h 30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5362" h="305362">
                  <a:moveTo>
                    <a:pt x="258922" y="109421"/>
                  </a:moveTo>
                  <a:cubicBezTo>
                    <a:pt x="264647" y="122781"/>
                    <a:pt x="267192" y="137413"/>
                    <a:pt x="267192" y="152681"/>
                  </a:cubicBezTo>
                  <a:cubicBezTo>
                    <a:pt x="267192" y="215662"/>
                    <a:pt x="215662" y="267192"/>
                    <a:pt x="152681" y="267192"/>
                  </a:cubicBezTo>
                  <a:cubicBezTo>
                    <a:pt x="89700" y="267192"/>
                    <a:pt x="38170" y="215662"/>
                    <a:pt x="38170" y="152681"/>
                  </a:cubicBezTo>
                  <a:cubicBezTo>
                    <a:pt x="38170" y="89700"/>
                    <a:pt x="89700" y="38170"/>
                    <a:pt x="152681" y="38170"/>
                  </a:cubicBezTo>
                  <a:cubicBezTo>
                    <a:pt x="167949" y="38170"/>
                    <a:pt x="182581" y="41351"/>
                    <a:pt x="195941" y="46440"/>
                  </a:cubicBezTo>
                  <a:lnTo>
                    <a:pt x="224568" y="17813"/>
                  </a:lnTo>
                  <a:cubicBezTo>
                    <a:pt x="202939" y="6362"/>
                    <a:pt x="178764" y="0"/>
                    <a:pt x="152681" y="0"/>
                  </a:cubicBezTo>
                  <a:cubicBezTo>
                    <a:pt x="68706" y="0"/>
                    <a:pt x="0" y="68706"/>
                    <a:pt x="0" y="152681"/>
                  </a:cubicBezTo>
                  <a:cubicBezTo>
                    <a:pt x="0" y="236656"/>
                    <a:pt x="68706" y="305362"/>
                    <a:pt x="152681" y="305362"/>
                  </a:cubicBezTo>
                  <a:cubicBezTo>
                    <a:pt x="236656" y="305362"/>
                    <a:pt x="305362" y="236656"/>
                    <a:pt x="305362" y="152681"/>
                  </a:cubicBezTo>
                  <a:cubicBezTo>
                    <a:pt x="305362" y="126598"/>
                    <a:pt x="299000" y="102423"/>
                    <a:pt x="287549" y="80794"/>
                  </a:cubicBezTo>
                  <a:lnTo>
                    <a:pt x="258922" y="109421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3" name="Graphic 26" descr="Hourglass">
            <a:extLst>
              <a:ext uri="{FF2B5EF4-FFF2-40B4-BE49-F238E27FC236}">
                <a16:creationId xmlns:a16="http://schemas.microsoft.com/office/drawing/2014/main" id="{D0C8425C-4EB7-4514-9647-C8625BD975B2}"/>
              </a:ext>
            </a:extLst>
          </p:cNvPr>
          <p:cNvSpPr/>
          <p:nvPr/>
        </p:nvSpPr>
        <p:spPr>
          <a:xfrm>
            <a:off x="3924714" y="2876457"/>
            <a:ext cx="334783" cy="478261"/>
          </a:xfrm>
          <a:custGeom>
            <a:avLst/>
            <a:gdLst>
              <a:gd name="connsiteX0" fmla="*/ 213753 w 356255"/>
              <a:gd name="connsiteY0" fmla="*/ 288185 h 508936"/>
              <a:gd name="connsiteX1" fmla="*/ 271009 w 356255"/>
              <a:gd name="connsiteY1" fmla="*/ 368979 h 508936"/>
              <a:gd name="connsiteX2" fmla="*/ 85247 w 356255"/>
              <a:gd name="connsiteY2" fmla="*/ 368979 h 508936"/>
              <a:gd name="connsiteX3" fmla="*/ 142502 w 356255"/>
              <a:gd name="connsiteY3" fmla="*/ 288185 h 508936"/>
              <a:gd name="connsiteX4" fmla="*/ 159043 w 356255"/>
              <a:gd name="connsiteY4" fmla="*/ 254468 h 508936"/>
              <a:gd name="connsiteX5" fmla="*/ 142502 w 356255"/>
              <a:gd name="connsiteY5" fmla="*/ 220751 h 508936"/>
              <a:gd name="connsiteX6" fmla="*/ 55347 w 356255"/>
              <a:gd name="connsiteY6" fmla="*/ 38170 h 508936"/>
              <a:gd name="connsiteX7" fmla="*/ 301545 w 356255"/>
              <a:gd name="connsiteY7" fmla="*/ 38170 h 508936"/>
              <a:gd name="connsiteX8" fmla="*/ 214390 w 356255"/>
              <a:gd name="connsiteY8" fmla="*/ 220751 h 508936"/>
              <a:gd name="connsiteX9" fmla="*/ 197213 w 356255"/>
              <a:gd name="connsiteY9" fmla="*/ 254468 h 508936"/>
              <a:gd name="connsiteX10" fmla="*/ 213753 w 356255"/>
              <a:gd name="connsiteY10" fmla="*/ 288185 h 508936"/>
              <a:gd name="connsiteX11" fmla="*/ 339079 w 356255"/>
              <a:gd name="connsiteY11" fmla="*/ 38170 h 508936"/>
              <a:gd name="connsiteX12" fmla="*/ 356256 w 356255"/>
              <a:gd name="connsiteY12" fmla="*/ 38170 h 508936"/>
              <a:gd name="connsiteX13" fmla="*/ 356256 w 356255"/>
              <a:gd name="connsiteY13" fmla="*/ 0 h 508936"/>
              <a:gd name="connsiteX14" fmla="*/ 0 w 356255"/>
              <a:gd name="connsiteY14" fmla="*/ 0 h 508936"/>
              <a:gd name="connsiteX15" fmla="*/ 0 w 356255"/>
              <a:gd name="connsiteY15" fmla="*/ 38170 h 508936"/>
              <a:gd name="connsiteX16" fmla="*/ 16540 w 356255"/>
              <a:gd name="connsiteY16" fmla="*/ 38170 h 508936"/>
              <a:gd name="connsiteX17" fmla="*/ 123417 w 356255"/>
              <a:gd name="connsiteY17" fmla="*/ 254468 h 508936"/>
              <a:gd name="connsiteX18" fmla="*/ 16540 w 356255"/>
              <a:gd name="connsiteY18" fmla="*/ 470766 h 508936"/>
              <a:gd name="connsiteX19" fmla="*/ 0 w 356255"/>
              <a:gd name="connsiteY19" fmla="*/ 470766 h 508936"/>
              <a:gd name="connsiteX20" fmla="*/ 0 w 356255"/>
              <a:gd name="connsiteY20" fmla="*/ 508937 h 508936"/>
              <a:gd name="connsiteX21" fmla="*/ 356256 w 356255"/>
              <a:gd name="connsiteY21" fmla="*/ 508937 h 508936"/>
              <a:gd name="connsiteX22" fmla="*/ 356256 w 356255"/>
              <a:gd name="connsiteY22" fmla="*/ 470766 h 508936"/>
              <a:gd name="connsiteX23" fmla="*/ 339079 w 356255"/>
              <a:gd name="connsiteY23" fmla="*/ 470766 h 508936"/>
              <a:gd name="connsiteX24" fmla="*/ 232202 w 356255"/>
              <a:gd name="connsiteY24" fmla="*/ 254468 h 508936"/>
              <a:gd name="connsiteX25" fmla="*/ 339079 w 356255"/>
              <a:gd name="connsiteY25" fmla="*/ 38170 h 508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56255" h="508936">
                <a:moveTo>
                  <a:pt x="213753" y="288185"/>
                </a:moveTo>
                <a:cubicBezTo>
                  <a:pt x="235383" y="305362"/>
                  <a:pt x="255741" y="335262"/>
                  <a:pt x="271009" y="368979"/>
                </a:cubicBezTo>
                <a:lnTo>
                  <a:pt x="85247" y="368979"/>
                </a:lnTo>
                <a:cubicBezTo>
                  <a:pt x="101151" y="335262"/>
                  <a:pt x="120872" y="304726"/>
                  <a:pt x="142502" y="288185"/>
                </a:cubicBezTo>
                <a:cubicBezTo>
                  <a:pt x="152681" y="279915"/>
                  <a:pt x="159043" y="267828"/>
                  <a:pt x="159043" y="254468"/>
                </a:cubicBezTo>
                <a:cubicBezTo>
                  <a:pt x="159043" y="241109"/>
                  <a:pt x="152681" y="229022"/>
                  <a:pt x="142502" y="220751"/>
                </a:cubicBezTo>
                <a:cubicBezTo>
                  <a:pt x="99243" y="187034"/>
                  <a:pt x="61709" y="100515"/>
                  <a:pt x="55347" y="38170"/>
                </a:cubicBezTo>
                <a:lnTo>
                  <a:pt x="301545" y="38170"/>
                </a:lnTo>
                <a:cubicBezTo>
                  <a:pt x="294547" y="100515"/>
                  <a:pt x="257649" y="187034"/>
                  <a:pt x="214390" y="220751"/>
                </a:cubicBezTo>
                <a:cubicBezTo>
                  <a:pt x="203575" y="229022"/>
                  <a:pt x="197213" y="241109"/>
                  <a:pt x="197213" y="254468"/>
                </a:cubicBezTo>
                <a:cubicBezTo>
                  <a:pt x="197213" y="267828"/>
                  <a:pt x="203575" y="279915"/>
                  <a:pt x="213753" y="288185"/>
                </a:cubicBezTo>
                <a:close/>
                <a:moveTo>
                  <a:pt x="339079" y="38170"/>
                </a:moveTo>
                <a:lnTo>
                  <a:pt x="356256" y="38170"/>
                </a:lnTo>
                <a:lnTo>
                  <a:pt x="356256" y="0"/>
                </a:lnTo>
                <a:lnTo>
                  <a:pt x="0" y="0"/>
                </a:lnTo>
                <a:lnTo>
                  <a:pt x="0" y="38170"/>
                </a:lnTo>
                <a:lnTo>
                  <a:pt x="16540" y="38170"/>
                </a:lnTo>
                <a:cubicBezTo>
                  <a:pt x="23538" y="108785"/>
                  <a:pt x="64253" y="211845"/>
                  <a:pt x="123417" y="254468"/>
                </a:cubicBezTo>
                <a:cubicBezTo>
                  <a:pt x="64253" y="297092"/>
                  <a:pt x="22902" y="400151"/>
                  <a:pt x="16540" y="470766"/>
                </a:cubicBezTo>
                <a:lnTo>
                  <a:pt x="0" y="470766"/>
                </a:lnTo>
                <a:lnTo>
                  <a:pt x="0" y="508937"/>
                </a:lnTo>
                <a:lnTo>
                  <a:pt x="356256" y="508937"/>
                </a:lnTo>
                <a:lnTo>
                  <a:pt x="356256" y="470766"/>
                </a:lnTo>
                <a:lnTo>
                  <a:pt x="339079" y="470766"/>
                </a:lnTo>
                <a:cubicBezTo>
                  <a:pt x="332717" y="400151"/>
                  <a:pt x="291366" y="297092"/>
                  <a:pt x="232202" y="254468"/>
                </a:cubicBezTo>
                <a:cubicBezTo>
                  <a:pt x="291366" y="211845"/>
                  <a:pt x="332717" y="108785"/>
                  <a:pt x="339079" y="38170"/>
                </a:cubicBezTo>
                <a:close/>
              </a:path>
            </a:pathLst>
          </a:custGeom>
          <a:solidFill>
            <a:schemeClr val="tx1">
              <a:alpha val="60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24" name="Graphic 28" descr="Gears">
            <a:extLst>
              <a:ext uri="{FF2B5EF4-FFF2-40B4-BE49-F238E27FC236}">
                <a16:creationId xmlns:a16="http://schemas.microsoft.com/office/drawing/2014/main" id="{E83150F4-23A1-4CF5-A699-CA2CB1693F34}"/>
              </a:ext>
            </a:extLst>
          </p:cNvPr>
          <p:cNvGrpSpPr/>
          <p:nvPr/>
        </p:nvGrpSpPr>
        <p:grpSpPr>
          <a:xfrm>
            <a:off x="2373800" y="3924859"/>
            <a:ext cx="388587" cy="466304"/>
            <a:chOff x="1623391" y="5923976"/>
            <a:chExt cx="413511" cy="496213"/>
          </a:xfrm>
          <a:solidFill>
            <a:schemeClr val="tx1">
              <a:alpha val="60000"/>
            </a:schemeClr>
          </a:solidFill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14B11E4C-C85A-4A2C-B66B-3BE80408851E}"/>
                </a:ext>
              </a:extLst>
            </p:cNvPr>
            <p:cNvSpPr/>
            <p:nvPr/>
          </p:nvSpPr>
          <p:spPr>
            <a:xfrm>
              <a:off x="1767166" y="5923976"/>
              <a:ext cx="267192" cy="267192"/>
            </a:xfrm>
            <a:custGeom>
              <a:avLst/>
              <a:gdLst>
                <a:gd name="connsiteX0" fmla="*/ 135504 w 267191"/>
                <a:gd name="connsiteY0" fmla="*/ 183217 h 267191"/>
                <a:gd name="connsiteX1" fmla="*/ 87792 w 267191"/>
                <a:gd name="connsiteY1" fmla="*/ 135504 h 267191"/>
                <a:gd name="connsiteX2" fmla="*/ 135504 w 267191"/>
                <a:gd name="connsiteY2" fmla="*/ 87792 h 267191"/>
                <a:gd name="connsiteX3" fmla="*/ 183217 w 267191"/>
                <a:gd name="connsiteY3" fmla="*/ 135504 h 267191"/>
                <a:gd name="connsiteX4" fmla="*/ 135504 w 267191"/>
                <a:gd name="connsiteY4" fmla="*/ 183217 h 267191"/>
                <a:gd name="connsiteX5" fmla="*/ 243017 w 267191"/>
                <a:gd name="connsiteY5" fmla="*/ 105604 h 267191"/>
                <a:gd name="connsiteX6" fmla="*/ 232839 w 267191"/>
                <a:gd name="connsiteY6" fmla="*/ 80794 h 267191"/>
                <a:gd name="connsiteX7" fmla="*/ 243017 w 267191"/>
                <a:gd name="connsiteY7" fmla="*/ 50894 h 267191"/>
                <a:gd name="connsiteX8" fmla="*/ 220115 w 267191"/>
                <a:gd name="connsiteY8" fmla="*/ 27992 h 267191"/>
                <a:gd name="connsiteX9" fmla="*/ 190215 w 267191"/>
                <a:gd name="connsiteY9" fmla="*/ 38170 h 267191"/>
                <a:gd name="connsiteX10" fmla="*/ 165404 w 267191"/>
                <a:gd name="connsiteY10" fmla="*/ 27992 h 267191"/>
                <a:gd name="connsiteX11" fmla="*/ 151409 w 267191"/>
                <a:gd name="connsiteY11" fmla="*/ 0 h 267191"/>
                <a:gd name="connsiteX12" fmla="*/ 119600 w 267191"/>
                <a:gd name="connsiteY12" fmla="*/ 0 h 267191"/>
                <a:gd name="connsiteX13" fmla="*/ 105604 w 267191"/>
                <a:gd name="connsiteY13" fmla="*/ 27992 h 267191"/>
                <a:gd name="connsiteX14" fmla="*/ 80794 w 267191"/>
                <a:gd name="connsiteY14" fmla="*/ 38170 h 267191"/>
                <a:gd name="connsiteX15" fmla="*/ 50894 w 267191"/>
                <a:gd name="connsiteY15" fmla="*/ 27992 h 267191"/>
                <a:gd name="connsiteX16" fmla="*/ 27992 w 267191"/>
                <a:gd name="connsiteY16" fmla="*/ 50894 h 267191"/>
                <a:gd name="connsiteX17" fmla="*/ 38170 w 267191"/>
                <a:gd name="connsiteY17" fmla="*/ 80794 h 267191"/>
                <a:gd name="connsiteX18" fmla="*/ 27992 w 267191"/>
                <a:gd name="connsiteY18" fmla="*/ 105604 h 267191"/>
                <a:gd name="connsiteX19" fmla="*/ 0 w 267191"/>
                <a:gd name="connsiteY19" fmla="*/ 119600 h 267191"/>
                <a:gd name="connsiteX20" fmla="*/ 0 w 267191"/>
                <a:gd name="connsiteY20" fmla="*/ 151409 h 267191"/>
                <a:gd name="connsiteX21" fmla="*/ 27992 w 267191"/>
                <a:gd name="connsiteY21" fmla="*/ 165404 h 267191"/>
                <a:gd name="connsiteX22" fmla="*/ 38170 w 267191"/>
                <a:gd name="connsiteY22" fmla="*/ 190215 h 267191"/>
                <a:gd name="connsiteX23" fmla="*/ 27992 w 267191"/>
                <a:gd name="connsiteY23" fmla="*/ 220115 h 267191"/>
                <a:gd name="connsiteX24" fmla="*/ 50258 w 267191"/>
                <a:gd name="connsiteY24" fmla="*/ 242381 h 267191"/>
                <a:gd name="connsiteX25" fmla="*/ 80158 w 267191"/>
                <a:gd name="connsiteY25" fmla="*/ 232202 h 267191"/>
                <a:gd name="connsiteX26" fmla="*/ 104968 w 267191"/>
                <a:gd name="connsiteY26" fmla="*/ 242381 h 267191"/>
                <a:gd name="connsiteX27" fmla="*/ 118964 w 267191"/>
                <a:gd name="connsiteY27" fmla="*/ 270373 h 267191"/>
                <a:gd name="connsiteX28" fmla="*/ 150773 w 267191"/>
                <a:gd name="connsiteY28" fmla="*/ 270373 h 267191"/>
                <a:gd name="connsiteX29" fmla="*/ 164768 w 267191"/>
                <a:gd name="connsiteY29" fmla="*/ 242381 h 267191"/>
                <a:gd name="connsiteX30" fmla="*/ 189579 w 267191"/>
                <a:gd name="connsiteY30" fmla="*/ 232202 h 267191"/>
                <a:gd name="connsiteX31" fmla="*/ 219479 w 267191"/>
                <a:gd name="connsiteY31" fmla="*/ 242381 h 267191"/>
                <a:gd name="connsiteX32" fmla="*/ 242381 w 267191"/>
                <a:gd name="connsiteY32" fmla="*/ 220115 h 267191"/>
                <a:gd name="connsiteX33" fmla="*/ 232202 w 267191"/>
                <a:gd name="connsiteY33" fmla="*/ 190215 h 267191"/>
                <a:gd name="connsiteX34" fmla="*/ 243017 w 267191"/>
                <a:gd name="connsiteY34" fmla="*/ 165404 h 267191"/>
                <a:gd name="connsiteX35" fmla="*/ 271009 w 267191"/>
                <a:gd name="connsiteY35" fmla="*/ 151409 h 267191"/>
                <a:gd name="connsiteX36" fmla="*/ 271009 w 267191"/>
                <a:gd name="connsiteY36" fmla="*/ 119600 h 267191"/>
                <a:gd name="connsiteX37" fmla="*/ 243017 w 267191"/>
                <a:gd name="connsiteY37" fmla="*/ 105604 h 267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7191" h="267191">
                  <a:moveTo>
                    <a:pt x="135504" y="183217"/>
                  </a:moveTo>
                  <a:cubicBezTo>
                    <a:pt x="108785" y="183217"/>
                    <a:pt x="87792" y="161587"/>
                    <a:pt x="87792" y="135504"/>
                  </a:cubicBezTo>
                  <a:cubicBezTo>
                    <a:pt x="87792" y="109421"/>
                    <a:pt x="109421" y="87792"/>
                    <a:pt x="135504" y="87792"/>
                  </a:cubicBezTo>
                  <a:cubicBezTo>
                    <a:pt x="162224" y="87792"/>
                    <a:pt x="183217" y="109421"/>
                    <a:pt x="183217" y="135504"/>
                  </a:cubicBezTo>
                  <a:cubicBezTo>
                    <a:pt x="183217" y="161587"/>
                    <a:pt x="161587" y="183217"/>
                    <a:pt x="135504" y="183217"/>
                  </a:cubicBezTo>
                  <a:close/>
                  <a:moveTo>
                    <a:pt x="243017" y="105604"/>
                  </a:moveTo>
                  <a:cubicBezTo>
                    <a:pt x="240473" y="96698"/>
                    <a:pt x="237292" y="88428"/>
                    <a:pt x="232839" y="80794"/>
                  </a:cubicBezTo>
                  <a:lnTo>
                    <a:pt x="243017" y="50894"/>
                  </a:lnTo>
                  <a:lnTo>
                    <a:pt x="220115" y="27992"/>
                  </a:lnTo>
                  <a:lnTo>
                    <a:pt x="190215" y="38170"/>
                  </a:lnTo>
                  <a:cubicBezTo>
                    <a:pt x="182581" y="33717"/>
                    <a:pt x="174311" y="30536"/>
                    <a:pt x="165404" y="27992"/>
                  </a:cubicBezTo>
                  <a:lnTo>
                    <a:pt x="151409" y="0"/>
                  </a:lnTo>
                  <a:lnTo>
                    <a:pt x="119600" y="0"/>
                  </a:lnTo>
                  <a:lnTo>
                    <a:pt x="105604" y="27992"/>
                  </a:lnTo>
                  <a:cubicBezTo>
                    <a:pt x="96698" y="30536"/>
                    <a:pt x="88428" y="33717"/>
                    <a:pt x="80794" y="38170"/>
                  </a:cubicBezTo>
                  <a:lnTo>
                    <a:pt x="50894" y="27992"/>
                  </a:lnTo>
                  <a:lnTo>
                    <a:pt x="27992" y="50894"/>
                  </a:lnTo>
                  <a:lnTo>
                    <a:pt x="38170" y="80794"/>
                  </a:lnTo>
                  <a:cubicBezTo>
                    <a:pt x="33717" y="88428"/>
                    <a:pt x="30536" y="96698"/>
                    <a:pt x="27992" y="105604"/>
                  </a:cubicBezTo>
                  <a:lnTo>
                    <a:pt x="0" y="119600"/>
                  </a:lnTo>
                  <a:lnTo>
                    <a:pt x="0" y="151409"/>
                  </a:lnTo>
                  <a:lnTo>
                    <a:pt x="27992" y="165404"/>
                  </a:lnTo>
                  <a:cubicBezTo>
                    <a:pt x="30536" y="174311"/>
                    <a:pt x="33717" y="182581"/>
                    <a:pt x="38170" y="190215"/>
                  </a:cubicBezTo>
                  <a:lnTo>
                    <a:pt x="27992" y="220115"/>
                  </a:lnTo>
                  <a:lnTo>
                    <a:pt x="50258" y="242381"/>
                  </a:lnTo>
                  <a:lnTo>
                    <a:pt x="80158" y="232202"/>
                  </a:lnTo>
                  <a:cubicBezTo>
                    <a:pt x="87792" y="236656"/>
                    <a:pt x="96062" y="239836"/>
                    <a:pt x="104968" y="242381"/>
                  </a:cubicBezTo>
                  <a:lnTo>
                    <a:pt x="118964" y="270373"/>
                  </a:lnTo>
                  <a:lnTo>
                    <a:pt x="150773" y="270373"/>
                  </a:lnTo>
                  <a:lnTo>
                    <a:pt x="164768" y="242381"/>
                  </a:lnTo>
                  <a:cubicBezTo>
                    <a:pt x="173675" y="239836"/>
                    <a:pt x="181945" y="236656"/>
                    <a:pt x="189579" y="232202"/>
                  </a:cubicBezTo>
                  <a:lnTo>
                    <a:pt x="219479" y="242381"/>
                  </a:lnTo>
                  <a:lnTo>
                    <a:pt x="242381" y="220115"/>
                  </a:lnTo>
                  <a:lnTo>
                    <a:pt x="232202" y="190215"/>
                  </a:lnTo>
                  <a:cubicBezTo>
                    <a:pt x="236656" y="182581"/>
                    <a:pt x="240473" y="173675"/>
                    <a:pt x="243017" y="165404"/>
                  </a:cubicBezTo>
                  <a:lnTo>
                    <a:pt x="271009" y="151409"/>
                  </a:lnTo>
                  <a:lnTo>
                    <a:pt x="271009" y="119600"/>
                  </a:lnTo>
                  <a:lnTo>
                    <a:pt x="243017" y="105604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A572C663-F711-485B-8933-0EAD1CC8D6BE}"/>
                </a:ext>
              </a:extLst>
            </p:cNvPr>
            <p:cNvSpPr/>
            <p:nvPr/>
          </p:nvSpPr>
          <p:spPr>
            <a:xfrm>
              <a:off x="1623391" y="6155542"/>
              <a:ext cx="267192" cy="267192"/>
            </a:xfrm>
            <a:custGeom>
              <a:avLst/>
              <a:gdLst>
                <a:gd name="connsiteX0" fmla="*/ 135504 w 267191"/>
                <a:gd name="connsiteY0" fmla="*/ 183217 h 267191"/>
                <a:gd name="connsiteX1" fmla="*/ 87792 w 267191"/>
                <a:gd name="connsiteY1" fmla="*/ 135504 h 267191"/>
                <a:gd name="connsiteX2" fmla="*/ 135504 w 267191"/>
                <a:gd name="connsiteY2" fmla="*/ 87792 h 267191"/>
                <a:gd name="connsiteX3" fmla="*/ 183217 w 267191"/>
                <a:gd name="connsiteY3" fmla="*/ 135504 h 267191"/>
                <a:gd name="connsiteX4" fmla="*/ 135504 w 267191"/>
                <a:gd name="connsiteY4" fmla="*/ 183217 h 267191"/>
                <a:gd name="connsiteX5" fmla="*/ 135504 w 267191"/>
                <a:gd name="connsiteY5" fmla="*/ 183217 h 267191"/>
                <a:gd name="connsiteX6" fmla="*/ 232839 w 267191"/>
                <a:gd name="connsiteY6" fmla="*/ 80794 h 267191"/>
                <a:gd name="connsiteX7" fmla="*/ 243017 w 267191"/>
                <a:gd name="connsiteY7" fmla="*/ 50894 h 267191"/>
                <a:gd name="connsiteX8" fmla="*/ 220115 w 267191"/>
                <a:gd name="connsiteY8" fmla="*/ 27992 h 267191"/>
                <a:gd name="connsiteX9" fmla="*/ 190215 w 267191"/>
                <a:gd name="connsiteY9" fmla="*/ 38170 h 267191"/>
                <a:gd name="connsiteX10" fmla="*/ 165404 w 267191"/>
                <a:gd name="connsiteY10" fmla="*/ 27992 h 267191"/>
                <a:gd name="connsiteX11" fmla="*/ 151409 w 267191"/>
                <a:gd name="connsiteY11" fmla="*/ 0 h 267191"/>
                <a:gd name="connsiteX12" fmla="*/ 119600 w 267191"/>
                <a:gd name="connsiteY12" fmla="*/ 0 h 267191"/>
                <a:gd name="connsiteX13" fmla="*/ 105604 w 267191"/>
                <a:gd name="connsiteY13" fmla="*/ 27992 h 267191"/>
                <a:gd name="connsiteX14" fmla="*/ 80794 w 267191"/>
                <a:gd name="connsiteY14" fmla="*/ 38170 h 267191"/>
                <a:gd name="connsiteX15" fmla="*/ 50894 w 267191"/>
                <a:gd name="connsiteY15" fmla="*/ 27992 h 267191"/>
                <a:gd name="connsiteX16" fmla="*/ 28628 w 267191"/>
                <a:gd name="connsiteY16" fmla="*/ 50257 h 267191"/>
                <a:gd name="connsiteX17" fmla="*/ 38170 w 267191"/>
                <a:gd name="connsiteY17" fmla="*/ 80158 h 267191"/>
                <a:gd name="connsiteX18" fmla="*/ 27992 w 267191"/>
                <a:gd name="connsiteY18" fmla="*/ 104968 h 267191"/>
                <a:gd name="connsiteX19" fmla="*/ 0 w 267191"/>
                <a:gd name="connsiteY19" fmla="*/ 118964 h 267191"/>
                <a:gd name="connsiteX20" fmla="*/ 0 w 267191"/>
                <a:gd name="connsiteY20" fmla="*/ 150772 h 267191"/>
                <a:gd name="connsiteX21" fmla="*/ 27992 w 267191"/>
                <a:gd name="connsiteY21" fmla="*/ 164768 h 267191"/>
                <a:gd name="connsiteX22" fmla="*/ 38170 w 267191"/>
                <a:gd name="connsiteY22" fmla="*/ 189579 h 267191"/>
                <a:gd name="connsiteX23" fmla="*/ 28628 w 267191"/>
                <a:gd name="connsiteY23" fmla="*/ 219479 h 267191"/>
                <a:gd name="connsiteX24" fmla="*/ 50894 w 267191"/>
                <a:gd name="connsiteY24" fmla="*/ 241745 h 267191"/>
                <a:gd name="connsiteX25" fmla="*/ 80794 w 267191"/>
                <a:gd name="connsiteY25" fmla="*/ 232202 h 267191"/>
                <a:gd name="connsiteX26" fmla="*/ 105604 w 267191"/>
                <a:gd name="connsiteY26" fmla="*/ 242381 h 267191"/>
                <a:gd name="connsiteX27" fmla="*/ 119600 w 267191"/>
                <a:gd name="connsiteY27" fmla="*/ 270373 h 267191"/>
                <a:gd name="connsiteX28" fmla="*/ 151409 w 267191"/>
                <a:gd name="connsiteY28" fmla="*/ 270373 h 267191"/>
                <a:gd name="connsiteX29" fmla="*/ 165404 w 267191"/>
                <a:gd name="connsiteY29" fmla="*/ 242381 h 267191"/>
                <a:gd name="connsiteX30" fmla="*/ 190215 w 267191"/>
                <a:gd name="connsiteY30" fmla="*/ 232202 h 267191"/>
                <a:gd name="connsiteX31" fmla="*/ 220115 w 267191"/>
                <a:gd name="connsiteY31" fmla="*/ 242381 h 267191"/>
                <a:gd name="connsiteX32" fmla="*/ 242381 w 267191"/>
                <a:gd name="connsiteY32" fmla="*/ 219479 h 267191"/>
                <a:gd name="connsiteX33" fmla="*/ 232839 w 267191"/>
                <a:gd name="connsiteY33" fmla="*/ 190215 h 267191"/>
                <a:gd name="connsiteX34" fmla="*/ 243017 w 267191"/>
                <a:gd name="connsiteY34" fmla="*/ 165404 h 267191"/>
                <a:gd name="connsiteX35" fmla="*/ 271009 w 267191"/>
                <a:gd name="connsiteY35" fmla="*/ 151409 h 267191"/>
                <a:gd name="connsiteX36" fmla="*/ 271009 w 267191"/>
                <a:gd name="connsiteY36" fmla="*/ 119600 h 267191"/>
                <a:gd name="connsiteX37" fmla="*/ 243017 w 267191"/>
                <a:gd name="connsiteY37" fmla="*/ 105604 h 267191"/>
                <a:gd name="connsiteX38" fmla="*/ 232839 w 267191"/>
                <a:gd name="connsiteY38" fmla="*/ 80794 h 267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7191" h="267191">
                  <a:moveTo>
                    <a:pt x="135504" y="183217"/>
                  </a:moveTo>
                  <a:cubicBezTo>
                    <a:pt x="108785" y="183217"/>
                    <a:pt x="87792" y="161587"/>
                    <a:pt x="87792" y="135504"/>
                  </a:cubicBezTo>
                  <a:cubicBezTo>
                    <a:pt x="87792" y="108785"/>
                    <a:pt x="109421" y="87792"/>
                    <a:pt x="135504" y="87792"/>
                  </a:cubicBezTo>
                  <a:cubicBezTo>
                    <a:pt x="162224" y="87792"/>
                    <a:pt x="183217" y="109421"/>
                    <a:pt x="183217" y="135504"/>
                  </a:cubicBezTo>
                  <a:cubicBezTo>
                    <a:pt x="183217" y="161587"/>
                    <a:pt x="162224" y="183217"/>
                    <a:pt x="135504" y="183217"/>
                  </a:cubicBezTo>
                  <a:lnTo>
                    <a:pt x="135504" y="183217"/>
                  </a:lnTo>
                  <a:close/>
                  <a:moveTo>
                    <a:pt x="232839" y="80794"/>
                  </a:moveTo>
                  <a:lnTo>
                    <a:pt x="243017" y="50894"/>
                  </a:lnTo>
                  <a:lnTo>
                    <a:pt x="220115" y="27992"/>
                  </a:lnTo>
                  <a:lnTo>
                    <a:pt x="190215" y="38170"/>
                  </a:lnTo>
                  <a:cubicBezTo>
                    <a:pt x="182581" y="33717"/>
                    <a:pt x="173675" y="30536"/>
                    <a:pt x="165404" y="27992"/>
                  </a:cubicBezTo>
                  <a:lnTo>
                    <a:pt x="151409" y="0"/>
                  </a:lnTo>
                  <a:lnTo>
                    <a:pt x="119600" y="0"/>
                  </a:lnTo>
                  <a:lnTo>
                    <a:pt x="105604" y="27992"/>
                  </a:lnTo>
                  <a:cubicBezTo>
                    <a:pt x="96698" y="30536"/>
                    <a:pt x="88428" y="33717"/>
                    <a:pt x="80794" y="38170"/>
                  </a:cubicBezTo>
                  <a:lnTo>
                    <a:pt x="50894" y="27992"/>
                  </a:lnTo>
                  <a:lnTo>
                    <a:pt x="28628" y="50257"/>
                  </a:lnTo>
                  <a:lnTo>
                    <a:pt x="38170" y="80158"/>
                  </a:lnTo>
                  <a:cubicBezTo>
                    <a:pt x="33717" y="87792"/>
                    <a:pt x="30536" y="96698"/>
                    <a:pt x="27992" y="104968"/>
                  </a:cubicBezTo>
                  <a:lnTo>
                    <a:pt x="0" y="118964"/>
                  </a:lnTo>
                  <a:lnTo>
                    <a:pt x="0" y="150772"/>
                  </a:lnTo>
                  <a:lnTo>
                    <a:pt x="27992" y="164768"/>
                  </a:lnTo>
                  <a:cubicBezTo>
                    <a:pt x="30536" y="173675"/>
                    <a:pt x="33717" y="181945"/>
                    <a:pt x="38170" y="189579"/>
                  </a:cubicBezTo>
                  <a:lnTo>
                    <a:pt x="28628" y="219479"/>
                  </a:lnTo>
                  <a:lnTo>
                    <a:pt x="50894" y="241745"/>
                  </a:lnTo>
                  <a:lnTo>
                    <a:pt x="80794" y="232202"/>
                  </a:lnTo>
                  <a:cubicBezTo>
                    <a:pt x="88428" y="236656"/>
                    <a:pt x="96698" y="239836"/>
                    <a:pt x="105604" y="242381"/>
                  </a:cubicBezTo>
                  <a:lnTo>
                    <a:pt x="119600" y="270373"/>
                  </a:lnTo>
                  <a:lnTo>
                    <a:pt x="151409" y="270373"/>
                  </a:lnTo>
                  <a:lnTo>
                    <a:pt x="165404" y="242381"/>
                  </a:lnTo>
                  <a:cubicBezTo>
                    <a:pt x="174311" y="239836"/>
                    <a:pt x="182581" y="236656"/>
                    <a:pt x="190215" y="232202"/>
                  </a:cubicBezTo>
                  <a:lnTo>
                    <a:pt x="220115" y="242381"/>
                  </a:lnTo>
                  <a:lnTo>
                    <a:pt x="242381" y="219479"/>
                  </a:lnTo>
                  <a:lnTo>
                    <a:pt x="232839" y="190215"/>
                  </a:lnTo>
                  <a:cubicBezTo>
                    <a:pt x="237292" y="182581"/>
                    <a:pt x="240473" y="174311"/>
                    <a:pt x="243017" y="165404"/>
                  </a:cubicBezTo>
                  <a:lnTo>
                    <a:pt x="271009" y="151409"/>
                  </a:lnTo>
                  <a:lnTo>
                    <a:pt x="271009" y="119600"/>
                  </a:lnTo>
                  <a:lnTo>
                    <a:pt x="243017" y="105604"/>
                  </a:lnTo>
                  <a:cubicBezTo>
                    <a:pt x="240473" y="96698"/>
                    <a:pt x="237292" y="88428"/>
                    <a:pt x="232839" y="8079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5" name="Graphic 30" descr="Lightbulb">
            <a:extLst>
              <a:ext uri="{FF2B5EF4-FFF2-40B4-BE49-F238E27FC236}">
                <a16:creationId xmlns:a16="http://schemas.microsoft.com/office/drawing/2014/main" id="{07F01E50-CD0F-4F19-9C2E-ADFCE4971D45}"/>
              </a:ext>
            </a:extLst>
          </p:cNvPr>
          <p:cNvGrpSpPr/>
          <p:nvPr/>
        </p:nvGrpSpPr>
        <p:grpSpPr>
          <a:xfrm>
            <a:off x="1943594" y="4677249"/>
            <a:ext cx="573913" cy="573913"/>
            <a:chOff x="1962575" y="6617527"/>
            <a:chExt cx="610724" cy="610724"/>
          </a:xfrm>
          <a:solidFill>
            <a:schemeClr val="bg1">
              <a:alpha val="60000"/>
            </a:schemeClr>
          </a:solidFill>
        </p:grpSpPr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61BD06B-1CE1-421B-AD26-621514F70B30}"/>
                </a:ext>
              </a:extLst>
            </p:cNvPr>
            <p:cNvSpPr/>
            <p:nvPr/>
          </p:nvSpPr>
          <p:spPr>
            <a:xfrm>
              <a:off x="2185235" y="7024676"/>
              <a:ext cx="165404" cy="38170"/>
            </a:xfrm>
            <a:custGeom>
              <a:avLst/>
              <a:gdLst>
                <a:gd name="connsiteX0" fmla="*/ 19085 w 165404"/>
                <a:gd name="connsiteY0" fmla="*/ 0 h 38170"/>
                <a:gd name="connsiteX1" fmla="*/ 146319 w 165404"/>
                <a:gd name="connsiteY1" fmla="*/ 0 h 38170"/>
                <a:gd name="connsiteX2" fmla="*/ 165404 w 165404"/>
                <a:gd name="connsiteY2" fmla="*/ 19085 h 38170"/>
                <a:gd name="connsiteX3" fmla="*/ 146319 w 165404"/>
                <a:gd name="connsiteY3" fmla="*/ 38170 h 38170"/>
                <a:gd name="connsiteX4" fmla="*/ 19085 w 165404"/>
                <a:gd name="connsiteY4" fmla="*/ 38170 h 38170"/>
                <a:gd name="connsiteX5" fmla="*/ 0 w 165404"/>
                <a:gd name="connsiteY5" fmla="*/ 19085 h 38170"/>
                <a:gd name="connsiteX6" fmla="*/ 19085 w 165404"/>
                <a:gd name="connsiteY6" fmla="*/ 0 h 3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404" h="38170">
                  <a:moveTo>
                    <a:pt x="19085" y="0"/>
                  </a:moveTo>
                  <a:lnTo>
                    <a:pt x="146319" y="0"/>
                  </a:lnTo>
                  <a:cubicBezTo>
                    <a:pt x="157134" y="0"/>
                    <a:pt x="165404" y="8270"/>
                    <a:pt x="165404" y="19085"/>
                  </a:cubicBezTo>
                  <a:cubicBezTo>
                    <a:pt x="165404" y="29900"/>
                    <a:pt x="157134" y="38170"/>
                    <a:pt x="146319" y="38170"/>
                  </a:cubicBezTo>
                  <a:lnTo>
                    <a:pt x="19085" y="38170"/>
                  </a:lnTo>
                  <a:cubicBezTo>
                    <a:pt x="8270" y="38170"/>
                    <a:pt x="0" y="29900"/>
                    <a:pt x="0" y="19085"/>
                  </a:cubicBezTo>
                  <a:cubicBezTo>
                    <a:pt x="0" y="8270"/>
                    <a:pt x="8270" y="0"/>
                    <a:pt x="19085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302A7087-4703-423F-AEF2-A56772F1B8A0}"/>
                </a:ext>
              </a:extLst>
            </p:cNvPr>
            <p:cNvSpPr/>
            <p:nvPr/>
          </p:nvSpPr>
          <p:spPr>
            <a:xfrm>
              <a:off x="2185235" y="7088293"/>
              <a:ext cx="165404" cy="38170"/>
            </a:xfrm>
            <a:custGeom>
              <a:avLst/>
              <a:gdLst>
                <a:gd name="connsiteX0" fmla="*/ 19085 w 165404"/>
                <a:gd name="connsiteY0" fmla="*/ 0 h 38170"/>
                <a:gd name="connsiteX1" fmla="*/ 146319 w 165404"/>
                <a:gd name="connsiteY1" fmla="*/ 0 h 38170"/>
                <a:gd name="connsiteX2" fmla="*/ 165404 w 165404"/>
                <a:gd name="connsiteY2" fmla="*/ 19085 h 38170"/>
                <a:gd name="connsiteX3" fmla="*/ 146319 w 165404"/>
                <a:gd name="connsiteY3" fmla="*/ 38170 h 38170"/>
                <a:gd name="connsiteX4" fmla="*/ 19085 w 165404"/>
                <a:gd name="connsiteY4" fmla="*/ 38170 h 38170"/>
                <a:gd name="connsiteX5" fmla="*/ 0 w 165404"/>
                <a:gd name="connsiteY5" fmla="*/ 19085 h 38170"/>
                <a:gd name="connsiteX6" fmla="*/ 19085 w 165404"/>
                <a:gd name="connsiteY6" fmla="*/ 0 h 3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404" h="38170">
                  <a:moveTo>
                    <a:pt x="19085" y="0"/>
                  </a:moveTo>
                  <a:lnTo>
                    <a:pt x="146319" y="0"/>
                  </a:lnTo>
                  <a:cubicBezTo>
                    <a:pt x="157134" y="0"/>
                    <a:pt x="165404" y="8270"/>
                    <a:pt x="165404" y="19085"/>
                  </a:cubicBezTo>
                  <a:cubicBezTo>
                    <a:pt x="165404" y="29900"/>
                    <a:pt x="157134" y="38170"/>
                    <a:pt x="146319" y="38170"/>
                  </a:cubicBezTo>
                  <a:lnTo>
                    <a:pt x="19085" y="38170"/>
                  </a:lnTo>
                  <a:cubicBezTo>
                    <a:pt x="8270" y="38170"/>
                    <a:pt x="0" y="29900"/>
                    <a:pt x="0" y="19085"/>
                  </a:cubicBezTo>
                  <a:cubicBezTo>
                    <a:pt x="0" y="8270"/>
                    <a:pt x="8270" y="0"/>
                    <a:pt x="19085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7F0BF68C-D68A-42C6-ADC1-1DC739CB3429}"/>
                </a:ext>
              </a:extLst>
            </p:cNvPr>
            <p:cNvSpPr/>
            <p:nvPr/>
          </p:nvSpPr>
          <p:spPr>
            <a:xfrm>
              <a:off x="2226586" y="7151911"/>
              <a:ext cx="82702" cy="38170"/>
            </a:xfrm>
            <a:custGeom>
              <a:avLst/>
              <a:gdLst>
                <a:gd name="connsiteX0" fmla="*/ 0 w 82702"/>
                <a:gd name="connsiteY0" fmla="*/ 0 h 38170"/>
                <a:gd name="connsiteX1" fmla="*/ 41351 w 82702"/>
                <a:gd name="connsiteY1" fmla="*/ 38170 h 38170"/>
                <a:gd name="connsiteX2" fmla="*/ 82702 w 82702"/>
                <a:gd name="connsiteY2" fmla="*/ 0 h 38170"/>
                <a:gd name="connsiteX3" fmla="*/ 0 w 82702"/>
                <a:gd name="connsiteY3" fmla="*/ 0 h 3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702" h="38170">
                  <a:moveTo>
                    <a:pt x="0" y="0"/>
                  </a:moveTo>
                  <a:cubicBezTo>
                    <a:pt x="1909" y="21630"/>
                    <a:pt x="19721" y="38170"/>
                    <a:pt x="41351" y="38170"/>
                  </a:cubicBezTo>
                  <a:cubicBezTo>
                    <a:pt x="62981" y="38170"/>
                    <a:pt x="80794" y="21630"/>
                    <a:pt x="8270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81B479AB-B83A-4F9A-8FFF-65F90A6273D1}"/>
                </a:ext>
              </a:extLst>
            </p:cNvPr>
            <p:cNvSpPr/>
            <p:nvPr/>
          </p:nvSpPr>
          <p:spPr>
            <a:xfrm>
              <a:off x="2102533" y="6655697"/>
              <a:ext cx="330809" cy="343532"/>
            </a:xfrm>
            <a:custGeom>
              <a:avLst/>
              <a:gdLst>
                <a:gd name="connsiteX0" fmla="*/ 165404 w 330808"/>
                <a:gd name="connsiteY0" fmla="*/ 0 h 343532"/>
                <a:gd name="connsiteX1" fmla="*/ 165404 w 330808"/>
                <a:gd name="connsiteY1" fmla="*/ 0 h 343532"/>
                <a:gd name="connsiteX2" fmla="*/ 165404 w 330808"/>
                <a:gd name="connsiteY2" fmla="*/ 0 h 343532"/>
                <a:gd name="connsiteX3" fmla="*/ 0 w 330808"/>
                <a:gd name="connsiteY3" fmla="*/ 163496 h 343532"/>
                <a:gd name="connsiteX4" fmla="*/ 0 w 330808"/>
                <a:gd name="connsiteY4" fmla="*/ 169221 h 343532"/>
                <a:gd name="connsiteX5" fmla="*/ 11451 w 330808"/>
                <a:gd name="connsiteY5" fmla="*/ 226477 h 343532"/>
                <a:gd name="connsiteX6" fmla="*/ 40079 w 330808"/>
                <a:gd name="connsiteY6" fmla="*/ 273553 h 343532"/>
                <a:gd name="connsiteX7" fmla="*/ 78885 w 330808"/>
                <a:gd name="connsiteY7" fmla="*/ 336534 h 343532"/>
                <a:gd name="connsiteX8" fmla="*/ 90336 w 330808"/>
                <a:gd name="connsiteY8" fmla="*/ 343532 h 343532"/>
                <a:gd name="connsiteX9" fmla="*/ 240473 w 330808"/>
                <a:gd name="connsiteY9" fmla="*/ 343532 h 343532"/>
                <a:gd name="connsiteX10" fmla="*/ 251924 w 330808"/>
                <a:gd name="connsiteY10" fmla="*/ 336534 h 343532"/>
                <a:gd name="connsiteX11" fmla="*/ 290730 w 330808"/>
                <a:gd name="connsiteY11" fmla="*/ 273553 h 343532"/>
                <a:gd name="connsiteX12" fmla="*/ 319358 w 330808"/>
                <a:gd name="connsiteY12" fmla="*/ 226477 h 343532"/>
                <a:gd name="connsiteX13" fmla="*/ 330809 w 330808"/>
                <a:gd name="connsiteY13" fmla="*/ 169221 h 343532"/>
                <a:gd name="connsiteX14" fmla="*/ 330809 w 330808"/>
                <a:gd name="connsiteY14" fmla="*/ 163496 h 343532"/>
                <a:gd name="connsiteX15" fmla="*/ 165404 w 330808"/>
                <a:gd name="connsiteY15" fmla="*/ 0 h 343532"/>
                <a:gd name="connsiteX16" fmla="*/ 292639 w 330808"/>
                <a:gd name="connsiteY16" fmla="*/ 168585 h 343532"/>
                <a:gd name="connsiteX17" fmla="*/ 283732 w 330808"/>
                <a:gd name="connsiteY17" fmla="*/ 213117 h 343532"/>
                <a:gd name="connsiteX18" fmla="*/ 262102 w 330808"/>
                <a:gd name="connsiteY18" fmla="*/ 248107 h 343532"/>
                <a:gd name="connsiteX19" fmla="*/ 225204 w 330808"/>
                <a:gd name="connsiteY19" fmla="*/ 305362 h 343532"/>
                <a:gd name="connsiteX20" fmla="*/ 165404 w 330808"/>
                <a:gd name="connsiteY20" fmla="*/ 305362 h 343532"/>
                <a:gd name="connsiteX21" fmla="*/ 106241 w 330808"/>
                <a:gd name="connsiteY21" fmla="*/ 305362 h 343532"/>
                <a:gd name="connsiteX22" fmla="*/ 69343 w 330808"/>
                <a:gd name="connsiteY22" fmla="*/ 248107 h 343532"/>
                <a:gd name="connsiteX23" fmla="*/ 47713 w 330808"/>
                <a:gd name="connsiteY23" fmla="*/ 213117 h 343532"/>
                <a:gd name="connsiteX24" fmla="*/ 38806 w 330808"/>
                <a:gd name="connsiteY24" fmla="*/ 168585 h 343532"/>
                <a:gd name="connsiteX25" fmla="*/ 38806 w 330808"/>
                <a:gd name="connsiteY25" fmla="*/ 163496 h 343532"/>
                <a:gd name="connsiteX26" fmla="*/ 166041 w 330808"/>
                <a:gd name="connsiteY26" fmla="*/ 37534 h 343532"/>
                <a:gd name="connsiteX27" fmla="*/ 166041 w 330808"/>
                <a:gd name="connsiteY27" fmla="*/ 37534 h 343532"/>
                <a:gd name="connsiteX28" fmla="*/ 166041 w 330808"/>
                <a:gd name="connsiteY28" fmla="*/ 37534 h 343532"/>
                <a:gd name="connsiteX29" fmla="*/ 166041 w 330808"/>
                <a:gd name="connsiteY29" fmla="*/ 37534 h 343532"/>
                <a:gd name="connsiteX30" fmla="*/ 166041 w 330808"/>
                <a:gd name="connsiteY30" fmla="*/ 37534 h 343532"/>
                <a:gd name="connsiteX31" fmla="*/ 166041 w 330808"/>
                <a:gd name="connsiteY31" fmla="*/ 37534 h 343532"/>
                <a:gd name="connsiteX32" fmla="*/ 166041 w 330808"/>
                <a:gd name="connsiteY32" fmla="*/ 37534 h 343532"/>
                <a:gd name="connsiteX33" fmla="*/ 293275 w 330808"/>
                <a:gd name="connsiteY33" fmla="*/ 163496 h 343532"/>
                <a:gd name="connsiteX34" fmla="*/ 293275 w 330808"/>
                <a:gd name="connsiteY34" fmla="*/ 168585 h 34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0808" h="343532">
                  <a:moveTo>
                    <a:pt x="165404" y="0"/>
                  </a:moveTo>
                  <a:cubicBezTo>
                    <a:pt x="165404" y="0"/>
                    <a:pt x="165404" y="0"/>
                    <a:pt x="165404" y="0"/>
                  </a:cubicBezTo>
                  <a:cubicBezTo>
                    <a:pt x="165404" y="0"/>
                    <a:pt x="165404" y="0"/>
                    <a:pt x="165404" y="0"/>
                  </a:cubicBezTo>
                  <a:cubicBezTo>
                    <a:pt x="75068" y="636"/>
                    <a:pt x="1909" y="73160"/>
                    <a:pt x="0" y="163496"/>
                  </a:cubicBezTo>
                  <a:lnTo>
                    <a:pt x="0" y="169221"/>
                  </a:lnTo>
                  <a:cubicBezTo>
                    <a:pt x="636" y="188943"/>
                    <a:pt x="4453" y="208028"/>
                    <a:pt x="11451" y="226477"/>
                  </a:cubicBezTo>
                  <a:cubicBezTo>
                    <a:pt x="18449" y="243653"/>
                    <a:pt x="27992" y="259558"/>
                    <a:pt x="40079" y="273553"/>
                  </a:cubicBezTo>
                  <a:cubicBezTo>
                    <a:pt x="55347" y="290094"/>
                    <a:pt x="71887" y="322539"/>
                    <a:pt x="78885" y="336534"/>
                  </a:cubicBezTo>
                  <a:cubicBezTo>
                    <a:pt x="80794" y="340988"/>
                    <a:pt x="85247" y="343532"/>
                    <a:pt x="90336" y="343532"/>
                  </a:cubicBezTo>
                  <a:lnTo>
                    <a:pt x="240473" y="343532"/>
                  </a:lnTo>
                  <a:cubicBezTo>
                    <a:pt x="245562" y="343532"/>
                    <a:pt x="250015" y="340988"/>
                    <a:pt x="251924" y="336534"/>
                  </a:cubicBezTo>
                  <a:cubicBezTo>
                    <a:pt x="258922" y="322539"/>
                    <a:pt x="275462" y="290094"/>
                    <a:pt x="290730" y="273553"/>
                  </a:cubicBezTo>
                  <a:cubicBezTo>
                    <a:pt x="302817" y="259558"/>
                    <a:pt x="312996" y="243653"/>
                    <a:pt x="319358" y="226477"/>
                  </a:cubicBezTo>
                  <a:cubicBezTo>
                    <a:pt x="326356" y="208028"/>
                    <a:pt x="330173" y="188943"/>
                    <a:pt x="330809" y="169221"/>
                  </a:cubicBezTo>
                  <a:lnTo>
                    <a:pt x="330809" y="163496"/>
                  </a:lnTo>
                  <a:cubicBezTo>
                    <a:pt x="328900" y="73160"/>
                    <a:pt x="255741" y="636"/>
                    <a:pt x="165404" y="0"/>
                  </a:cubicBezTo>
                  <a:close/>
                  <a:moveTo>
                    <a:pt x="292639" y="168585"/>
                  </a:moveTo>
                  <a:cubicBezTo>
                    <a:pt x="292002" y="183853"/>
                    <a:pt x="288822" y="199121"/>
                    <a:pt x="283732" y="213117"/>
                  </a:cubicBezTo>
                  <a:cubicBezTo>
                    <a:pt x="278643" y="225841"/>
                    <a:pt x="271645" y="237928"/>
                    <a:pt x="262102" y="248107"/>
                  </a:cubicBezTo>
                  <a:cubicBezTo>
                    <a:pt x="247470" y="265919"/>
                    <a:pt x="234747" y="285005"/>
                    <a:pt x="225204" y="305362"/>
                  </a:cubicBezTo>
                  <a:lnTo>
                    <a:pt x="165404" y="305362"/>
                  </a:lnTo>
                  <a:lnTo>
                    <a:pt x="106241" y="305362"/>
                  </a:lnTo>
                  <a:cubicBezTo>
                    <a:pt x="96062" y="285005"/>
                    <a:pt x="83338" y="265919"/>
                    <a:pt x="69343" y="248107"/>
                  </a:cubicBezTo>
                  <a:cubicBezTo>
                    <a:pt x="60436" y="237928"/>
                    <a:pt x="52802" y="225841"/>
                    <a:pt x="47713" y="213117"/>
                  </a:cubicBezTo>
                  <a:cubicBezTo>
                    <a:pt x="41987" y="199121"/>
                    <a:pt x="39443" y="183853"/>
                    <a:pt x="38806" y="168585"/>
                  </a:cubicBezTo>
                  <a:lnTo>
                    <a:pt x="38806" y="163496"/>
                  </a:lnTo>
                  <a:cubicBezTo>
                    <a:pt x="40079" y="94153"/>
                    <a:pt x="96698" y="38170"/>
                    <a:pt x="166041" y="37534"/>
                  </a:cubicBezTo>
                  <a:lnTo>
                    <a:pt x="166041" y="37534"/>
                  </a:lnTo>
                  <a:lnTo>
                    <a:pt x="166041" y="37534"/>
                  </a:lnTo>
                  <a:cubicBezTo>
                    <a:pt x="166041" y="37534"/>
                    <a:pt x="166041" y="37534"/>
                    <a:pt x="166041" y="37534"/>
                  </a:cubicBezTo>
                  <a:cubicBezTo>
                    <a:pt x="166041" y="37534"/>
                    <a:pt x="166041" y="37534"/>
                    <a:pt x="166041" y="37534"/>
                  </a:cubicBezTo>
                  <a:lnTo>
                    <a:pt x="166041" y="37534"/>
                  </a:lnTo>
                  <a:lnTo>
                    <a:pt x="166041" y="37534"/>
                  </a:lnTo>
                  <a:cubicBezTo>
                    <a:pt x="235383" y="38170"/>
                    <a:pt x="292002" y="93517"/>
                    <a:pt x="293275" y="163496"/>
                  </a:cubicBezTo>
                  <a:lnTo>
                    <a:pt x="293275" y="168585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6" name="Graphic 92" descr="Research">
            <a:extLst>
              <a:ext uri="{FF2B5EF4-FFF2-40B4-BE49-F238E27FC236}">
                <a16:creationId xmlns:a16="http://schemas.microsoft.com/office/drawing/2014/main" id="{0CEFAB33-C420-409C-8C93-0F90129B2B73}"/>
              </a:ext>
            </a:extLst>
          </p:cNvPr>
          <p:cNvGrpSpPr/>
          <p:nvPr/>
        </p:nvGrpSpPr>
        <p:grpSpPr>
          <a:xfrm>
            <a:off x="5659186" y="3153426"/>
            <a:ext cx="573913" cy="573913"/>
            <a:chOff x="3097213" y="6746644"/>
            <a:chExt cx="610724" cy="610724"/>
          </a:xfrm>
          <a:solidFill>
            <a:schemeClr val="tx1">
              <a:alpha val="60000"/>
            </a:schemeClr>
          </a:solidFill>
        </p:grpSpPr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353AF50E-8BB9-4EE5-8596-076F1E5CCFC7}"/>
                </a:ext>
              </a:extLst>
            </p:cNvPr>
            <p:cNvSpPr/>
            <p:nvPr/>
          </p:nvSpPr>
          <p:spPr>
            <a:xfrm>
              <a:off x="3146831" y="6799443"/>
              <a:ext cx="502575" cy="502575"/>
            </a:xfrm>
            <a:custGeom>
              <a:avLst/>
              <a:gdLst>
                <a:gd name="connsiteX0" fmla="*/ 411606 w 502574"/>
                <a:gd name="connsiteY0" fmla="*/ 348625 h 502574"/>
                <a:gd name="connsiteX1" fmla="*/ 372163 w 502574"/>
                <a:gd name="connsiteY1" fmla="*/ 336538 h 502574"/>
                <a:gd name="connsiteX2" fmla="*/ 343536 w 502574"/>
                <a:gd name="connsiteY2" fmla="*/ 308546 h 502574"/>
                <a:gd name="connsiteX3" fmla="*/ 382978 w 502574"/>
                <a:gd name="connsiteY3" fmla="*/ 192763 h 502574"/>
                <a:gd name="connsiteX4" fmla="*/ 192127 w 502574"/>
                <a:gd name="connsiteY4" fmla="*/ 4 h 502574"/>
                <a:gd name="connsiteX5" fmla="*/ 4 w 502574"/>
                <a:gd name="connsiteY5" fmla="*/ 190855 h 502574"/>
                <a:gd name="connsiteX6" fmla="*/ 190855 w 502574"/>
                <a:gd name="connsiteY6" fmla="*/ 382978 h 502574"/>
                <a:gd name="connsiteX7" fmla="*/ 307910 w 502574"/>
                <a:gd name="connsiteY7" fmla="*/ 343536 h 502574"/>
                <a:gd name="connsiteX8" fmla="*/ 335902 w 502574"/>
                <a:gd name="connsiteY8" fmla="*/ 371527 h 502574"/>
                <a:gd name="connsiteX9" fmla="*/ 347989 w 502574"/>
                <a:gd name="connsiteY9" fmla="*/ 411606 h 502574"/>
                <a:gd name="connsiteX10" fmla="*/ 427510 w 502574"/>
                <a:gd name="connsiteY10" fmla="*/ 491127 h 502574"/>
                <a:gd name="connsiteX11" fmla="*/ 490491 w 502574"/>
                <a:gd name="connsiteY11" fmla="*/ 491127 h 502574"/>
                <a:gd name="connsiteX12" fmla="*/ 490491 w 502574"/>
                <a:gd name="connsiteY12" fmla="*/ 428146 h 502574"/>
                <a:gd name="connsiteX13" fmla="*/ 411606 w 502574"/>
                <a:gd name="connsiteY13" fmla="*/ 348625 h 502574"/>
                <a:gd name="connsiteX14" fmla="*/ 192127 w 502574"/>
                <a:gd name="connsiteY14" fmla="*/ 344808 h 502574"/>
                <a:gd name="connsiteX15" fmla="*/ 39446 w 502574"/>
                <a:gd name="connsiteY15" fmla="*/ 192127 h 502574"/>
                <a:gd name="connsiteX16" fmla="*/ 192127 w 502574"/>
                <a:gd name="connsiteY16" fmla="*/ 39446 h 502574"/>
                <a:gd name="connsiteX17" fmla="*/ 344808 w 502574"/>
                <a:gd name="connsiteY17" fmla="*/ 192127 h 502574"/>
                <a:gd name="connsiteX18" fmla="*/ 192127 w 502574"/>
                <a:gd name="connsiteY18" fmla="*/ 344808 h 502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2574" h="502574">
                  <a:moveTo>
                    <a:pt x="411606" y="348625"/>
                  </a:moveTo>
                  <a:cubicBezTo>
                    <a:pt x="401427" y="338446"/>
                    <a:pt x="386159" y="333357"/>
                    <a:pt x="372163" y="336538"/>
                  </a:cubicBezTo>
                  <a:lnTo>
                    <a:pt x="343536" y="308546"/>
                  </a:lnTo>
                  <a:cubicBezTo>
                    <a:pt x="368983" y="275465"/>
                    <a:pt x="382978" y="234751"/>
                    <a:pt x="382978" y="192763"/>
                  </a:cubicBezTo>
                  <a:cubicBezTo>
                    <a:pt x="383615" y="86523"/>
                    <a:pt x="297731" y="640"/>
                    <a:pt x="192127" y="4"/>
                  </a:cubicBezTo>
                  <a:cubicBezTo>
                    <a:pt x="86523" y="-633"/>
                    <a:pt x="640" y="85250"/>
                    <a:pt x="4" y="190855"/>
                  </a:cubicBezTo>
                  <a:cubicBezTo>
                    <a:pt x="-633" y="296459"/>
                    <a:pt x="85250" y="382342"/>
                    <a:pt x="190855" y="382978"/>
                  </a:cubicBezTo>
                  <a:cubicBezTo>
                    <a:pt x="232842" y="382978"/>
                    <a:pt x="274193" y="368983"/>
                    <a:pt x="307910" y="343536"/>
                  </a:cubicBezTo>
                  <a:lnTo>
                    <a:pt x="335902" y="371527"/>
                  </a:lnTo>
                  <a:cubicBezTo>
                    <a:pt x="333357" y="386159"/>
                    <a:pt x="337810" y="400791"/>
                    <a:pt x="347989" y="411606"/>
                  </a:cubicBezTo>
                  <a:lnTo>
                    <a:pt x="427510" y="491127"/>
                  </a:lnTo>
                  <a:cubicBezTo>
                    <a:pt x="444687" y="508304"/>
                    <a:pt x="473315" y="508304"/>
                    <a:pt x="490491" y="491127"/>
                  </a:cubicBezTo>
                  <a:cubicBezTo>
                    <a:pt x="507668" y="473951"/>
                    <a:pt x="507668" y="445323"/>
                    <a:pt x="490491" y="428146"/>
                  </a:cubicBezTo>
                  <a:lnTo>
                    <a:pt x="411606" y="348625"/>
                  </a:lnTo>
                  <a:close/>
                  <a:moveTo>
                    <a:pt x="192127" y="344808"/>
                  </a:moveTo>
                  <a:cubicBezTo>
                    <a:pt x="107516" y="344808"/>
                    <a:pt x="39446" y="276738"/>
                    <a:pt x="39446" y="192127"/>
                  </a:cubicBezTo>
                  <a:cubicBezTo>
                    <a:pt x="39446" y="107516"/>
                    <a:pt x="107516" y="39446"/>
                    <a:pt x="192127" y="39446"/>
                  </a:cubicBezTo>
                  <a:cubicBezTo>
                    <a:pt x="276738" y="39446"/>
                    <a:pt x="344808" y="107516"/>
                    <a:pt x="344808" y="192127"/>
                  </a:cubicBezTo>
                  <a:cubicBezTo>
                    <a:pt x="344808" y="276102"/>
                    <a:pt x="276102" y="344808"/>
                    <a:pt x="192127" y="344808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5FF0FE5-A86C-4281-B318-687F76579F11}"/>
                </a:ext>
              </a:extLst>
            </p:cNvPr>
            <p:cNvSpPr/>
            <p:nvPr/>
          </p:nvSpPr>
          <p:spPr>
            <a:xfrm>
              <a:off x="3202181" y="6893992"/>
              <a:ext cx="273553" cy="197213"/>
            </a:xfrm>
            <a:custGeom>
              <a:avLst/>
              <a:gdLst>
                <a:gd name="connsiteX0" fmla="*/ 273553 w 273553"/>
                <a:gd name="connsiteY0" fmla="*/ 88035 h 197212"/>
                <a:gd name="connsiteX1" fmla="*/ 237292 w 273553"/>
                <a:gd name="connsiteY1" fmla="*/ 88035 h 197212"/>
                <a:gd name="connsiteX2" fmla="*/ 229022 w 273553"/>
                <a:gd name="connsiteY2" fmla="*/ 93125 h 197212"/>
                <a:gd name="connsiteX3" fmla="*/ 204847 w 273553"/>
                <a:gd name="connsiteY3" fmla="*/ 119208 h 197212"/>
                <a:gd name="connsiteX4" fmla="*/ 184490 w 273553"/>
                <a:gd name="connsiteY4" fmla="*/ 48593 h 197212"/>
                <a:gd name="connsiteX5" fmla="*/ 170494 w 273553"/>
                <a:gd name="connsiteY5" fmla="*/ 40959 h 197212"/>
                <a:gd name="connsiteX6" fmla="*/ 162860 w 273553"/>
                <a:gd name="connsiteY6" fmla="*/ 47957 h 197212"/>
                <a:gd name="connsiteX7" fmla="*/ 124689 w 273553"/>
                <a:gd name="connsiteY7" fmla="*/ 149108 h 197212"/>
                <a:gd name="connsiteX8" fmla="*/ 98606 w 273553"/>
                <a:gd name="connsiteY8" fmla="*/ 9150 h 197212"/>
                <a:gd name="connsiteX9" fmla="*/ 85883 w 273553"/>
                <a:gd name="connsiteY9" fmla="*/ 244 h 197212"/>
                <a:gd name="connsiteX10" fmla="*/ 76977 w 273553"/>
                <a:gd name="connsiteY10" fmla="*/ 7878 h 197212"/>
                <a:gd name="connsiteX11" fmla="*/ 49621 w 273553"/>
                <a:gd name="connsiteY11" fmla="*/ 88035 h 197212"/>
                <a:gd name="connsiteX12" fmla="*/ 0 w 273553"/>
                <a:gd name="connsiteY12" fmla="*/ 88035 h 197212"/>
                <a:gd name="connsiteX13" fmla="*/ 0 w 273553"/>
                <a:gd name="connsiteY13" fmla="*/ 113482 h 197212"/>
                <a:gd name="connsiteX14" fmla="*/ 57892 w 273553"/>
                <a:gd name="connsiteY14" fmla="*/ 113482 h 197212"/>
                <a:gd name="connsiteX15" fmla="*/ 68706 w 273553"/>
                <a:gd name="connsiteY15" fmla="*/ 103940 h 197212"/>
                <a:gd name="connsiteX16" fmla="*/ 84611 w 273553"/>
                <a:gd name="connsiteY16" fmla="*/ 55591 h 197212"/>
                <a:gd name="connsiteX17" fmla="*/ 110058 w 273553"/>
                <a:gd name="connsiteY17" fmla="*/ 192367 h 197212"/>
                <a:gd name="connsiteX18" fmla="*/ 120236 w 273553"/>
                <a:gd name="connsiteY18" fmla="*/ 201274 h 197212"/>
                <a:gd name="connsiteX19" fmla="*/ 121509 w 273553"/>
                <a:gd name="connsiteY19" fmla="*/ 201274 h 197212"/>
                <a:gd name="connsiteX20" fmla="*/ 132324 w 273553"/>
                <a:gd name="connsiteY20" fmla="*/ 194276 h 197212"/>
                <a:gd name="connsiteX21" fmla="*/ 173038 w 273553"/>
                <a:gd name="connsiteY21" fmla="*/ 87399 h 197212"/>
                <a:gd name="connsiteX22" fmla="*/ 189579 w 273553"/>
                <a:gd name="connsiteY22" fmla="*/ 144655 h 197212"/>
                <a:gd name="connsiteX23" fmla="*/ 203575 w 273553"/>
                <a:gd name="connsiteY23" fmla="*/ 152289 h 197212"/>
                <a:gd name="connsiteX24" fmla="*/ 208664 w 273553"/>
                <a:gd name="connsiteY24" fmla="*/ 149108 h 197212"/>
                <a:gd name="connsiteX25" fmla="*/ 243017 w 273553"/>
                <a:gd name="connsiteY25" fmla="*/ 113482 h 197212"/>
                <a:gd name="connsiteX26" fmla="*/ 274190 w 273553"/>
                <a:gd name="connsiteY26" fmla="*/ 113482 h 197212"/>
                <a:gd name="connsiteX27" fmla="*/ 274190 w 273553"/>
                <a:gd name="connsiteY27" fmla="*/ 88035 h 19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3553" h="197212">
                  <a:moveTo>
                    <a:pt x="273553" y="88035"/>
                  </a:moveTo>
                  <a:lnTo>
                    <a:pt x="237292" y="88035"/>
                  </a:lnTo>
                  <a:cubicBezTo>
                    <a:pt x="234111" y="88672"/>
                    <a:pt x="230930" y="90580"/>
                    <a:pt x="229022" y="93125"/>
                  </a:cubicBezTo>
                  <a:lnTo>
                    <a:pt x="204847" y="119208"/>
                  </a:lnTo>
                  <a:lnTo>
                    <a:pt x="184490" y="48593"/>
                  </a:lnTo>
                  <a:cubicBezTo>
                    <a:pt x="182581" y="42867"/>
                    <a:pt x="176219" y="39050"/>
                    <a:pt x="170494" y="40959"/>
                  </a:cubicBezTo>
                  <a:cubicBezTo>
                    <a:pt x="167313" y="42231"/>
                    <a:pt x="164132" y="44140"/>
                    <a:pt x="162860" y="47957"/>
                  </a:cubicBezTo>
                  <a:lnTo>
                    <a:pt x="124689" y="149108"/>
                  </a:lnTo>
                  <a:lnTo>
                    <a:pt x="98606" y="9150"/>
                  </a:lnTo>
                  <a:cubicBezTo>
                    <a:pt x="97334" y="2788"/>
                    <a:pt x="91609" y="-1029"/>
                    <a:pt x="85883" y="244"/>
                  </a:cubicBezTo>
                  <a:cubicBezTo>
                    <a:pt x="82066" y="880"/>
                    <a:pt x="78885" y="4061"/>
                    <a:pt x="76977" y="7878"/>
                  </a:cubicBezTo>
                  <a:lnTo>
                    <a:pt x="49621" y="88035"/>
                  </a:lnTo>
                  <a:lnTo>
                    <a:pt x="0" y="88035"/>
                  </a:lnTo>
                  <a:lnTo>
                    <a:pt x="0" y="113482"/>
                  </a:lnTo>
                  <a:lnTo>
                    <a:pt x="57892" y="113482"/>
                  </a:lnTo>
                  <a:cubicBezTo>
                    <a:pt x="62981" y="112846"/>
                    <a:pt x="67434" y="109029"/>
                    <a:pt x="68706" y="103940"/>
                  </a:cubicBezTo>
                  <a:lnTo>
                    <a:pt x="84611" y="55591"/>
                  </a:lnTo>
                  <a:lnTo>
                    <a:pt x="110058" y="192367"/>
                  </a:lnTo>
                  <a:cubicBezTo>
                    <a:pt x="110694" y="197457"/>
                    <a:pt x="115147" y="201274"/>
                    <a:pt x="120236" y="201274"/>
                  </a:cubicBezTo>
                  <a:lnTo>
                    <a:pt x="121509" y="201274"/>
                  </a:lnTo>
                  <a:cubicBezTo>
                    <a:pt x="125962" y="201274"/>
                    <a:pt x="130415" y="198729"/>
                    <a:pt x="132324" y="194276"/>
                  </a:cubicBezTo>
                  <a:lnTo>
                    <a:pt x="173038" y="87399"/>
                  </a:lnTo>
                  <a:lnTo>
                    <a:pt x="189579" y="144655"/>
                  </a:lnTo>
                  <a:cubicBezTo>
                    <a:pt x="191487" y="150380"/>
                    <a:pt x="197213" y="154197"/>
                    <a:pt x="203575" y="152289"/>
                  </a:cubicBezTo>
                  <a:cubicBezTo>
                    <a:pt x="205483" y="151652"/>
                    <a:pt x="207392" y="150380"/>
                    <a:pt x="208664" y="149108"/>
                  </a:cubicBezTo>
                  <a:lnTo>
                    <a:pt x="243017" y="113482"/>
                  </a:lnTo>
                  <a:lnTo>
                    <a:pt x="274190" y="113482"/>
                  </a:lnTo>
                  <a:lnTo>
                    <a:pt x="274190" y="88035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7" name="Graphic 94" descr="Database">
            <a:extLst>
              <a:ext uri="{FF2B5EF4-FFF2-40B4-BE49-F238E27FC236}">
                <a16:creationId xmlns:a16="http://schemas.microsoft.com/office/drawing/2014/main" id="{CD9080B7-6B91-46E0-B8B9-660AE55B0F0D}"/>
              </a:ext>
            </a:extLst>
          </p:cNvPr>
          <p:cNvGrpSpPr/>
          <p:nvPr/>
        </p:nvGrpSpPr>
        <p:grpSpPr>
          <a:xfrm>
            <a:off x="4870470" y="2893214"/>
            <a:ext cx="334783" cy="454348"/>
            <a:chOff x="2739050" y="5766101"/>
            <a:chExt cx="356256" cy="483490"/>
          </a:xfrm>
          <a:solidFill>
            <a:schemeClr val="tx1">
              <a:alpha val="60000"/>
            </a:schemeClr>
          </a:solidFill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8F249DBB-A3B8-42F5-86C9-6A5BDA6E0270}"/>
                </a:ext>
              </a:extLst>
            </p:cNvPr>
            <p:cNvSpPr/>
            <p:nvPr/>
          </p:nvSpPr>
          <p:spPr>
            <a:xfrm>
              <a:off x="2739050" y="5766101"/>
              <a:ext cx="356256" cy="101787"/>
            </a:xfrm>
            <a:custGeom>
              <a:avLst/>
              <a:gdLst>
                <a:gd name="connsiteX0" fmla="*/ 356256 w 356255"/>
                <a:gd name="connsiteY0" fmla="*/ 50894 h 101787"/>
                <a:gd name="connsiteX1" fmla="*/ 178128 w 356255"/>
                <a:gd name="connsiteY1" fmla="*/ 101787 h 101787"/>
                <a:gd name="connsiteX2" fmla="*/ 0 w 356255"/>
                <a:gd name="connsiteY2" fmla="*/ 50894 h 101787"/>
                <a:gd name="connsiteX3" fmla="*/ 178128 w 356255"/>
                <a:gd name="connsiteY3" fmla="*/ 0 h 101787"/>
                <a:gd name="connsiteX4" fmla="*/ 356256 w 356255"/>
                <a:gd name="connsiteY4" fmla="*/ 50894 h 101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6255" h="101787">
                  <a:moveTo>
                    <a:pt x="356256" y="50894"/>
                  </a:moveTo>
                  <a:cubicBezTo>
                    <a:pt x="356256" y="79001"/>
                    <a:pt x="276505" y="101787"/>
                    <a:pt x="178128" y="101787"/>
                  </a:cubicBezTo>
                  <a:cubicBezTo>
                    <a:pt x="79751" y="101787"/>
                    <a:pt x="0" y="79001"/>
                    <a:pt x="0" y="50894"/>
                  </a:cubicBezTo>
                  <a:cubicBezTo>
                    <a:pt x="0" y="22786"/>
                    <a:pt x="79751" y="0"/>
                    <a:pt x="178128" y="0"/>
                  </a:cubicBezTo>
                  <a:cubicBezTo>
                    <a:pt x="276505" y="0"/>
                    <a:pt x="356256" y="22786"/>
                    <a:pt x="356256" y="5089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806C0793-D4F5-4F2D-B739-EF9AA831562C}"/>
                </a:ext>
              </a:extLst>
            </p:cNvPr>
            <p:cNvSpPr/>
            <p:nvPr/>
          </p:nvSpPr>
          <p:spPr>
            <a:xfrm>
              <a:off x="2739050" y="5842442"/>
              <a:ext cx="356256" cy="152681"/>
            </a:xfrm>
            <a:custGeom>
              <a:avLst/>
              <a:gdLst>
                <a:gd name="connsiteX0" fmla="*/ 305362 w 356255"/>
                <a:gd name="connsiteY0" fmla="*/ 101787 h 152681"/>
                <a:gd name="connsiteX1" fmla="*/ 292639 w 356255"/>
                <a:gd name="connsiteY1" fmla="*/ 89064 h 152681"/>
                <a:gd name="connsiteX2" fmla="*/ 305362 w 356255"/>
                <a:gd name="connsiteY2" fmla="*/ 76341 h 152681"/>
                <a:gd name="connsiteX3" fmla="*/ 318085 w 356255"/>
                <a:gd name="connsiteY3" fmla="*/ 89064 h 152681"/>
                <a:gd name="connsiteX4" fmla="*/ 305362 w 356255"/>
                <a:gd name="connsiteY4" fmla="*/ 101787 h 152681"/>
                <a:gd name="connsiteX5" fmla="*/ 178128 w 356255"/>
                <a:gd name="connsiteY5" fmla="*/ 50894 h 152681"/>
                <a:gd name="connsiteX6" fmla="*/ 0 w 356255"/>
                <a:gd name="connsiteY6" fmla="*/ 0 h 152681"/>
                <a:gd name="connsiteX7" fmla="*/ 0 w 356255"/>
                <a:gd name="connsiteY7" fmla="*/ 101787 h 152681"/>
                <a:gd name="connsiteX8" fmla="*/ 178128 w 356255"/>
                <a:gd name="connsiteY8" fmla="*/ 152681 h 152681"/>
                <a:gd name="connsiteX9" fmla="*/ 356256 w 356255"/>
                <a:gd name="connsiteY9" fmla="*/ 101787 h 152681"/>
                <a:gd name="connsiteX10" fmla="*/ 356256 w 356255"/>
                <a:gd name="connsiteY10" fmla="*/ 0 h 152681"/>
                <a:gd name="connsiteX11" fmla="*/ 178128 w 356255"/>
                <a:gd name="connsiteY11" fmla="*/ 50894 h 152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6255" h="152681">
                  <a:moveTo>
                    <a:pt x="305362" y="101787"/>
                  </a:moveTo>
                  <a:cubicBezTo>
                    <a:pt x="297728" y="101787"/>
                    <a:pt x="292639" y="96698"/>
                    <a:pt x="292639" y="89064"/>
                  </a:cubicBezTo>
                  <a:cubicBezTo>
                    <a:pt x="292639" y="81430"/>
                    <a:pt x="297728" y="76341"/>
                    <a:pt x="305362" y="76341"/>
                  </a:cubicBezTo>
                  <a:cubicBezTo>
                    <a:pt x="312996" y="76341"/>
                    <a:pt x="318085" y="81430"/>
                    <a:pt x="318085" y="89064"/>
                  </a:cubicBezTo>
                  <a:cubicBezTo>
                    <a:pt x="318085" y="96698"/>
                    <a:pt x="312996" y="101787"/>
                    <a:pt x="305362" y="101787"/>
                  </a:cubicBezTo>
                  <a:close/>
                  <a:moveTo>
                    <a:pt x="178128" y="50894"/>
                  </a:moveTo>
                  <a:cubicBezTo>
                    <a:pt x="80158" y="50894"/>
                    <a:pt x="0" y="27992"/>
                    <a:pt x="0" y="0"/>
                  </a:cubicBezTo>
                  <a:lnTo>
                    <a:pt x="0" y="101787"/>
                  </a:lnTo>
                  <a:cubicBezTo>
                    <a:pt x="0" y="129779"/>
                    <a:pt x="80158" y="152681"/>
                    <a:pt x="178128" y="152681"/>
                  </a:cubicBezTo>
                  <a:cubicBezTo>
                    <a:pt x="276098" y="152681"/>
                    <a:pt x="356256" y="129779"/>
                    <a:pt x="356256" y="101787"/>
                  </a:cubicBezTo>
                  <a:lnTo>
                    <a:pt x="356256" y="0"/>
                  </a:lnTo>
                  <a:cubicBezTo>
                    <a:pt x="356256" y="27992"/>
                    <a:pt x="276098" y="50894"/>
                    <a:pt x="178128" y="5089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E22F832A-5CE5-4A25-84B4-FF40A83D0406}"/>
                </a:ext>
              </a:extLst>
            </p:cNvPr>
            <p:cNvSpPr/>
            <p:nvPr/>
          </p:nvSpPr>
          <p:spPr>
            <a:xfrm>
              <a:off x="2739050" y="5969676"/>
              <a:ext cx="356256" cy="152681"/>
            </a:xfrm>
            <a:custGeom>
              <a:avLst/>
              <a:gdLst>
                <a:gd name="connsiteX0" fmla="*/ 305362 w 356255"/>
                <a:gd name="connsiteY0" fmla="*/ 101787 h 152681"/>
                <a:gd name="connsiteX1" fmla="*/ 292639 w 356255"/>
                <a:gd name="connsiteY1" fmla="*/ 89064 h 152681"/>
                <a:gd name="connsiteX2" fmla="*/ 305362 w 356255"/>
                <a:gd name="connsiteY2" fmla="*/ 76341 h 152681"/>
                <a:gd name="connsiteX3" fmla="*/ 318085 w 356255"/>
                <a:gd name="connsiteY3" fmla="*/ 89064 h 152681"/>
                <a:gd name="connsiteX4" fmla="*/ 305362 w 356255"/>
                <a:gd name="connsiteY4" fmla="*/ 101787 h 152681"/>
                <a:gd name="connsiteX5" fmla="*/ 178128 w 356255"/>
                <a:gd name="connsiteY5" fmla="*/ 50894 h 152681"/>
                <a:gd name="connsiteX6" fmla="*/ 0 w 356255"/>
                <a:gd name="connsiteY6" fmla="*/ 0 h 152681"/>
                <a:gd name="connsiteX7" fmla="*/ 0 w 356255"/>
                <a:gd name="connsiteY7" fmla="*/ 101787 h 152681"/>
                <a:gd name="connsiteX8" fmla="*/ 178128 w 356255"/>
                <a:gd name="connsiteY8" fmla="*/ 152681 h 152681"/>
                <a:gd name="connsiteX9" fmla="*/ 356256 w 356255"/>
                <a:gd name="connsiteY9" fmla="*/ 101787 h 152681"/>
                <a:gd name="connsiteX10" fmla="*/ 356256 w 356255"/>
                <a:gd name="connsiteY10" fmla="*/ 0 h 152681"/>
                <a:gd name="connsiteX11" fmla="*/ 178128 w 356255"/>
                <a:gd name="connsiteY11" fmla="*/ 50894 h 152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6255" h="152681">
                  <a:moveTo>
                    <a:pt x="305362" y="101787"/>
                  </a:moveTo>
                  <a:cubicBezTo>
                    <a:pt x="297728" y="101787"/>
                    <a:pt x="292639" y="96698"/>
                    <a:pt x="292639" y="89064"/>
                  </a:cubicBezTo>
                  <a:cubicBezTo>
                    <a:pt x="292639" y="81430"/>
                    <a:pt x="297728" y="76341"/>
                    <a:pt x="305362" y="76341"/>
                  </a:cubicBezTo>
                  <a:cubicBezTo>
                    <a:pt x="312996" y="76341"/>
                    <a:pt x="318085" y="81430"/>
                    <a:pt x="318085" y="89064"/>
                  </a:cubicBezTo>
                  <a:cubicBezTo>
                    <a:pt x="318085" y="96698"/>
                    <a:pt x="312996" y="101787"/>
                    <a:pt x="305362" y="101787"/>
                  </a:cubicBezTo>
                  <a:close/>
                  <a:moveTo>
                    <a:pt x="178128" y="50894"/>
                  </a:moveTo>
                  <a:cubicBezTo>
                    <a:pt x="80158" y="50894"/>
                    <a:pt x="0" y="27992"/>
                    <a:pt x="0" y="0"/>
                  </a:cubicBezTo>
                  <a:lnTo>
                    <a:pt x="0" y="101787"/>
                  </a:lnTo>
                  <a:cubicBezTo>
                    <a:pt x="0" y="129779"/>
                    <a:pt x="80158" y="152681"/>
                    <a:pt x="178128" y="152681"/>
                  </a:cubicBezTo>
                  <a:cubicBezTo>
                    <a:pt x="276098" y="152681"/>
                    <a:pt x="356256" y="129779"/>
                    <a:pt x="356256" y="101787"/>
                  </a:cubicBezTo>
                  <a:lnTo>
                    <a:pt x="356256" y="0"/>
                  </a:lnTo>
                  <a:cubicBezTo>
                    <a:pt x="356256" y="27992"/>
                    <a:pt x="276098" y="50894"/>
                    <a:pt x="178128" y="5089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B0B41D72-C688-4A0E-8951-EAD0A0E409FE}"/>
                </a:ext>
              </a:extLst>
            </p:cNvPr>
            <p:cNvSpPr/>
            <p:nvPr/>
          </p:nvSpPr>
          <p:spPr>
            <a:xfrm>
              <a:off x="2739050" y="6096910"/>
              <a:ext cx="356256" cy="152681"/>
            </a:xfrm>
            <a:custGeom>
              <a:avLst/>
              <a:gdLst>
                <a:gd name="connsiteX0" fmla="*/ 305362 w 356255"/>
                <a:gd name="connsiteY0" fmla="*/ 101787 h 152681"/>
                <a:gd name="connsiteX1" fmla="*/ 292639 w 356255"/>
                <a:gd name="connsiteY1" fmla="*/ 89064 h 152681"/>
                <a:gd name="connsiteX2" fmla="*/ 305362 w 356255"/>
                <a:gd name="connsiteY2" fmla="*/ 76341 h 152681"/>
                <a:gd name="connsiteX3" fmla="*/ 318085 w 356255"/>
                <a:gd name="connsiteY3" fmla="*/ 89064 h 152681"/>
                <a:gd name="connsiteX4" fmla="*/ 305362 w 356255"/>
                <a:gd name="connsiteY4" fmla="*/ 101787 h 152681"/>
                <a:gd name="connsiteX5" fmla="*/ 178128 w 356255"/>
                <a:gd name="connsiteY5" fmla="*/ 50894 h 152681"/>
                <a:gd name="connsiteX6" fmla="*/ 0 w 356255"/>
                <a:gd name="connsiteY6" fmla="*/ 0 h 152681"/>
                <a:gd name="connsiteX7" fmla="*/ 0 w 356255"/>
                <a:gd name="connsiteY7" fmla="*/ 101787 h 152681"/>
                <a:gd name="connsiteX8" fmla="*/ 178128 w 356255"/>
                <a:gd name="connsiteY8" fmla="*/ 152681 h 152681"/>
                <a:gd name="connsiteX9" fmla="*/ 356256 w 356255"/>
                <a:gd name="connsiteY9" fmla="*/ 101787 h 152681"/>
                <a:gd name="connsiteX10" fmla="*/ 356256 w 356255"/>
                <a:gd name="connsiteY10" fmla="*/ 0 h 152681"/>
                <a:gd name="connsiteX11" fmla="*/ 178128 w 356255"/>
                <a:gd name="connsiteY11" fmla="*/ 50894 h 152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6255" h="152681">
                  <a:moveTo>
                    <a:pt x="305362" y="101787"/>
                  </a:moveTo>
                  <a:cubicBezTo>
                    <a:pt x="297728" y="101787"/>
                    <a:pt x="292639" y="96698"/>
                    <a:pt x="292639" y="89064"/>
                  </a:cubicBezTo>
                  <a:cubicBezTo>
                    <a:pt x="292639" y="81430"/>
                    <a:pt x="297728" y="76341"/>
                    <a:pt x="305362" y="76341"/>
                  </a:cubicBezTo>
                  <a:cubicBezTo>
                    <a:pt x="312996" y="76341"/>
                    <a:pt x="318085" y="81430"/>
                    <a:pt x="318085" y="89064"/>
                  </a:cubicBezTo>
                  <a:cubicBezTo>
                    <a:pt x="318085" y="96698"/>
                    <a:pt x="312996" y="101787"/>
                    <a:pt x="305362" y="101787"/>
                  </a:cubicBezTo>
                  <a:close/>
                  <a:moveTo>
                    <a:pt x="178128" y="50894"/>
                  </a:moveTo>
                  <a:cubicBezTo>
                    <a:pt x="80158" y="50894"/>
                    <a:pt x="0" y="27992"/>
                    <a:pt x="0" y="0"/>
                  </a:cubicBezTo>
                  <a:lnTo>
                    <a:pt x="0" y="101787"/>
                  </a:lnTo>
                  <a:cubicBezTo>
                    <a:pt x="0" y="129779"/>
                    <a:pt x="80158" y="152681"/>
                    <a:pt x="178128" y="152681"/>
                  </a:cubicBezTo>
                  <a:cubicBezTo>
                    <a:pt x="276098" y="152681"/>
                    <a:pt x="356256" y="129779"/>
                    <a:pt x="356256" y="101787"/>
                  </a:cubicBezTo>
                  <a:lnTo>
                    <a:pt x="356256" y="0"/>
                  </a:lnTo>
                  <a:cubicBezTo>
                    <a:pt x="356256" y="27992"/>
                    <a:pt x="276098" y="50894"/>
                    <a:pt x="178128" y="5089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8" name="Graphic 96" descr="Pin">
            <a:extLst>
              <a:ext uri="{FF2B5EF4-FFF2-40B4-BE49-F238E27FC236}">
                <a16:creationId xmlns:a16="http://schemas.microsoft.com/office/drawing/2014/main" id="{D8AF287B-50A7-4AF1-BECA-529C56B2B462}"/>
              </a:ext>
            </a:extLst>
          </p:cNvPr>
          <p:cNvSpPr/>
          <p:nvPr/>
        </p:nvSpPr>
        <p:spPr>
          <a:xfrm>
            <a:off x="6342403" y="3924859"/>
            <a:ext cx="424456" cy="424456"/>
          </a:xfrm>
          <a:custGeom>
            <a:avLst/>
            <a:gdLst>
              <a:gd name="connsiteX0" fmla="*/ 220429 w 451681"/>
              <a:gd name="connsiteY0" fmla="*/ 436727 h 451681"/>
              <a:gd name="connsiteX1" fmla="*/ 311402 w 451681"/>
              <a:gd name="connsiteY1" fmla="*/ 345755 h 451681"/>
              <a:gd name="connsiteX2" fmla="*/ 440544 w 451681"/>
              <a:gd name="connsiteY2" fmla="*/ 450723 h 451681"/>
              <a:gd name="connsiteX3" fmla="*/ 450087 w 451681"/>
              <a:gd name="connsiteY3" fmla="*/ 450087 h 451681"/>
              <a:gd name="connsiteX4" fmla="*/ 450723 w 451681"/>
              <a:gd name="connsiteY4" fmla="*/ 440544 h 451681"/>
              <a:gd name="connsiteX5" fmla="*/ 345755 w 451681"/>
              <a:gd name="connsiteY5" fmla="*/ 312038 h 451681"/>
              <a:gd name="connsiteX6" fmla="*/ 436727 w 451681"/>
              <a:gd name="connsiteY6" fmla="*/ 221065 h 451681"/>
              <a:gd name="connsiteX7" fmla="*/ 442453 w 451681"/>
              <a:gd name="connsiteY7" fmla="*/ 194346 h 451681"/>
              <a:gd name="connsiteX8" fmla="*/ 420823 w 451681"/>
              <a:gd name="connsiteY8" fmla="*/ 177806 h 451681"/>
              <a:gd name="connsiteX9" fmla="*/ 332395 w 451681"/>
              <a:gd name="connsiteY9" fmla="*/ 200708 h 451681"/>
              <a:gd name="connsiteX10" fmla="*/ 197527 w 451681"/>
              <a:gd name="connsiteY10" fmla="*/ 92559 h 451681"/>
              <a:gd name="connsiteX11" fmla="*/ 212159 w 451681"/>
              <a:gd name="connsiteY11" fmla="*/ 20671 h 451681"/>
              <a:gd name="connsiteX12" fmla="*/ 175261 w 451681"/>
              <a:gd name="connsiteY12" fmla="*/ 5403 h 451681"/>
              <a:gd name="connsiteX13" fmla="*/ 5403 w 451681"/>
              <a:gd name="connsiteY13" fmla="*/ 175261 h 451681"/>
              <a:gd name="connsiteX14" fmla="*/ 20671 w 451681"/>
              <a:gd name="connsiteY14" fmla="*/ 212159 h 451681"/>
              <a:gd name="connsiteX15" fmla="*/ 92559 w 451681"/>
              <a:gd name="connsiteY15" fmla="*/ 197527 h 451681"/>
              <a:gd name="connsiteX16" fmla="*/ 200708 w 451681"/>
              <a:gd name="connsiteY16" fmla="*/ 332395 h 451681"/>
              <a:gd name="connsiteX17" fmla="*/ 177806 w 451681"/>
              <a:gd name="connsiteY17" fmla="*/ 420823 h 451681"/>
              <a:gd name="connsiteX18" fmla="*/ 194346 w 451681"/>
              <a:gd name="connsiteY18" fmla="*/ 442453 h 451681"/>
              <a:gd name="connsiteX19" fmla="*/ 220429 w 451681"/>
              <a:gd name="connsiteY19" fmla="*/ 436727 h 451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1681" h="451681">
                <a:moveTo>
                  <a:pt x="220429" y="436727"/>
                </a:moveTo>
                <a:lnTo>
                  <a:pt x="311402" y="345755"/>
                </a:lnTo>
                <a:lnTo>
                  <a:pt x="440544" y="450723"/>
                </a:lnTo>
                <a:cubicBezTo>
                  <a:pt x="443089" y="453268"/>
                  <a:pt x="447542" y="452631"/>
                  <a:pt x="450087" y="450087"/>
                </a:cubicBezTo>
                <a:cubicBezTo>
                  <a:pt x="452631" y="447542"/>
                  <a:pt x="452631" y="443725"/>
                  <a:pt x="450723" y="440544"/>
                </a:cubicBezTo>
                <a:lnTo>
                  <a:pt x="345755" y="312038"/>
                </a:lnTo>
                <a:lnTo>
                  <a:pt x="436727" y="221065"/>
                </a:lnTo>
                <a:cubicBezTo>
                  <a:pt x="443725" y="214067"/>
                  <a:pt x="445634" y="203889"/>
                  <a:pt x="442453" y="194346"/>
                </a:cubicBezTo>
                <a:cubicBezTo>
                  <a:pt x="439272" y="184804"/>
                  <a:pt x="430365" y="178442"/>
                  <a:pt x="420823" y="177806"/>
                </a:cubicBezTo>
                <a:cubicBezTo>
                  <a:pt x="395376" y="175261"/>
                  <a:pt x="364204" y="183531"/>
                  <a:pt x="332395" y="200708"/>
                </a:cubicBezTo>
                <a:lnTo>
                  <a:pt x="197527" y="92559"/>
                </a:lnTo>
                <a:cubicBezTo>
                  <a:pt x="208978" y="70293"/>
                  <a:pt x="214067" y="45482"/>
                  <a:pt x="212159" y="20671"/>
                </a:cubicBezTo>
                <a:cubicBezTo>
                  <a:pt x="209614" y="2859"/>
                  <a:pt x="187348" y="-6684"/>
                  <a:pt x="175261" y="5403"/>
                </a:cubicBezTo>
                <a:lnTo>
                  <a:pt x="5403" y="175261"/>
                </a:lnTo>
                <a:cubicBezTo>
                  <a:pt x="-6684" y="187348"/>
                  <a:pt x="2859" y="209614"/>
                  <a:pt x="20671" y="212159"/>
                </a:cubicBezTo>
                <a:cubicBezTo>
                  <a:pt x="45482" y="214067"/>
                  <a:pt x="70293" y="209614"/>
                  <a:pt x="92559" y="197527"/>
                </a:cubicBezTo>
                <a:lnTo>
                  <a:pt x="200708" y="332395"/>
                </a:lnTo>
                <a:cubicBezTo>
                  <a:pt x="183531" y="364204"/>
                  <a:pt x="175897" y="395376"/>
                  <a:pt x="177806" y="420823"/>
                </a:cubicBezTo>
                <a:cubicBezTo>
                  <a:pt x="178442" y="430365"/>
                  <a:pt x="184804" y="439272"/>
                  <a:pt x="194346" y="442453"/>
                </a:cubicBezTo>
                <a:cubicBezTo>
                  <a:pt x="203252" y="446270"/>
                  <a:pt x="213431" y="443725"/>
                  <a:pt x="220429" y="436727"/>
                </a:cubicBezTo>
                <a:close/>
              </a:path>
            </a:pathLst>
          </a:custGeom>
          <a:solidFill>
            <a:schemeClr val="tx1">
              <a:alpha val="60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9" name="Graphic 98" descr="Unlock">
            <a:extLst>
              <a:ext uri="{FF2B5EF4-FFF2-40B4-BE49-F238E27FC236}">
                <a16:creationId xmlns:a16="http://schemas.microsoft.com/office/drawing/2014/main" id="{712DB975-FDA6-4977-85FF-C5554E8E3584}"/>
              </a:ext>
            </a:extLst>
          </p:cNvPr>
          <p:cNvSpPr/>
          <p:nvPr/>
        </p:nvSpPr>
        <p:spPr>
          <a:xfrm>
            <a:off x="6749266" y="4771132"/>
            <a:ext cx="334783" cy="478261"/>
          </a:xfrm>
          <a:custGeom>
            <a:avLst/>
            <a:gdLst>
              <a:gd name="connsiteX0" fmla="*/ 178128 w 356255"/>
              <a:gd name="connsiteY0" fmla="*/ 241745 h 508936"/>
              <a:gd name="connsiteX1" fmla="*/ 82702 w 356255"/>
              <a:gd name="connsiteY1" fmla="*/ 248743 h 508936"/>
              <a:gd name="connsiteX2" fmla="*/ 82702 w 356255"/>
              <a:gd name="connsiteY2" fmla="*/ 133596 h 508936"/>
              <a:gd name="connsiteX3" fmla="*/ 178128 w 356255"/>
              <a:gd name="connsiteY3" fmla="*/ 38170 h 508936"/>
              <a:gd name="connsiteX4" fmla="*/ 273553 w 356255"/>
              <a:gd name="connsiteY4" fmla="*/ 133596 h 508936"/>
              <a:gd name="connsiteX5" fmla="*/ 273553 w 356255"/>
              <a:gd name="connsiteY5" fmla="*/ 171766 h 508936"/>
              <a:gd name="connsiteX6" fmla="*/ 311724 w 356255"/>
              <a:gd name="connsiteY6" fmla="*/ 171766 h 508936"/>
              <a:gd name="connsiteX7" fmla="*/ 311724 w 356255"/>
              <a:gd name="connsiteY7" fmla="*/ 133596 h 508936"/>
              <a:gd name="connsiteX8" fmla="*/ 178128 w 356255"/>
              <a:gd name="connsiteY8" fmla="*/ 0 h 508936"/>
              <a:gd name="connsiteX9" fmla="*/ 44532 w 356255"/>
              <a:gd name="connsiteY9" fmla="*/ 133596 h 508936"/>
              <a:gd name="connsiteX10" fmla="*/ 44532 w 356255"/>
              <a:gd name="connsiteY10" fmla="*/ 251287 h 508936"/>
              <a:gd name="connsiteX11" fmla="*/ 0 w 356255"/>
              <a:gd name="connsiteY11" fmla="*/ 254468 h 508936"/>
              <a:gd name="connsiteX12" fmla="*/ 0 w 356255"/>
              <a:gd name="connsiteY12" fmla="*/ 496213 h 508936"/>
              <a:gd name="connsiteX13" fmla="*/ 178128 w 356255"/>
              <a:gd name="connsiteY13" fmla="*/ 508937 h 508936"/>
              <a:gd name="connsiteX14" fmla="*/ 356256 w 356255"/>
              <a:gd name="connsiteY14" fmla="*/ 496213 h 508936"/>
              <a:gd name="connsiteX15" fmla="*/ 356256 w 356255"/>
              <a:gd name="connsiteY15" fmla="*/ 254468 h 508936"/>
              <a:gd name="connsiteX16" fmla="*/ 178128 w 356255"/>
              <a:gd name="connsiteY16" fmla="*/ 241745 h 508936"/>
              <a:gd name="connsiteX17" fmla="*/ 190851 w 356255"/>
              <a:gd name="connsiteY17" fmla="*/ 411603 h 508936"/>
              <a:gd name="connsiteX18" fmla="*/ 190851 w 356255"/>
              <a:gd name="connsiteY18" fmla="*/ 445320 h 508936"/>
              <a:gd name="connsiteX19" fmla="*/ 165404 w 356255"/>
              <a:gd name="connsiteY19" fmla="*/ 445320 h 508936"/>
              <a:gd name="connsiteX20" fmla="*/ 165404 w 356255"/>
              <a:gd name="connsiteY20" fmla="*/ 411603 h 508936"/>
              <a:gd name="connsiteX21" fmla="*/ 139958 w 356255"/>
              <a:gd name="connsiteY21" fmla="*/ 375341 h 508936"/>
              <a:gd name="connsiteX22" fmla="*/ 178128 w 356255"/>
              <a:gd name="connsiteY22" fmla="*/ 337171 h 508936"/>
              <a:gd name="connsiteX23" fmla="*/ 216298 w 356255"/>
              <a:gd name="connsiteY23" fmla="*/ 375341 h 508936"/>
              <a:gd name="connsiteX24" fmla="*/ 190851 w 356255"/>
              <a:gd name="connsiteY24" fmla="*/ 411603 h 508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56255" h="508936">
                <a:moveTo>
                  <a:pt x="178128" y="241745"/>
                </a:moveTo>
                <a:lnTo>
                  <a:pt x="82702" y="248743"/>
                </a:lnTo>
                <a:lnTo>
                  <a:pt x="82702" y="133596"/>
                </a:lnTo>
                <a:cubicBezTo>
                  <a:pt x="82702" y="80794"/>
                  <a:pt x="125326" y="38170"/>
                  <a:pt x="178128" y="38170"/>
                </a:cubicBezTo>
                <a:cubicBezTo>
                  <a:pt x="230930" y="38170"/>
                  <a:pt x="273553" y="80794"/>
                  <a:pt x="273553" y="133596"/>
                </a:cubicBezTo>
                <a:lnTo>
                  <a:pt x="273553" y="171766"/>
                </a:lnTo>
                <a:lnTo>
                  <a:pt x="311724" y="171766"/>
                </a:lnTo>
                <a:lnTo>
                  <a:pt x="311724" y="133596"/>
                </a:lnTo>
                <a:cubicBezTo>
                  <a:pt x="311724" y="59800"/>
                  <a:pt x="251924" y="0"/>
                  <a:pt x="178128" y="0"/>
                </a:cubicBezTo>
                <a:cubicBezTo>
                  <a:pt x="104332" y="0"/>
                  <a:pt x="44532" y="59800"/>
                  <a:pt x="44532" y="133596"/>
                </a:cubicBezTo>
                <a:lnTo>
                  <a:pt x="44532" y="251287"/>
                </a:lnTo>
                <a:lnTo>
                  <a:pt x="0" y="254468"/>
                </a:lnTo>
                <a:lnTo>
                  <a:pt x="0" y="496213"/>
                </a:lnTo>
                <a:lnTo>
                  <a:pt x="178128" y="508937"/>
                </a:lnTo>
                <a:lnTo>
                  <a:pt x="356256" y="496213"/>
                </a:lnTo>
                <a:lnTo>
                  <a:pt x="356256" y="254468"/>
                </a:lnTo>
                <a:lnTo>
                  <a:pt x="178128" y="241745"/>
                </a:lnTo>
                <a:close/>
                <a:moveTo>
                  <a:pt x="190851" y="411603"/>
                </a:moveTo>
                <a:lnTo>
                  <a:pt x="190851" y="445320"/>
                </a:lnTo>
                <a:lnTo>
                  <a:pt x="165404" y="445320"/>
                </a:lnTo>
                <a:lnTo>
                  <a:pt x="165404" y="411603"/>
                </a:lnTo>
                <a:cubicBezTo>
                  <a:pt x="150773" y="406513"/>
                  <a:pt x="139958" y="392517"/>
                  <a:pt x="139958" y="375341"/>
                </a:cubicBezTo>
                <a:cubicBezTo>
                  <a:pt x="139958" y="354347"/>
                  <a:pt x="157134" y="337171"/>
                  <a:pt x="178128" y="337171"/>
                </a:cubicBezTo>
                <a:cubicBezTo>
                  <a:pt x="199121" y="337171"/>
                  <a:pt x="216298" y="354347"/>
                  <a:pt x="216298" y="375341"/>
                </a:cubicBezTo>
                <a:cubicBezTo>
                  <a:pt x="216298" y="391881"/>
                  <a:pt x="205483" y="405877"/>
                  <a:pt x="190851" y="411603"/>
                </a:cubicBezTo>
                <a:close/>
              </a:path>
            </a:pathLst>
          </a:custGeom>
          <a:solidFill>
            <a:schemeClr val="tx1">
              <a:alpha val="60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2CDD86AD-4032-4F9A-AACB-39A6361617B1}"/>
              </a:ext>
            </a:extLst>
          </p:cNvPr>
          <p:cNvSpPr/>
          <p:nvPr/>
        </p:nvSpPr>
        <p:spPr>
          <a:xfrm>
            <a:off x="3880025" y="4706457"/>
            <a:ext cx="1383949" cy="1383949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438C0BD6-E2F5-43B7-94B5-1594A5F85748}"/>
              </a:ext>
            </a:extLst>
          </p:cNvPr>
          <p:cNvGrpSpPr/>
          <p:nvPr/>
        </p:nvGrpSpPr>
        <p:grpSpPr>
          <a:xfrm>
            <a:off x="7554071" y="4147469"/>
            <a:ext cx="1336678" cy="983004"/>
            <a:chOff x="8921977" y="1476984"/>
            <a:chExt cx="2937088" cy="1310674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D366D447-9122-4B79-AE0D-9FE2B2289489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7C395872-F759-4F48-BDDC-447022180237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861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 val qued. A magna maecenas, quam magna nec quis, lorem nunc istem pir.</a:t>
              </a: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872D094C-4A5C-4463-AEF0-5EE8C2CB41A0}"/>
              </a:ext>
            </a:extLst>
          </p:cNvPr>
          <p:cNvGrpSpPr/>
          <p:nvPr/>
        </p:nvGrpSpPr>
        <p:grpSpPr>
          <a:xfrm>
            <a:off x="249703" y="4147466"/>
            <a:ext cx="1336678" cy="983004"/>
            <a:chOff x="332936" y="2638025"/>
            <a:chExt cx="2937088" cy="1310674"/>
          </a:xfrm>
        </p:grpSpPr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EA56A1B0-4FD2-4519-93AF-92F6D3D68F05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13006EFB-BE92-40E6-9512-C943E214C24B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861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 val qued. A magna maecenas, quam magna nec quis, lorem nunc istem pir.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17E9365A-814D-40AA-BDE4-B649B6559DCD}"/>
              </a:ext>
            </a:extLst>
          </p:cNvPr>
          <p:cNvGrpSpPr/>
          <p:nvPr/>
        </p:nvGrpSpPr>
        <p:grpSpPr>
          <a:xfrm>
            <a:off x="6739475" y="2094014"/>
            <a:ext cx="1776508" cy="844504"/>
            <a:chOff x="8921977" y="1476984"/>
            <a:chExt cx="2937088" cy="1126007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8C89150E-CBD9-473A-8395-2400D05C1A69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3CC27BDE-5F39-4485-BA2B-E94762151E3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 val qued. A magna maecenas, quam magna nec quis, lorem nunc istem pir.</a:t>
              </a: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F829DD3C-52EF-40CC-B20B-508A6EEB6D70}"/>
              </a:ext>
            </a:extLst>
          </p:cNvPr>
          <p:cNvGrpSpPr/>
          <p:nvPr/>
        </p:nvGrpSpPr>
        <p:grpSpPr>
          <a:xfrm>
            <a:off x="628650" y="2096822"/>
            <a:ext cx="1776508" cy="844504"/>
            <a:chOff x="332936" y="2638025"/>
            <a:chExt cx="2937088" cy="1126007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131977D3-518E-483D-A72B-5E0C05278A7C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7E7728A8-A6A6-4584-8BAD-83A02ED4BCB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 val qued. A magna maecenas, quam magna nec quis, lorem nunc istem pir.</a:t>
              </a: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10EAC7B7-650E-40BC-B092-77510C3A468D}"/>
              </a:ext>
            </a:extLst>
          </p:cNvPr>
          <p:cNvGrpSpPr/>
          <p:nvPr/>
        </p:nvGrpSpPr>
        <p:grpSpPr>
          <a:xfrm>
            <a:off x="4888859" y="1360056"/>
            <a:ext cx="1336678" cy="983004"/>
            <a:chOff x="8921977" y="1476984"/>
            <a:chExt cx="2937088" cy="1310674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EC65C962-795D-4649-93AA-E64D0CF417E5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A407E9E3-5208-4E3F-90A9-368D86C1D9E2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861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 val qued. A magna maecenas, quam magna nec quis, lorem nunc istem pir.</a:t>
              </a: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935849D9-9A2C-41C2-98EB-D9C40A2F25D1}"/>
              </a:ext>
            </a:extLst>
          </p:cNvPr>
          <p:cNvGrpSpPr/>
          <p:nvPr/>
        </p:nvGrpSpPr>
        <p:grpSpPr>
          <a:xfrm>
            <a:off x="2918463" y="1362864"/>
            <a:ext cx="1336678" cy="983004"/>
            <a:chOff x="332936" y="2638025"/>
            <a:chExt cx="2937088" cy="1310674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608A4B58-F43A-498F-BC44-06ED02516F1C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9D44A8AA-5849-4E64-B249-7CE909AD3AD7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861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 val qued. A magna maecenas, quam magna nec quis, lorem nunc istem pir.</a:t>
              </a: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8A50755F-8659-4E34-B679-3020CA719BA8}"/>
              </a:ext>
            </a:extLst>
          </p:cNvPr>
          <p:cNvGrpSpPr/>
          <p:nvPr/>
        </p:nvGrpSpPr>
        <p:grpSpPr>
          <a:xfrm>
            <a:off x="7114241" y="3107735"/>
            <a:ext cx="1776508" cy="844504"/>
            <a:chOff x="8921977" y="1476984"/>
            <a:chExt cx="2937088" cy="1126007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EDF435F-9E27-4D79-AC4C-C30F10478DC9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1E334FAF-4376-4BDA-9500-96D1A9FAA5A4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 val qued. A magna maecenas, quam magna nec quis, lorem nunc istem pir.</a:t>
              </a: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7C269856-E82B-4A48-9263-8D26DF6B3832}"/>
              </a:ext>
            </a:extLst>
          </p:cNvPr>
          <p:cNvGrpSpPr/>
          <p:nvPr/>
        </p:nvGrpSpPr>
        <p:grpSpPr>
          <a:xfrm>
            <a:off x="249703" y="3110543"/>
            <a:ext cx="1776508" cy="844504"/>
            <a:chOff x="332936" y="2638025"/>
            <a:chExt cx="2937088" cy="1126007"/>
          </a:xfrm>
        </p:grpSpPr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F17CA038-C85C-4A1F-9E0D-A6C750A34FA2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325417F1-7F5B-4A0B-8F7C-9AC170A3746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 val qued. A magna maecenas, quam magna nec quis, lorem nunc istem pir.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0586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499</Words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Semi-Donut Chart w/ 8 Parts – Slide Template</vt:lpstr>
      <vt:lpstr>Semi-Donut Chart w/ 8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Semi-Donut Chart w/ 8 Parts</dc:title>
  <dc:creator>PresentationGO.com</dc:creator>
  <dc:description>© Copyright PresentationGO.com</dc:description>
  <dcterms:created xsi:type="dcterms:W3CDTF">2014-11-26T05:14:11Z</dcterms:created>
  <dcterms:modified xsi:type="dcterms:W3CDTF">2019-08-20T19:05:33Z</dcterms:modified>
  <cp:category>Charts &amp; Diagrams</cp:category>
</cp:coreProperties>
</file>