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31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60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F263B5E-7ADA-43AF-8E97-B653E2F25DB9}"/>
              </a:ext>
            </a:extLst>
          </p:cNvPr>
          <p:cNvSpPr/>
          <p:nvPr/>
        </p:nvSpPr>
        <p:spPr>
          <a:xfrm>
            <a:off x="2861545" y="2104027"/>
            <a:ext cx="6468910" cy="3234456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FD3EE45-8035-4D8E-B255-7EE45DD50AD1}"/>
              </a:ext>
            </a:extLst>
          </p:cNvPr>
          <p:cNvGrpSpPr/>
          <p:nvPr/>
        </p:nvGrpSpPr>
        <p:grpSpPr>
          <a:xfrm>
            <a:off x="3097213" y="2334933"/>
            <a:ext cx="5997576" cy="3003550"/>
            <a:chOff x="3097213" y="425450"/>
            <a:chExt cx="5997576" cy="3003550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C76F3096-E3B2-4F8E-9816-AE06B3BCE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2813" y="1304925"/>
              <a:ext cx="1604963" cy="1492250"/>
            </a:xfrm>
            <a:custGeom>
              <a:avLst/>
              <a:gdLst>
                <a:gd name="T0" fmla="*/ 1531 w 2575"/>
                <a:gd name="T1" fmla="*/ 0 h 2391"/>
                <a:gd name="T2" fmla="*/ 2575 w 2575"/>
                <a:gd name="T3" fmla="*/ 1562 h 2391"/>
                <a:gd name="T4" fmla="*/ 573 w 2575"/>
                <a:gd name="T5" fmla="*/ 2391 h 2391"/>
                <a:gd name="T6" fmla="*/ 0 w 2575"/>
                <a:gd name="T7" fmla="*/ 1532 h 2391"/>
                <a:gd name="T8" fmla="*/ 1531 w 2575"/>
                <a:gd name="T9" fmla="*/ 0 h 2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391">
                  <a:moveTo>
                    <a:pt x="1531" y="0"/>
                  </a:moveTo>
                  <a:cubicBezTo>
                    <a:pt x="1978" y="447"/>
                    <a:pt x="2333" y="978"/>
                    <a:pt x="2575" y="1562"/>
                  </a:cubicBezTo>
                  <a:lnTo>
                    <a:pt x="573" y="2391"/>
                  </a:lnTo>
                  <a:cubicBezTo>
                    <a:pt x="440" y="2070"/>
                    <a:pt x="245" y="1778"/>
                    <a:pt x="0" y="1532"/>
                  </a:cubicBezTo>
                  <a:lnTo>
                    <a:pt x="153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8AEBD450-B05F-41D5-A541-58066623E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1" y="2279650"/>
              <a:ext cx="1474788" cy="1149350"/>
            </a:xfrm>
            <a:custGeom>
              <a:avLst/>
              <a:gdLst>
                <a:gd name="T0" fmla="*/ 2002 w 2368"/>
                <a:gd name="T1" fmla="*/ 0 h 1842"/>
                <a:gd name="T2" fmla="*/ 2368 w 2368"/>
                <a:gd name="T3" fmla="*/ 1842 h 1842"/>
                <a:gd name="T4" fmla="*/ 202 w 2368"/>
                <a:gd name="T5" fmla="*/ 1842 h 1842"/>
                <a:gd name="T6" fmla="*/ 0 w 2368"/>
                <a:gd name="T7" fmla="*/ 829 h 1842"/>
                <a:gd name="T8" fmla="*/ 2002 w 2368"/>
                <a:gd name="T9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8" h="1842">
                  <a:moveTo>
                    <a:pt x="2002" y="0"/>
                  </a:moveTo>
                  <a:cubicBezTo>
                    <a:pt x="2244" y="584"/>
                    <a:pt x="2368" y="1210"/>
                    <a:pt x="2368" y="1842"/>
                  </a:cubicBezTo>
                  <a:lnTo>
                    <a:pt x="202" y="1842"/>
                  </a:lnTo>
                  <a:cubicBezTo>
                    <a:pt x="202" y="1494"/>
                    <a:pt x="133" y="1150"/>
                    <a:pt x="0" y="829"/>
                  </a:cubicBezTo>
                  <a:lnTo>
                    <a:pt x="2002" y="0"/>
                  </a:lnTo>
                  <a:close/>
                </a:path>
              </a:pathLst>
            </a:custGeom>
            <a:solidFill>
              <a:srgbClr val="05ACC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2B4BEF0A-105A-438C-92D9-BE9200C6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2279650"/>
              <a:ext cx="1476375" cy="1149350"/>
            </a:xfrm>
            <a:custGeom>
              <a:avLst/>
              <a:gdLst>
                <a:gd name="T0" fmla="*/ 0 w 2368"/>
                <a:gd name="T1" fmla="*/ 1842 h 1842"/>
                <a:gd name="T2" fmla="*/ 366 w 2368"/>
                <a:gd name="T3" fmla="*/ 0 h 1842"/>
                <a:gd name="T4" fmla="*/ 2368 w 2368"/>
                <a:gd name="T5" fmla="*/ 829 h 1842"/>
                <a:gd name="T6" fmla="*/ 2166 w 2368"/>
                <a:gd name="T7" fmla="*/ 1842 h 1842"/>
                <a:gd name="T8" fmla="*/ 0 w 2368"/>
                <a:gd name="T9" fmla="*/ 1842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8" h="1842">
                  <a:moveTo>
                    <a:pt x="0" y="1842"/>
                  </a:moveTo>
                  <a:cubicBezTo>
                    <a:pt x="0" y="1210"/>
                    <a:pt x="124" y="584"/>
                    <a:pt x="366" y="0"/>
                  </a:cubicBezTo>
                  <a:lnTo>
                    <a:pt x="2368" y="829"/>
                  </a:lnTo>
                  <a:cubicBezTo>
                    <a:pt x="2234" y="1150"/>
                    <a:pt x="2166" y="1494"/>
                    <a:pt x="2166" y="1842"/>
                  </a:cubicBezTo>
                  <a:lnTo>
                    <a:pt x="0" y="1842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39F9F8EF-F130-43EC-AA5C-34BEB0FA3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813" y="1304925"/>
              <a:ext cx="1603375" cy="1492250"/>
            </a:xfrm>
            <a:custGeom>
              <a:avLst/>
              <a:gdLst>
                <a:gd name="T0" fmla="*/ 0 w 2575"/>
                <a:gd name="T1" fmla="*/ 1562 h 2391"/>
                <a:gd name="T2" fmla="*/ 1044 w 2575"/>
                <a:gd name="T3" fmla="*/ 0 h 2391"/>
                <a:gd name="T4" fmla="*/ 2575 w 2575"/>
                <a:gd name="T5" fmla="*/ 1532 h 2391"/>
                <a:gd name="T6" fmla="*/ 2002 w 2575"/>
                <a:gd name="T7" fmla="*/ 2391 h 2391"/>
                <a:gd name="T8" fmla="*/ 0 w 2575"/>
                <a:gd name="T9" fmla="*/ 1562 h 2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391">
                  <a:moveTo>
                    <a:pt x="0" y="1562"/>
                  </a:moveTo>
                  <a:cubicBezTo>
                    <a:pt x="242" y="978"/>
                    <a:pt x="597" y="447"/>
                    <a:pt x="1044" y="0"/>
                  </a:cubicBezTo>
                  <a:lnTo>
                    <a:pt x="2575" y="1532"/>
                  </a:lnTo>
                  <a:cubicBezTo>
                    <a:pt x="2330" y="1778"/>
                    <a:pt x="2135" y="2070"/>
                    <a:pt x="2002" y="2391"/>
                  </a:cubicBezTo>
                  <a:lnTo>
                    <a:pt x="0" y="156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A379D726-D77B-4FCC-AAA7-DCC3C15E9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654050"/>
              <a:ext cx="1489075" cy="1606550"/>
            </a:xfrm>
            <a:custGeom>
              <a:avLst/>
              <a:gdLst>
                <a:gd name="T0" fmla="*/ 0 w 2390"/>
                <a:gd name="T1" fmla="*/ 1043 h 2575"/>
                <a:gd name="T2" fmla="*/ 1561 w 2390"/>
                <a:gd name="T3" fmla="*/ 0 h 2575"/>
                <a:gd name="T4" fmla="*/ 2390 w 2390"/>
                <a:gd name="T5" fmla="*/ 2001 h 2575"/>
                <a:gd name="T6" fmla="*/ 1531 w 2390"/>
                <a:gd name="T7" fmla="*/ 2575 h 2575"/>
                <a:gd name="T8" fmla="*/ 0 w 2390"/>
                <a:gd name="T9" fmla="*/ 1043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0" h="2575">
                  <a:moveTo>
                    <a:pt x="0" y="1043"/>
                  </a:moveTo>
                  <a:cubicBezTo>
                    <a:pt x="447" y="596"/>
                    <a:pt x="977" y="242"/>
                    <a:pt x="1561" y="0"/>
                  </a:cubicBezTo>
                  <a:lnTo>
                    <a:pt x="2390" y="2001"/>
                  </a:lnTo>
                  <a:cubicBezTo>
                    <a:pt x="2069" y="2134"/>
                    <a:pt x="1777" y="2329"/>
                    <a:pt x="1531" y="2575"/>
                  </a:cubicBezTo>
                  <a:lnTo>
                    <a:pt x="0" y="104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B6E47B42-B6CA-4123-9A7C-658198E67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38" y="425450"/>
              <a:ext cx="1147763" cy="1477963"/>
            </a:xfrm>
            <a:custGeom>
              <a:avLst/>
              <a:gdLst>
                <a:gd name="T0" fmla="*/ 0 w 1842"/>
                <a:gd name="T1" fmla="*/ 366 h 2367"/>
                <a:gd name="T2" fmla="*/ 1842 w 1842"/>
                <a:gd name="T3" fmla="*/ 0 h 2367"/>
                <a:gd name="T4" fmla="*/ 1842 w 1842"/>
                <a:gd name="T5" fmla="*/ 2166 h 2367"/>
                <a:gd name="T6" fmla="*/ 829 w 1842"/>
                <a:gd name="T7" fmla="*/ 2367 h 2367"/>
                <a:gd name="T8" fmla="*/ 0 w 1842"/>
                <a:gd name="T9" fmla="*/ 366 h 2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2" h="2367">
                  <a:moveTo>
                    <a:pt x="0" y="366"/>
                  </a:moveTo>
                  <a:cubicBezTo>
                    <a:pt x="584" y="124"/>
                    <a:pt x="1210" y="0"/>
                    <a:pt x="1842" y="0"/>
                  </a:cubicBezTo>
                  <a:lnTo>
                    <a:pt x="1842" y="2166"/>
                  </a:lnTo>
                  <a:cubicBezTo>
                    <a:pt x="1495" y="2166"/>
                    <a:pt x="1151" y="2234"/>
                    <a:pt x="829" y="2367"/>
                  </a:cubicBezTo>
                  <a:lnTo>
                    <a:pt x="0" y="366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F65D38A4-A7D7-4850-B8B2-0452E14B2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1147763" cy="1477963"/>
            </a:xfrm>
            <a:custGeom>
              <a:avLst/>
              <a:gdLst>
                <a:gd name="T0" fmla="*/ 0 w 1843"/>
                <a:gd name="T1" fmla="*/ 0 h 2367"/>
                <a:gd name="T2" fmla="*/ 1843 w 1843"/>
                <a:gd name="T3" fmla="*/ 366 h 2367"/>
                <a:gd name="T4" fmla="*/ 1014 w 1843"/>
                <a:gd name="T5" fmla="*/ 2367 h 2367"/>
                <a:gd name="T6" fmla="*/ 0 w 1843"/>
                <a:gd name="T7" fmla="*/ 2166 h 2367"/>
                <a:gd name="T8" fmla="*/ 0 w 1843"/>
                <a:gd name="T9" fmla="*/ 0 h 2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3" h="2367">
                  <a:moveTo>
                    <a:pt x="0" y="0"/>
                  </a:moveTo>
                  <a:cubicBezTo>
                    <a:pt x="633" y="0"/>
                    <a:pt x="1259" y="124"/>
                    <a:pt x="1843" y="366"/>
                  </a:cubicBezTo>
                  <a:lnTo>
                    <a:pt x="1014" y="2367"/>
                  </a:lnTo>
                  <a:cubicBezTo>
                    <a:pt x="692" y="2234"/>
                    <a:pt x="348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340FDA81-A307-4A10-8A46-32B3C7CEF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826" y="654050"/>
              <a:ext cx="1489075" cy="1606550"/>
            </a:xfrm>
            <a:custGeom>
              <a:avLst/>
              <a:gdLst>
                <a:gd name="T0" fmla="*/ 829 w 2390"/>
                <a:gd name="T1" fmla="*/ 0 h 2575"/>
                <a:gd name="T2" fmla="*/ 2390 w 2390"/>
                <a:gd name="T3" fmla="*/ 1043 h 2575"/>
                <a:gd name="T4" fmla="*/ 859 w 2390"/>
                <a:gd name="T5" fmla="*/ 2575 h 2575"/>
                <a:gd name="T6" fmla="*/ 0 w 2390"/>
                <a:gd name="T7" fmla="*/ 2001 h 2575"/>
                <a:gd name="T8" fmla="*/ 829 w 2390"/>
                <a:gd name="T9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0" h="2575">
                  <a:moveTo>
                    <a:pt x="829" y="0"/>
                  </a:moveTo>
                  <a:cubicBezTo>
                    <a:pt x="1413" y="242"/>
                    <a:pt x="1943" y="596"/>
                    <a:pt x="2390" y="1043"/>
                  </a:cubicBezTo>
                  <a:lnTo>
                    <a:pt x="859" y="2575"/>
                  </a:lnTo>
                  <a:cubicBezTo>
                    <a:pt x="613" y="2329"/>
                    <a:pt x="321" y="2134"/>
                    <a:pt x="0" y="2001"/>
                  </a:cubicBezTo>
                  <a:lnTo>
                    <a:pt x="82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55F6995-B77C-45E9-9422-57E7B078A0F2}"/>
              </a:ext>
            </a:extLst>
          </p:cNvPr>
          <p:cNvSpPr/>
          <p:nvPr/>
        </p:nvSpPr>
        <p:spPr>
          <a:xfrm>
            <a:off x="4033907" y="3276390"/>
            <a:ext cx="4124186" cy="2062093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B0721FF-C15A-4D06-AD8B-66D6C00CA257}"/>
              </a:ext>
            </a:extLst>
          </p:cNvPr>
          <p:cNvSpPr/>
          <p:nvPr/>
        </p:nvSpPr>
        <p:spPr>
          <a:xfrm>
            <a:off x="1439956" y="5274609"/>
            <a:ext cx="9312088" cy="1277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Semi-Donut Chart w/ 8 Parts – Slide Template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B58CED7-9D26-41C0-8440-8E6A22D23E05}"/>
              </a:ext>
            </a:extLst>
          </p:cNvPr>
          <p:cNvSpPr/>
          <p:nvPr/>
        </p:nvSpPr>
        <p:spPr>
          <a:xfrm>
            <a:off x="5359983" y="4538592"/>
            <a:ext cx="1472034" cy="147203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EF5C776-AB9E-48B7-968D-303AF88912E9}"/>
              </a:ext>
            </a:extLst>
          </p:cNvPr>
          <p:cNvGrpSpPr/>
          <p:nvPr/>
        </p:nvGrpSpPr>
        <p:grpSpPr>
          <a:xfrm>
            <a:off x="9773836" y="4200904"/>
            <a:ext cx="2085228" cy="943904"/>
            <a:chOff x="8921977" y="1559058"/>
            <a:chExt cx="2937088" cy="94390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8088B90-F3F5-4648-AB7F-69B4243A3009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11951A3-A545-4320-A8E1-B4C697A9909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BBBA3EC-4C4D-4164-9102-931A709E741A}"/>
              </a:ext>
            </a:extLst>
          </p:cNvPr>
          <p:cNvGrpSpPr/>
          <p:nvPr/>
        </p:nvGrpSpPr>
        <p:grpSpPr>
          <a:xfrm>
            <a:off x="332936" y="4200904"/>
            <a:ext cx="2085228" cy="943904"/>
            <a:chOff x="332936" y="2720099"/>
            <a:chExt cx="2937088" cy="94390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052B74F-1253-4793-99DF-DA5FC4AF244A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EF31D25-C87D-4DC2-BFBA-BFBBCEA4996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1CD8CE7-0036-4BBA-B36F-8B806AA631EE}"/>
              </a:ext>
            </a:extLst>
          </p:cNvPr>
          <p:cNvGrpSpPr/>
          <p:nvPr/>
        </p:nvGrpSpPr>
        <p:grpSpPr>
          <a:xfrm>
            <a:off x="8352332" y="2053488"/>
            <a:ext cx="2085228" cy="943904"/>
            <a:chOff x="8921977" y="1559058"/>
            <a:chExt cx="2937088" cy="94390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8A08184-B061-4F4E-B9C4-6BE3259EA9E0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C631377-63A3-446B-8EB7-0DACF801E17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84F88B7-2418-4B61-9411-55A4B486FA01}"/>
              </a:ext>
            </a:extLst>
          </p:cNvPr>
          <p:cNvGrpSpPr/>
          <p:nvPr/>
        </p:nvGrpSpPr>
        <p:grpSpPr>
          <a:xfrm>
            <a:off x="1754440" y="2053488"/>
            <a:ext cx="2085228" cy="943904"/>
            <a:chOff x="332936" y="2720099"/>
            <a:chExt cx="2937088" cy="94390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12D1DC6-37E8-4390-B787-7DF0BFB6496C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362E168-6B63-4AF1-8F74-6E36CE50F72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D2933DB-7CD0-426C-9A45-C3D207D67C40}"/>
              </a:ext>
            </a:extLst>
          </p:cNvPr>
          <p:cNvGrpSpPr/>
          <p:nvPr/>
        </p:nvGrpSpPr>
        <p:grpSpPr>
          <a:xfrm>
            <a:off x="800916" y="3127196"/>
            <a:ext cx="2085228" cy="943904"/>
            <a:chOff x="332936" y="2720099"/>
            <a:chExt cx="2937088" cy="94390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BF72526-C626-40C5-8FD8-C11640E56514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AF48A81-040B-4E51-8DCE-5E5BEF6AFC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F3EECCA-BC4C-4340-9A8B-91957EF448C6}"/>
              </a:ext>
            </a:extLst>
          </p:cNvPr>
          <p:cNvGrpSpPr/>
          <p:nvPr/>
        </p:nvGrpSpPr>
        <p:grpSpPr>
          <a:xfrm>
            <a:off x="9305856" y="3127196"/>
            <a:ext cx="2085229" cy="943904"/>
            <a:chOff x="8921976" y="1559058"/>
            <a:chExt cx="2937089" cy="94390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C24617-7A5F-4E99-8A5C-5F760D3B6D5D}"/>
                </a:ext>
              </a:extLst>
            </p:cNvPr>
            <p:cNvSpPr txBox="1"/>
            <p:nvPr/>
          </p:nvSpPr>
          <p:spPr>
            <a:xfrm>
              <a:off x="8921976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63BE3A1-0881-4D4C-AAAB-EB17CF55FB6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CA884CB-DB6C-487E-9940-957C84251D6B}"/>
              </a:ext>
            </a:extLst>
          </p:cNvPr>
          <p:cNvGrpSpPr/>
          <p:nvPr/>
        </p:nvGrpSpPr>
        <p:grpSpPr>
          <a:xfrm>
            <a:off x="3732264" y="1019992"/>
            <a:ext cx="2085228" cy="943904"/>
            <a:chOff x="332936" y="2720099"/>
            <a:chExt cx="2937088" cy="94390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60989B-A836-45F4-BE7D-E3021E4957DD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3B969B4-A9C2-47D7-9966-3BC5D1558B1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1419169-13AC-4F5B-9058-7947348926B5}"/>
              </a:ext>
            </a:extLst>
          </p:cNvPr>
          <p:cNvGrpSpPr/>
          <p:nvPr/>
        </p:nvGrpSpPr>
        <p:grpSpPr>
          <a:xfrm>
            <a:off x="6368975" y="1023021"/>
            <a:ext cx="2085228" cy="943904"/>
            <a:chOff x="8921977" y="1559058"/>
            <a:chExt cx="2937088" cy="943904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94BDFE0-24D5-4722-8AC7-B24CCC3D9706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9FBE5AE-29BD-49AD-8890-D115CA8B99B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00" name="Graphic 24" descr="Bullseye">
            <a:extLst>
              <a:ext uri="{FF2B5EF4-FFF2-40B4-BE49-F238E27FC236}">
                <a16:creationId xmlns:a16="http://schemas.microsoft.com/office/drawing/2014/main" id="{8CB5B4C8-F142-4C98-9136-085343BCD82D}"/>
              </a:ext>
            </a:extLst>
          </p:cNvPr>
          <p:cNvGrpSpPr/>
          <p:nvPr/>
        </p:nvGrpSpPr>
        <p:grpSpPr>
          <a:xfrm>
            <a:off x="4390209" y="2946005"/>
            <a:ext cx="610724" cy="610724"/>
            <a:chOff x="717874" y="5559177"/>
            <a:chExt cx="610724" cy="610724"/>
          </a:xfrm>
          <a:solidFill>
            <a:schemeClr val="tx1">
              <a:alpha val="60000"/>
            </a:schemeClr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3B2C2BE-9398-4DC9-8E86-8AB2D6158DF2}"/>
                </a:ext>
              </a:extLst>
            </p:cNvPr>
            <p:cNvSpPr/>
            <p:nvPr/>
          </p:nvSpPr>
          <p:spPr>
            <a:xfrm>
              <a:off x="949440" y="5613252"/>
              <a:ext cx="324447" cy="324447"/>
            </a:xfrm>
            <a:custGeom>
              <a:avLst/>
              <a:gdLst>
                <a:gd name="connsiteX0" fmla="*/ 267828 w 324447"/>
                <a:gd name="connsiteY0" fmla="*/ 57255 h 324447"/>
                <a:gd name="connsiteX1" fmla="*/ 261466 w 324447"/>
                <a:gd name="connsiteY1" fmla="*/ 0 h 324447"/>
                <a:gd name="connsiteX2" fmla="*/ 191487 w 324447"/>
                <a:gd name="connsiteY2" fmla="*/ 69979 h 324447"/>
                <a:gd name="connsiteX3" fmla="*/ 195304 w 324447"/>
                <a:gd name="connsiteY3" fmla="*/ 103060 h 324447"/>
                <a:gd name="connsiteX4" fmla="*/ 93517 w 324447"/>
                <a:gd name="connsiteY4" fmla="*/ 204847 h 324447"/>
                <a:gd name="connsiteX5" fmla="*/ 63617 w 324447"/>
                <a:gd name="connsiteY5" fmla="*/ 197213 h 324447"/>
                <a:gd name="connsiteX6" fmla="*/ 0 w 324447"/>
                <a:gd name="connsiteY6" fmla="*/ 260830 h 324447"/>
                <a:gd name="connsiteX7" fmla="*/ 63617 w 324447"/>
                <a:gd name="connsiteY7" fmla="*/ 324447 h 324447"/>
                <a:gd name="connsiteX8" fmla="*/ 127234 w 324447"/>
                <a:gd name="connsiteY8" fmla="*/ 260830 h 324447"/>
                <a:gd name="connsiteX9" fmla="*/ 120236 w 324447"/>
                <a:gd name="connsiteY9" fmla="*/ 231566 h 324447"/>
                <a:gd name="connsiteX10" fmla="*/ 222024 w 324447"/>
                <a:gd name="connsiteY10" fmla="*/ 129779 h 324447"/>
                <a:gd name="connsiteX11" fmla="*/ 255105 w 324447"/>
                <a:gd name="connsiteY11" fmla="*/ 133596 h 324447"/>
                <a:gd name="connsiteX12" fmla="*/ 325083 w 324447"/>
                <a:gd name="connsiteY12" fmla="*/ 63617 h 324447"/>
                <a:gd name="connsiteX13" fmla="*/ 267828 w 324447"/>
                <a:gd name="connsiteY13" fmla="*/ 57255 h 32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4447" h="324447">
                  <a:moveTo>
                    <a:pt x="267828" y="57255"/>
                  </a:moveTo>
                  <a:lnTo>
                    <a:pt x="261466" y="0"/>
                  </a:lnTo>
                  <a:lnTo>
                    <a:pt x="191487" y="69979"/>
                  </a:lnTo>
                  <a:lnTo>
                    <a:pt x="195304" y="103060"/>
                  </a:lnTo>
                  <a:lnTo>
                    <a:pt x="93517" y="204847"/>
                  </a:lnTo>
                  <a:cubicBezTo>
                    <a:pt x="84611" y="200394"/>
                    <a:pt x="74432" y="197213"/>
                    <a:pt x="63617" y="197213"/>
                  </a:cubicBezTo>
                  <a:cubicBezTo>
                    <a:pt x="28628" y="197213"/>
                    <a:pt x="0" y="225841"/>
                    <a:pt x="0" y="260830"/>
                  </a:cubicBezTo>
                  <a:cubicBezTo>
                    <a:pt x="0" y="295819"/>
                    <a:pt x="28628" y="324447"/>
                    <a:pt x="63617" y="324447"/>
                  </a:cubicBezTo>
                  <a:cubicBezTo>
                    <a:pt x="98606" y="324447"/>
                    <a:pt x="127234" y="295819"/>
                    <a:pt x="127234" y="260830"/>
                  </a:cubicBezTo>
                  <a:cubicBezTo>
                    <a:pt x="127234" y="250015"/>
                    <a:pt x="124689" y="240473"/>
                    <a:pt x="120236" y="231566"/>
                  </a:cubicBezTo>
                  <a:lnTo>
                    <a:pt x="222024" y="129779"/>
                  </a:lnTo>
                  <a:lnTo>
                    <a:pt x="255105" y="133596"/>
                  </a:lnTo>
                  <a:lnTo>
                    <a:pt x="325083" y="63617"/>
                  </a:lnTo>
                  <a:lnTo>
                    <a:pt x="267828" y="5725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9EBF61E-ED45-4561-9595-BBBA03FE816B}"/>
                </a:ext>
              </a:extLst>
            </p:cNvPr>
            <p:cNvSpPr/>
            <p:nvPr/>
          </p:nvSpPr>
          <p:spPr>
            <a:xfrm>
              <a:off x="771949" y="5632337"/>
              <a:ext cx="483490" cy="483490"/>
            </a:xfrm>
            <a:custGeom>
              <a:avLst/>
              <a:gdLst>
                <a:gd name="connsiteX0" fmla="*/ 450409 w 483489"/>
                <a:gd name="connsiteY0" fmla="*/ 132324 h 483489"/>
                <a:gd name="connsiteX1" fmla="*/ 442139 w 483489"/>
                <a:gd name="connsiteY1" fmla="*/ 141230 h 483489"/>
                <a:gd name="connsiteX2" fmla="*/ 430051 w 483489"/>
                <a:gd name="connsiteY2" fmla="*/ 139958 h 483489"/>
                <a:gd name="connsiteX3" fmla="*/ 416692 w 483489"/>
                <a:gd name="connsiteY3" fmla="*/ 138049 h 483489"/>
                <a:gd name="connsiteX4" fmla="*/ 445320 w 483489"/>
                <a:gd name="connsiteY4" fmla="*/ 241745 h 483489"/>
                <a:gd name="connsiteX5" fmla="*/ 241745 w 483489"/>
                <a:gd name="connsiteY5" fmla="*/ 445320 h 483489"/>
                <a:gd name="connsiteX6" fmla="*/ 38170 w 483489"/>
                <a:gd name="connsiteY6" fmla="*/ 241745 h 483489"/>
                <a:gd name="connsiteX7" fmla="*/ 241745 w 483489"/>
                <a:gd name="connsiteY7" fmla="*/ 38170 h 483489"/>
                <a:gd name="connsiteX8" fmla="*/ 345441 w 483489"/>
                <a:gd name="connsiteY8" fmla="*/ 66798 h 483489"/>
                <a:gd name="connsiteX9" fmla="*/ 344168 w 483489"/>
                <a:gd name="connsiteY9" fmla="*/ 54075 h 483489"/>
                <a:gd name="connsiteX10" fmla="*/ 342260 w 483489"/>
                <a:gd name="connsiteY10" fmla="*/ 41351 h 483489"/>
                <a:gd name="connsiteX11" fmla="*/ 351166 w 483489"/>
                <a:gd name="connsiteY11" fmla="*/ 32445 h 483489"/>
                <a:gd name="connsiteX12" fmla="*/ 355620 w 483489"/>
                <a:gd name="connsiteY12" fmla="*/ 27992 h 483489"/>
                <a:gd name="connsiteX13" fmla="*/ 241745 w 483489"/>
                <a:gd name="connsiteY13" fmla="*/ 0 h 483489"/>
                <a:gd name="connsiteX14" fmla="*/ 0 w 483489"/>
                <a:gd name="connsiteY14" fmla="*/ 241745 h 483489"/>
                <a:gd name="connsiteX15" fmla="*/ 241745 w 483489"/>
                <a:gd name="connsiteY15" fmla="*/ 483490 h 483489"/>
                <a:gd name="connsiteX16" fmla="*/ 483490 w 483489"/>
                <a:gd name="connsiteY16" fmla="*/ 241745 h 483489"/>
                <a:gd name="connsiteX17" fmla="*/ 454862 w 483489"/>
                <a:gd name="connsiteY17" fmla="*/ 128507 h 483489"/>
                <a:gd name="connsiteX18" fmla="*/ 450409 w 483489"/>
                <a:gd name="connsiteY18" fmla="*/ 132324 h 483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3489" h="483489">
                  <a:moveTo>
                    <a:pt x="450409" y="132324"/>
                  </a:moveTo>
                  <a:lnTo>
                    <a:pt x="442139" y="141230"/>
                  </a:lnTo>
                  <a:lnTo>
                    <a:pt x="430051" y="139958"/>
                  </a:lnTo>
                  <a:lnTo>
                    <a:pt x="416692" y="138049"/>
                  </a:lnTo>
                  <a:cubicBezTo>
                    <a:pt x="434505" y="168585"/>
                    <a:pt x="445320" y="203575"/>
                    <a:pt x="445320" y="241745"/>
                  </a:cubicBezTo>
                  <a:cubicBezTo>
                    <a:pt x="445320" y="353711"/>
                    <a:pt x="353711" y="445320"/>
                    <a:pt x="241745" y="445320"/>
                  </a:cubicBezTo>
                  <a:cubicBezTo>
                    <a:pt x="129779" y="445320"/>
                    <a:pt x="38170" y="353711"/>
                    <a:pt x="38170" y="241745"/>
                  </a:cubicBezTo>
                  <a:cubicBezTo>
                    <a:pt x="38170" y="129779"/>
                    <a:pt x="129779" y="38170"/>
                    <a:pt x="241745" y="38170"/>
                  </a:cubicBezTo>
                  <a:cubicBezTo>
                    <a:pt x="279279" y="38170"/>
                    <a:pt x="314905" y="48349"/>
                    <a:pt x="345441" y="66798"/>
                  </a:cubicBezTo>
                  <a:lnTo>
                    <a:pt x="344168" y="54075"/>
                  </a:lnTo>
                  <a:lnTo>
                    <a:pt x="342260" y="41351"/>
                  </a:lnTo>
                  <a:lnTo>
                    <a:pt x="351166" y="32445"/>
                  </a:lnTo>
                  <a:lnTo>
                    <a:pt x="355620" y="27992"/>
                  </a:lnTo>
                  <a:cubicBezTo>
                    <a:pt x="321266" y="10179"/>
                    <a:pt x="283096" y="0"/>
                    <a:pt x="241745" y="0"/>
                  </a:cubicBezTo>
                  <a:cubicBezTo>
                    <a:pt x="108149" y="0"/>
                    <a:pt x="0" y="108149"/>
                    <a:pt x="0" y="241745"/>
                  </a:cubicBezTo>
                  <a:cubicBezTo>
                    <a:pt x="0" y="375341"/>
                    <a:pt x="108149" y="483490"/>
                    <a:pt x="241745" y="483490"/>
                  </a:cubicBezTo>
                  <a:cubicBezTo>
                    <a:pt x="375341" y="483490"/>
                    <a:pt x="483490" y="375341"/>
                    <a:pt x="483490" y="241745"/>
                  </a:cubicBezTo>
                  <a:cubicBezTo>
                    <a:pt x="483490" y="200394"/>
                    <a:pt x="473311" y="162224"/>
                    <a:pt x="454862" y="128507"/>
                  </a:cubicBezTo>
                  <a:lnTo>
                    <a:pt x="450409" y="13232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AF6F2A4-0642-4D69-8E3D-31171E592E10}"/>
                </a:ext>
              </a:extLst>
            </p:cNvPr>
            <p:cNvSpPr/>
            <p:nvPr/>
          </p:nvSpPr>
          <p:spPr>
            <a:xfrm>
              <a:off x="861012" y="5721401"/>
              <a:ext cx="305362" cy="305362"/>
            </a:xfrm>
            <a:custGeom>
              <a:avLst/>
              <a:gdLst>
                <a:gd name="connsiteX0" fmla="*/ 258922 w 305362"/>
                <a:gd name="connsiteY0" fmla="*/ 109421 h 305362"/>
                <a:gd name="connsiteX1" fmla="*/ 267192 w 305362"/>
                <a:gd name="connsiteY1" fmla="*/ 152681 h 305362"/>
                <a:gd name="connsiteX2" fmla="*/ 152681 w 305362"/>
                <a:gd name="connsiteY2" fmla="*/ 267192 h 305362"/>
                <a:gd name="connsiteX3" fmla="*/ 38170 w 305362"/>
                <a:gd name="connsiteY3" fmla="*/ 152681 h 305362"/>
                <a:gd name="connsiteX4" fmla="*/ 152681 w 305362"/>
                <a:gd name="connsiteY4" fmla="*/ 38170 h 305362"/>
                <a:gd name="connsiteX5" fmla="*/ 195941 w 305362"/>
                <a:gd name="connsiteY5" fmla="*/ 46440 h 305362"/>
                <a:gd name="connsiteX6" fmla="*/ 224568 w 305362"/>
                <a:gd name="connsiteY6" fmla="*/ 17813 h 305362"/>
                <a:gd name="connsiteX7" fmla="*/ 152681 w 305362"/>
                <a:gd name="connsiteY7" fmla="*/ 0 h 305362"/>
                <a:gd name="connsiteX8" fmla="*/ 0 w 305362"/>
                <a:gd name="connsiteY8" fmla="*/ 152681 h 305362"/>
                <a:gd name="connsiteX9" fmla="*/ 152681 w 305362"/>
                <a:gd name="connsiteY9" fmla="*/ 305362 h 305362"/>
                <a:gd name="connsiteX10" fmla="*/ 305362 w 305362"/>
                <a:gd name="connsiteY10" fmla="*/ 152681 h 305362"/>
                <a:gd name="connsiteX11" fmla="*/ 287549 w 305362"/>
                <a:gd name="connsiteY11" fmla="*/ 80794 h 305362"/>
                <a:gd name="connsiteX12" fmla="*/ 258922 w 305362"/>
                <a:gd name="connsiteY12" fmla="*/ 109421 h 30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5362" h="305362">
                  <a:moveTo>
                    <a:pt x="258922" y="109421"/>
                  </a:moveTo>
                  <a:cubicBezTo>
                    <a:pt x="264647" y="122781"/>
                    <a:pt x="267192" y="137413"/>
                    <a:pt x="267192" y="152681"/>
                  </a:cubicBezTo>
                  <a:cubicBezTo>
                    <a:pt x="267192" y="215662"/>
                    <a:pt x="215662" y="267192"/>
                    <a:pt x="152681" y="267192"/>
                  </a:cubicBezTo>
                  <a:cubicBezTo>
                    <a:pt x="89700" y="267192"/>
                    <a:pt x="38170" y="215662"/>
                    <a:pt x="38170" y="152681"/>
                  </a:cubicBezTo>
                  <a:cubicBezTo>
                    <a:pt x="38170" y="89700"/>
                    <a:pt x="89700" y="38170"/>
                    <a:pt x="152681" y="38170"/>
                  </a:cubicBezTo>
                  <a:cubicBezTo>
                    <a:pt x="167949" y="38170"/>
                    <a:pt x="182581" y="41351"/>
                    <a:pt x="195941" y="46440"/>
                  </a:cubicBezTo>
                  <a:lnTo>
                    <a:pt x="224568" y="17813"/>
                  </a:lnTo>
                  <a:cubicBezTo>
                    <a:pt x="202939" y="6362"/>
                    <a:pt x="178764" y="0"/>
                    <a:pt x="152681" y="0"/>
                  </a:cubicBezTo>
                  <a:cubicBezTo>
                    <a:pt x="68706" y="0"/>
                    <a:pt x="0" y="68706"/>
                    <a:pt x="0" y="152681"/>
                  </a:cubicBezTo>
                  <a:cubicBezTo>
                    <a:pt x="0" y="236656"/>
                    <a:pt x="68706" y="305362"/>
                    <a:pt x="152681" y="305362"/>
                  </a:cubicBezTo>
                  <a:cubicBezTo>
                    <a:pt x="236656" y="305362"/>
                    <a:pt x="305362" y="236656"/>
                    <a:pt x="305362" y="152681"/>
                  </a:cubicBezTo>
                  <a:cubicBezTo>
                    <a:pt x="305362" y="126598"/>
                    <a:pt x="299000" y="102423"/>
                    <a:pt x="287549" y="80794"/>
                  </a:cubicBezTo>
                  <a:lnTo>
                    <a:pt x="258922" y="109421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4" name="Graphic 26" descr="Hourglass">
            <a:extLst>
              <a:ext uri="{FF2B5EF4-FFF2-40B4-BE49-F238E27FC236}">
                <a16:creationId xmlns:a16="http://schemas.microsoft.com/office/drawing/2014/main" id="{53B5E6CF-76CE-4325-87B3-5731C2019123}"/>
              </a:ext>
            </a:extLst>
          </p:cNvPr>
          <p:cNvSpPr/>
          <p:nvPr/>
        </p:nvSpPr>
        <p:spPr>
          <a:xfrm>
            <a:off x="5405040" y="2590814"/>
            <a:ext cx="356256" cy="508937"/>
          </a:xfrm>
          <a:custGeom>
            <a:avLst/>
            <a:gdLst>
              <a:gd name="connsiteX0" fmla="*/ 213753 w 356255"/>
              <a:gd name="connsiteY0" fmla="*/ 288185 h 508936"/>
              <a:gd name="connsiteX1" fmla="*/ 271009 w 356255"/>
              <a:gd name="connsiteY1" fmla="*/ 368979 h 508936"/>
              <a:gd name="connsiteX2" fmla="*/ 85247 w 356255"/>
              <a:gd name="connsiteY2" fmla="*/ 368979 h 508936"/>
              <a:gd name="connsiteX3" fmla="*/ 142502 w 356255"/>
              <a:gd name="connsiteY3" fmla="*/ 288185 h 508936"/>
              <a:gd name="connsiteX4" fmla="*/ 159043 w 356255"/>
              <a:gd name="connsiteY4" fmla="*/ 254468 h 508936"/>
              <a:gd name="connsiteX5" fmla="*/ 142502 w 356255"/>
              <a:gd name="connsiteY5" fmla="*/ 220751 h 508936"/>
              <a:gd name="connsiteX6" fmla="*/ 55347 w 356255"/>
              <a:gd name="connsiteY6" fmla="*/ 38170 h 508936"/>
              <a:gd name="connsiteX7" fmla="*/ 301545 w 356255"/>
              <a:gd name="connsiteY7" fmla="*/ 38170 h 508936"/>
              <a:gd name="connsiteX8" fmla="*/ 214390 w 356255"/>
              <a:gd name="connsiteY8" fmla="*/ 220751 h 508936"/>
              <a:gd name="connsiteX9" fmla="*/ 197213 w 356255"/>
              <a:gd name="connsiteY9" fmla="*/ 254468 h 508936"/>
              <a:gd name="connsiteX10" fmla="*/ 213753 w 356255"/>
              <a:gd name="connsiteY10" fmla="*/ 288185 h 508936"/>
              <a:gd name="connsiteX11" fmla="*/ 339079 w 356255"/>
              <a:gd name="connsiteY11" fmla="*/ 38170 h 508936"/>
              <a:gd name="connsiteX12" fmla="*/ 356256 w 356255"/>
              <a:gd name="connsiteY12" fmla="*/ 38170 h 508936"/>
              <a:gd name="connsiteX13" fmla="*/ 356256 w 356255"/>
              <a:gd name="connsiteY13" fmla="*/ 0 h 508936"/>
              <a:gd name="connsiteX14" fmla="*/ 0 w 356255"/>
              <a:gd name="connsiteY14" fmla="*/ 0 h 508936"/>
              <a:gd name="connsiteX15" fmla="*/ 0 w 356255"/>
              <a:gd name="connsiteY15" fmla="*/ 38170 h 508936"/>
              <a:gd name="connsiteX16" fmla="*/ 16540 w 356255"/>
              <a:gd name="connsiteY16" fmla="*/ 38170 h 508936"/>
              <a:gd name="connsiteX17" fmla="*/ 123417 w 356255"/>
              <a:gd name="connsiteY17" fmla="*/ 254468 h 508936"/>
              <a:gd name="connsiteX18" fmla="*/ 16540 w 356255"/>
              <a:gd name="connsiteY18" fmla="*/ 470766 h 508936"/>
              <a:gd name="connsiteX19" fmla="*/ 0 w 356255"/>
              <a:gd name="connsiteY19" fmla="*/ 470766 h 508936"/>
              <a:gd name="connsiteX20" fmla="*/ 0 w 356255"/>
              <a:gd name="connsiteY20" fmla="*/ 508937 h 508936"/>
              <a:gd name="connsiteX21" fmla="*/ 356256 w 356255"/>
              <a:gd name="connsiteY21" fmla="*/ 508937 h 508936"/>
              <a:gd name="connsiteX22" fmla="*/ 356256 w 356255"/>
              <a:gd name="connsiteY22" fmla="*/ 470766 h 508936"/>
              <a:gd name="connsiteX23" fmla="*/ 339079 w 356255"/>
              <a:gd name="connsiteY23" fmla="*/ 470766 h 508936"/>
              <a:gd name="connsiteX24" fmla="*/ 232202 w 356255"/>
              <a:gd name="connsiteY24" fmla="*/ 254468 h 508936"/>
              <a:gd name="connsiteX25" fmla="*/ 339079 w 356255"/>
              <a:gd name="connsiteY25" fmla="*/ 38170 h 50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6255" h="508936">
                <a:moveTo>
                  <a:pt x="213753" y="288185"/>
                </a:moveTo>
                <a:cubicBezTo>
                  <a:pt x="235383" y="305362"/>
                  <a:pt x="255741" y="335262"/>
                  <a:pt x="271009" y="368979"/>
                </a:cubicBezTo>
                <a:lnTo>
                  <a:pt x="85247" y="368979"/>
                </a:lnTo>
                <a:cubicBezTo>
                  <a:pt x="101151" y="335262"/>
                  <a:pt x="120872" y="304726"/>
                  <a:pt x="142502" y="288185"/>
                </a:cubicBezTo>
                <a:cubicBezTo>
                  <a:pt x="152681" y="279915"/>
                  <a:pt x="159043" y="267828"/>
                  <a:pt x="159043" y="254468"/>
                </a:cubicBezTo>
                <a:cubicBezTo>
                  <a:pt x="159043" y="241109"/>
                  <a:pt x="152681" y="229022"/>
                  <a:pt x="142502" y="220751"/>
                </a:cubicBezTo>
                <a:cubicBezTo>
                  <a:pt x="99243" y="187034"/>
                  <a:pt x="61709" y="100515"/>
                  <a:pt x="55347" y="38170"/>
                </a:cubicBezTo>
                <a:lnTo>
                  <a:pt x="301545" y="38170"/>
                </a:lnTo>
                <a:cubicBezTo>
                  <a:pt x="294547" y="100515"/>
                  <a:pt x="257649" y="187034"/>
                  <a:pt x="214390" y="220751"/>
                </a:cubicBezTo>
                <a:cubicBezTo>
                  <a:pt x="203575" y="229022"/>
                  <a:pt x="197213" y="241109"/>
                  <a:pt x="197213" y="254468"/>
                </a:cubicBezTo>
                <a:cubicBezTo>
                  <a:pt x="197213" y="267828"/>
                  <a:pt x="203575" y="279915"/>
                  <a:pt x="213753" y="288185"/>
                </a:cubicBezTo>
                <a:close/>
                <a:moveTo>
                  <a:pt x="339079" y="38170"/>
                </a:moveTo>
                <a:lnTo>
                  <a:pt x="356256" y="38170"/>
                </a:lnTo>
                <a:lnTo>
                  <a:pt x="356256" y="0"/>
                </a:lnTo>
                <a:lnTo>
                  <a:pt x="0" y="0"/>
                </a:lnTo>
                <a:lnTo>
                  <a:pt x="0" y="38170"/>
                </a:lnTo>
                <a:lnTo>
                  <a:pt x="16540" y="38170"/>
                </a:lnTo>
                <a:cubicBezTo>
                  <a:pt x="23538" y="108785"/>
                  <a:pt x="64253" y="211845"/>
                  <a:pt x="123417" y="254468"/>
                </a:cubicBezTo>
                <a:cubicBezTo>
                  <a:pt x="64253" y="297092"/>
                  <a:pt x="22902" y="400151"/>
                  <a:pt x="16540" y="470766"/>
                </a:cubicBezTo>
                <a:lnTo>
                  <a:pt x="0" y="470766"/>
                </a:lnTo>
                <a:lnTo>
                  <a:pt x="0" y="508937"/>
                </a:lnTo>
                <a:lnTo>
                  <a:pt x="356256" y="508937"/>
                </a:lnTo>
                <a:lnTo>
                  <a:pt x="356256" y="470766"/>
                </a:lnTo>
                <a:lnTo>
                  <a:pt x="339079" y="470766"/>
                </a:lnTo>
                <a:cubicBezTo>
                  <a:pt x="332717" y="400151"/>
                  <a:pt x="291366" y="297092"/>
                  <a:pt x="232202" y="254468"/>
                </a:cubicBezTo>
                <a:cubicBezTo>
                  <a:pt x="291366" y="211845"/>
                  <a:pt x="332717" y="108785"/>
                  <a:pt x="339079" y="3817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5" name="Graphic 28" descr="Gears">
            <a:extLst>
              <a:ext uri="{FF2B5EF4-FFF2-40B4-BE49-F238E27FC236}">
                <a16:creationId xmlns:a16="http://schemas.microsoft.com/office/drawing/2014/main" id="{6E1DBEF0-D0BF-4F1E-8373-DCA4C569D606}"/>
              </a:ext>
            </a:extLst>
          </p:cNvPr>
          <p:cNvGrpSpPr/>
          <p:nvPr/>
        </p:nvGrpSpPr>
        <p:grpSpPr>
          <a:xfrm>
            <a:off x="3754650" y="3706461"/>
            <a:ext cx="413511" cy="496213"/>
            <a:chOff x="1623391" y="5923976"/>
            <a:chExt cx="413511" cy="496213"/>
          </a:xfrm>
          <a:solidFill>
            <a:schemeClr val="tx1">
              <a:alpha val="60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AF5F30C8-FA84-4055-B343-FF57648E2A69}"/>
                </a:ext>
              </a:extLst>
            </p:cNvPr>
            <p:cNvSpPr/>
            <p:nvPr/>
          </p:nvSpPr>
          <p:spPr>
            <a:xfrm>
              <a:off x="1767166" y="5923976"/>
              <a:ext cx="267192" cy="267192"/>
            </a:xfrm>
            <a:custGeom>
              <a:avLst/>
              <a:gdLst>
                <a:gd name="connsiteX0" fmla="*/ 135504 w 267191"/>
                <a:gd name="connsiteY0" fmla="*/ 183217 h 267191"/>
                <a:gd name="connsiteX1" fmla="*/ 87792 w 267191"/>
                <a:gd name="connsiteY1" fmla="*/ 135504 h 267191"/>
                <a:gd name="connsiteX2" fmla="*/ 135504 w 267191"/>
                <a:gd name="connsiteY2" fmla="*/ 87792 h 267191"/>
                <a:gd name="connsiteX3" fmla="*/ 183217 w 267191"/>
                <a:gd name="connsiteY3" fmla="*/ 135504 h 267191"/>
                <a:gd name="connsiteX4" fmla="*/ 135504 w 267191"/>
                <a:gd name="connsiteY4" fmla="*/ 183217 h 267191"/>
                <a:gd name="connsiteX5" fmla="*/ 243017 w 267191"/>
                <a:gd name="connsiteY5" fmla="*/ 105604 h 267191"/>
                <a:gd name="connsiteX6" fmla="*/ 232839 w 267191"/>
                <a:gd name="connsiteY6" fmla="*/ 80794 h 267191"/>
                <a:gd name="connsiteX7" fmla="*/ 243017 w 267191"/>
                <a:gd name="connsiteY7" fmla="*/ 50894 h 267191"/>
                <a:gd name="connsiteX8" fmla="*/ 220115 w 267191"/>
                <a:gd name="connsiteY8" fmla="*/ 27992 h 267191"/>
                <a:gd name="connsiteX9" fmla="*/ 190215 w 267191"/>
                <a:gd name="connsiteY9" fmla="*/ 38170 h 267191"/>
                <a:gd name="connsiteX10" fmla="*/ 165404 w 267191"/>
                <a:gd name="connsiteY10" fmla="*/ 27992 h 267191"/>
                <a:gd name="connsiteX11" fmla="*/ 151409 w 267191"/>
                <a:gd name="connsiteY11" fmla="*/ 0 h 267191"/>
                <a:gd name="connsiteX12" fmla="*/ 119600 w 267191"/>
                <a:gd name="connsiteY12" fmla="*/ 0 h 267191"/>
                <a:gd name="connsiteX13" fmla="*/ 105604 w 267191"/>
                <a:gd name="connsiteY13" fmla="*/ 27992 h 267191"/>
                <a:gd name="connsiteX14" fmla="*/ 80794 w 267191"/>
                <a:gd name="connsiteY14" fmla="*/ 38170 h 267191"/>
                <a:gd name="connsiteX15" fmla="*/ 50894 w 267191"/>
                <a:gd name="connsiteY15" fmla="*/ 27992 h 267191"/>
                <a:gd name="connsiteX16" fmla="*/ 27992 w 267191"/>
                <a:gd name="connsiteY16" fmla="*/ 50894 h 267191"/>
                <a:gd name="connsiteX17" fmla="*/ 38170 w 267191"/>
                <a:gd name="connsiteY17" fmla="*/ 80794 h 267191"/>
                <a:gd name="connsiteX18" fmla="*/ 27992 w 267191"/>
                <a:gd name="connsiteY18" fmla="*/ 105604 h 267191"/>
                <a:gd name="connsiteX19" fmla="*/ 0 w 267191"/>
                <a:gd name="connsiteY19" fmla="*/ 119600 h 267191"/>
                <a:gd name="connsiteX20" fmla="*/ 0 w 267191"/>
                <a:gd name="connsiteY20" fmla="*/ 151409 h 267191"/>
                <a:gd name="connsiteX21" fmla="*/ 27992 w 267191"/>
                <a:gd name="connsiteY21" fmla="*/ 165404 h 267191"/>
                <a:gd name="connsiteX22" fmla="*/ 38170 w 267191"/>
                <a:gd name="connsiteY22" fmla="*/ 190215 h 267191"/>
                <a:gd name="connsiteX23" fmla="*/ 27992 w 267191"/>
                <a:gd name="connsiteY23" fmla="*/ 220115 h 267191"/>
                <a:gd name="connsiteX24" fmla="*/ 50258 w 267191"/>
                <a:gd name="connsiteY24" fmla="*/ 242381 h 267191"/>
                <a:gd name="connsiteX25" fmla="*/ 80158 w 267191"/>
                <a:gd name="connsiteY25" fmla="*/ 232202 h 267191"/>
                <a:gd name="connsiteX26" fmla="*/ 104968 w 267191"/>
                <a:gd name="connsiteY26" fmla="*/ 242381 h 267191"/>
                <a:gd name="connsiteX27" fmla="*/ 118964 w 267191"/>
                <a:gd name="connsiteY27" fmla="*/ 270373 h 267191"/>
                <a:gd name="connsiteX28" fmla="*/ 150773 w 267191"/>
                <a:gd name="connsiteY28" fmla="*/ 270373 h 267191"/>
                <a:gd name="connsiteX29" fmla="*/ 164768 w 267191"/>
                <a:gd name="connsiteY29" fmla="*/ 242381 h 267191"/>
                <a:gd name="connsiteX30" fmla="*/ 189579 w 267191"/>
                <a:gd name="connsiteY30" fmla="*/ 232202 h 267191"/>
                <a:gd name="connsiteX31" fmla="*/ 219479 w 267191"/>
                <a:gd name="connsiteY31" fmla="*/ 242381 h 267191"/>
                <a:gd name="connsiteX32" fmla="*/ 242381 w 267191"/>
                <a:gd name="connsiteY32" fmla="*/ 220115 h 267191"/>
                <a:gd name="connsiteX33" fmla="*/ 232202 w 267191"/>
                <a:gd name="connsiteY33" fmla="*/ 190215 h 267191"/>
                <a:gd name="connsiteX34" fmla="*/ 243017 w 267191"/>
                <a:gd name="connsiteY34" fmla="*/ 165404 h 267191"/>
                <a:gd name="connsiteX35" fmla="*/ 271009 w 267191"/>
                <a:gd name="connsiteY35" fmla="*/ 151409 h 267191"/>
                <a:gd name="connsiteX36" fmla="*/ 271009 w 267191"/>
                <a:gd name="connsiteY36" fmla="*/ 119600 h 267191"/>
                <a:gd name="connsiteX37" fmla="*/ 243017 w 267191"/>
                <a:gd name="connsiteY37" fmla="*/ 105604 h 26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7191" h="267191">
                  <a:moveTo>
                    <a:pt x="135504" y="183217"/>
                  </a:moveTo>
                  <a:cubicBezTo>
                    <a:pt x="108785" y="183217"/>
                    <a:pt x="87792" y="161587"/>
                    <a:pt x="87792" y="135504"/>
                  </a:cubicBezTo>
                  <a:cubicBezTo>
                    <a:pt x="87792" y="109421"/>
                    <a:pt x="109421" y="87792"/>
                    <a:pt x="135504" y="87792"/>
                  </a:cubicBezTo>
                  <a:cubicBezTo>
                    <a:pt x="162224" y="87792"/>
                    <a:pt x="183217" y="109421"/>
                    <a:pt x="183217" y="135504"/>
                  </a:cubicBezTo>
                  <a:cubicBezTo>
                    <a:pt x="183217" y="161587"/>
                    <a:pt x="161587" y="183217"/>
                    <a:pt x="135504" y="183217"/>
                  </a:cubicBezTo>
                  <a:close/>
                  <a:moveTo>
                    <a:pt x="243017" y="105604"/>
                  </a:moveTo>
                  <a:cubicBezTo>
                    <a:pt x="240473" y="96698"/>
                    <a:pt x="237292" y="88428"/>
                    <a:pt x="232839" y="80794"/>
                  </a:cubicBezTo>
                  <a:lnTo>
                    <a:pt x="243017" y="50894"/>
                  </a:lnTo>
                  <a:lnTo>
                    <a:pt x="220115" y="27992"/>
                  </a:lnTo>
                  <a:lnTo>
                    <a:pt x="190215" y="38170"/>
                  </a:lnTo>
                  <a:cubicBezTo>
                    <a:pt x="182581" y="33717"/>
                    <a:pt x="174311" y="30536"/>
                    <a:pt x="165404" y="27992"/>
                  </a:cubicBezTo>
                  <a:lnTo>
                    <a:pt x="151409" y="0"/>
                  </a:lnTo>
                  <a:lnTo>
                    <a:pt x="119600" y="0"/>
                  </a:lnTo>
                  <a:lnTo>
                    <a:pt x="105604" y="27992"/>
                  </a:lnTo>
                  <a:cubicBezTo>
                    <a:pt x="96698" y="30536"/>
                    <a:pt x="88428" y="33717"/>
                    <a:pt x="80794" y="38170"/>
                  </a:cubicBezTo>
                  <a:lnTo>
                    <a:pt x="50894" y="27992"/>
                  </a:lnTo>
                  <a:lnTo>
                    <a:pt x="27992" y="50894"/>
                  </a:lnTo>
                  <a:lnTo>
                    <a:pt x="38170" y="80794"/>
                  </a:lnTo>
                  <a:cubicBezTo>
                    <a:pt x="33717" y="88428"/>
                    <a:pt x="30536" y="96698"/>
                    <a:pt x="27992" y="105604"/>
                  </a:cubicBezTo>
                  <a:lnTo>
                    <a:pt x="0" y="119600"/>
                  </a:lnTo>
                  <a:lnTo>
                    <a:pt x="0" y="151409"/>
                  </a:lnTo>
                  <a:lnTo>
                    <a:pt x="27992" y="165404"/>
                  </a:lnTo>
                  <a:cubicBezTo>
                    <a:pt x="30536" y="174311"/>
                    <a:pt x="33717" y="182581"/>
                    <a:pt x="38170" y="190215"/>
                  </a:cubicBezTo>
                  <a:lnTo>
                    <a:pt x="27992" y="220115"/>
                  </a:lnTo>
                  <a:lnTo>
                    <a:pt x="50258" y="242381"/>
                  </a:lnTo>
                  <a:lnTo>
                    <a:pt x="80158" y="232202"/>
                  </a:lnTo>
                  <a:cubicBezTo>
                    <a:pt x="87792" y="236656"/>
                    <a:pt x="96062" y="239836"/>
                    <a:pt x="104968" y="242381"/>
                  </a:cubicBezTo>
                  <a:lnTo>
                    <a:pt x="118964" y="270373"/>
                  </a:lnTo>
                  <a:lnTo>
                    <a:pt x="150773" y="270373"/>
                  </a:lnTo>
                  <a:lnTo>
                    <a:pt x="164768" y="242381"/>
                  </a:lnTo>
                  <a:cubicBezTo>
                    <a:pt x="173675" y="239836"/>
                    <a:pt x="181945" y="236656"/>
                    <a:pt x="189579" y="232202"/>
                  </a:cubicBezTo>
                  <a:lnTo>
                    <a:pt x="219479" y="242381"/>
                  </a:lnTo>
                  <a:lnTo>
                    <a:pt x="242381" y="220115"/>
                  </a:lnTo>
                  <a:lnTo>
                    <a:pt x="232202" y="190215"/>
                  </a:lnTo>
                  <a:cubicBezTo>
                    <a:pt x="236656" y="182581"/>
                    <a:pt x="240473" y="173675"/>
                    <a:pt x="243017" y="165404"/>
                  </a:cubicBezTo>
                  <a:lnTo>
                    <a:pt x="271009" y="151409"/>
                  </a:lnTo>
                  <a:lnTo>
                    <a:pt x="271009" y="119600"/>
                  </a:lnTo>
                  <a:lnTo>
                    <a:pt x="243017" y="10560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AA86DED-D3D7-46E0-87F2-7F39BC4A3602}"/>
                </a:ext>
              </a:extLst>
            </p:cNvPr>
            <p:cNvSpPr/>
            <p:nvPr/>
          </p:nvSpPr>
          <p:spPr>
            <a:xfrm>
              <a:off x="1623391" y="6155542"/>
              <a:ext cx="267192" cy="267192"/>
            </a:xfrm>
            <a:custGeom>
              <a:avLst/>
              <a:gdLst>
                <a:gd name="connsiteX0" fmla="*/ 135504 w 267191"/>
                <a:gd name="connsiteY0" fmla="*/ 183217 h 267191"/>
                <a:gd name="connsiteX1" fmla="*/ 87792 w 267191"/>
                <a:gd name="connsiteY1" fmla="*/ 135504 h 267191"/>
                <a:gd name="connsiteX2" fmla="*/ 135504 w 267191"/>
                <a:gd name="connsiteY2" fmla="*/ 87792 h 267191"/>
                <a:gd name="connsiteX3" fmla="*/ 183217 w 267191"/>
                <a:gd name="connsiteY3" fmla="*/ 135504 h 267191"/>
                <a:gd name="connsiteX4" fmla="*/ 135504 w 267191"/>
                <a:gd name="connsiteY4" fmla="*/ 183217 h 267191"/>
                <a:gd name="connsiteX5" fmla="*/ 135504 w 267191"/>
                <a:gd name="connsiteY5" fmla="*/ 183217 h 267191"/>
                <a:gd name="connsiteX6" fmla="*/ 232839 w 267191"/>
                <a:gd name="connsiteY6" fmla="*/ 80794 h 267191"/>
                <a:gd name="connsiteX7" fmla="*/ 243017 w 267191"/>
                <a:gd name="connsiteY7" fmla="*/ 50894 h 267191"/>
                <a:gd name="connsiteX8" fmla="*/ 220115 w 267191"/>
                <a:gd name="connsiteY8" fmla="*/ 27992 h 267191"/>
                <a:gd name="connsiteX9" fmla="*/ 190215 w 267191"/>
                <a:gd name="connsiteY9" fmla="*/ 38170 h 267191"/>
                <a:gd name="connsiteX10" fmla="*/ 165404 w 267191"/>
                <a:gd name="connsiteY10" fmla="*/ 27992 h 267191"/>
                <a:gd name="connsiteX11" fmla="*/ 151409 w 267191"/>
                <a:gd name="connsiteY11" fmla="*/ 0 h 267191"/>
                <a:gd name="connsiteX12" fmla="*/ 119600 w 267191"/>
                <a:gd name="connsiteY12" fmla="*/ 0 h 267191"/>
                <a:gd name="connsiteX13" fmla="*/ 105604 w 267191"/>
                <a:gd name="connsiteY13" fmla="*/ 27992 h 267191"/>
                <a:gd name="connsiteX14" fmla="*/ 80794 w 267191"/>
                <a:gd name="connsiteY14" fmla="*/ 38170 h 267191"/>
                <a:gd name="connsiteX15" fmla="*/ 50894 w 267191"/>
                <a:gd name="connsiteY15" fmla="*/ 27992 h 267191"/>
                <a:gd name="connsiteX16" fmla="*/ 28628 w 267191"/>
                <a:gd name="connsiteY16" fmla="*/ 50257 h 267191"/>
                <a:gd name="connsiteX17" fmla="*/ 38170 w 267191"/>
                <a:gd name="connsiteY17" fmla="*/ 80158 h 267191"/>
                <a:gd name="connsiteX18" fmla="*/ 27992 w 267191"/>
                <a:gd name="connsiteY18" fmla="*/ 104968 h 267191"/>
                <a:gd name="connsiteX19" fmla="*/ 0 w 267191"/>
                <a:gd name="connsiteY19" fmla="*/ 118964 h 267191"/>
                <a:gd name="connsiteX20" fmla="*/ 0 w 267191"/>
                <a:gd name="connsiteY20" fmla="*/ 150772 h 267191"/>
                <a:gd name="connsiteX21" fmla="*/ 27992 w 267191"/>
                <a:gd name="connsiteY21" fmla="*/ 164768 h 267191"/>
                <a:gd name="connsiteX22" fmla="*/ 38170 w 267191"/>
                <a:gd name="connsiteY22" fmla="*/ 189579 h 267191"/>
                <a:gd name="connsiteX23" fmla="*/ 28628 w 267191"/>
                <a:gd name="connsiteY23" fmla="*/ 219479 h 267191"/>
                <a:gd name="connsiteX24" fmla="*/ 50894 w 267191"/>
                <a:gd name="connsiteY24" fmla="*/ 241745 h 267191"/>
                <a:gd name="connsiteX25" fmla="*/ 80794 w 267191"/>
                <a:gd name="connsiteY25" fmla="*/ 232202 h 267191"/>
                <a:gd name="connsiteX26" fmla="*/ 105604 w 267191"/>
                <a:gd name="connsiteY26" fmla="*/ 242381 h 267191"/>
                <a:gd name="connsiteX27" fmla="*/ 119600 w 267191"/>
                <a:gd name="connsiteY27" fmla="*/ 270373 h 267191"/>
                <a:gd name="connsiteX28" fmla="*/ 151409 w 267191"/>
                <a:gd name="connsiteY28" fmla="*/ 270373 h 267191"/>
                <a:gd name="connsiteX29" fmla="*/ 165404 w 267191"/>
                <a:gd name="connsiteY29" fmla="*/ 242381 h 267191"/>
                <a:gd name="connsiteX30" fmla="*/ 190215 w 267191"/>
                <a:gd name="connsiteY30" fmla="*/ 232202 h 267191"/>
                <a:gd name="connsiteX31" fmla="*/ 220115 w 267191"/>
                <a:gd name="connsiteY31" fmla="*/ 242381 h 267191"/>
                <a:gd name="connsiteX32" fmla="*/ 242381 w 267191"/>
                <a:gd name="connsiteY32" fmla="*/ 219479 h 267191"/>
                <a:gd name="connsiteX33" fmla="*/ 232839 w 267191"/>
                <a:gd name="connsiteY33" fmla="*/ 190215 h 267191"/>
                <a:gd name="connsiteX34" fmla="*/ 243017 w 267191"/>
                <a:gd name="connsiteY34" fmla="*/ 165404 h 267191"/>
                <a:gd name="connsiteX35" fmla="*/ 271009 w 267191"/>
                <a:gd name="connsiteY35" fmla="*/ 151409 h 267191"/>
                <a:gd name="connsiteX36" fmla="*/ 271009 w 267191"/>
                <a:gd name="connsiteY36" fmla="*/ 119600 h 267191"/>
                <a:gd name="connsiteX37" fmla="*/ 243017 w 267191"/>
                <a:gd name="connsiteY37" fmla="*/ 105604 h 267191"/>
                <a:gd name="connsiteX38" fmla="*/ 232839 w 267191"/>
                <a:gd name="connsiteY38" fmla="*/ 80794 h 26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7191" h="267191">
                  <a:moveTo>
                    <a:pt x="135504" y="183217"/>
                  </a:moveTo>
                  <a:cubicBezTo>
                    <a:pt x="108785" y="183217"/>
                    <a:pt x="87792" y="161587"/>
                    <a:pt x="87792" y="135504"/>
                  </a:cubicBezTo>
                  <a:cubicBezTo>
                    <a:pt x="87792" y="108785"/>
                    <a:pt x="109421" y="87792"/>
                    <a:pt x="135504" y="87792"/>
                  </a:cubicBezTo>
                  <a:cubicBezTo>
                    <a:pt x="162224" y="87792"/>
                    <a:pt x="183217" y="109421"/>
                    <a:pt x="183217" y="135504"/>
                  </a:cubicBezTo>
                  <a:cubicBezTo>
                    <a:pt x="183217" y="161587"/>
                    <a:pt x="162224" y="183217"/>
                    <a:pt x="135504" y="183217"/>
                  </a:cubicBezTo>
                  <a:lnTo>
                    <a:pt x="135504" y="183217"/>
                  </a:lnTo>
                  <a:close/>
                  <a:moveTo>
                    <a:pt x="232839" y="80794"/>
                  </a:moveTo>
                  <a:lnTo>
                    <a:pt x="243017" y="50894"/>
                  </a:lnTo>
                  <a:lnTo>
                    <a:pt x="220115" y="27992"/>
                  </a:lnTo>
                  <a:lnTo>
                    <a:pt x="190215" y="38170"/>
                  </a:lnTo>
                  <a:cubicBezTo>
                    <a:pt x="182581" y="33717"/>
                    <a:pt x="173675" y="30536"/>
                    <a:pt x="165404" y="27992"/>
                  </a:cubicBezTo>
                  <a:lnTo>
                    <a:pt x="151409" y="0"/>
                  </a:lnTo>
                  <a:lnTo>
                    <a:pt x="119600" y="0"/>
                  </a:lnTo>
                  <a:lnTo>
                    <a:pt x="105604" y="27992"/>
                  </a:lnTo>
                  <a:cubicBezTo>
                    <a:pt x="96698" y="30536"/>
                    <a:pt x="88428" y="33717"/>
                    <a:pt x="80794" y="38170"/>
                  </a:cubicBezTo>
                  <a:lnTo>
                    <a:pt x="50894" y="27992"/>
                  </a:lnTo>
                  <a:lnTo>
                    <a:pt x="28628" y="50257"/>
                  </a:lnTo>
                  <a:lnTo>
                    <a:pt x="38170" y="80158"/>
                  </a:lnTo>
                  <a:cubicBezTo>
                    <a:pt x="33717" y="87792"/>
                    <a:pt x="30536" y="96698"/>
                    <a:pt x="27992" y="104968"/>
                  </a:cubicBezTo>
                  <a:lnTo>
                    <a:pt x="0" y="118964"/>
                  </a:lnTo>
                  <a:lnTo>
                    <a:pt x="0" y="150772"/>
                  </a:lnTo>
                  <a:lnTo>
                    <a:pt x="27992" y="164768"/>
                  </a:lnTo>
                  <a:cubicBezTo>
                    <a:pt x="30536" y="173675"/>
                    <a:pt x="33717" y="181945"/>
                    <a:pt x="38170" y="189579"/>
                  </a:cubicBezTo>
                  <a:lnTo>
                    <a:pt x="28628" y="219479"/>
                  </a:lnTo>
                  <a:lnTo>
                    <a:pt x="50894" y="241745"/>
                  </a:lnTo>
                  <a:lnTo>
                    <a:pt x="80794" y="232202"/>
                  </a:lnTo>
                  <a:cubicBezTo>
                    <a:pt x="88428" y="236656"/>
                    <a:pt x="96698" y="239836"/>
                    <a:pt x="105604" y="242381"/>
                  </a:cubicBezTo>
                  <a:lnTo>
                    <a:pt x="119600" y="270373"/>
                  </a:lnTo>
                  <a:lnTo>
                    <a:pt x="151409" y="270373"/>
                  </a:lnTo>
                  <a:lnTo>
                    <a:pt x="165404" y="242381"/>
                  </a:lnTo>
                  <a:cubicBezTo>
                    <a:pt x="174311" y="239836"/>
                    <a:pt x="182581" y="236656"/>
                    <a:pt x="190215" y="232202"/>
                  </a:cubicBezTo>
                  <a:lnTo>
                    <a:pt x="220115" y="242381"/>
                  </a:lnTo>
                  <a:lnTo>
                    <a:pt x="242381" y="219479"/>
                  </a:lnTo>
                  <a:lnTo>
                    <a:pt x="232839" y="190215"/>
                  </a:lnTo>
                  <a:cubicBezTo>
                    <a:pt x="237292" y="182581"/>
                    <a:pt x="240473" y="174311"/>
                    <a:pt x="243017" y="165404"/>
                  </a:cubicBezTo>
                  <a:lnTo>
                    <a:pt x="271009" y="151409"/>
                  </a:lnTo>
                  <a:lnTo>
                    <a:pt x="271009" y="119600"/>
                  </a:lnTo>
                  <a:lnTo>
                    <a:pt x="243017" y="105604"/>
                  </a:lnTo>
                  <a:cubicBezTo>
                    <a:pt x="240473" y="96698"/>
                    <a:pt x="237292" y="88428"/>
                    <a:pt x="232839" y="807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30" descr="Lightbulb">
            <a:extLst>
              <a:ext uri="{FF2B5EF4-FFF2-40B4-BE49-F238E27FC236}">
                <a16:creationId xmlns:a16="http://schemas.microsoft.com/office/drawing/2014/main" id="{FDC7C5B9-7120-4937-A417-15D97239BFC1}"/>
              </a:ext>
            </a:extLst>
          </p:cNvPr>
          <p:cNvGrpSpPr/>
          <p:nvPr/>
        </p:nvGrpSpPr>
        <p:grpSpPr>
          <a:xfrm>
            <a:off x="3296850" y="4507109"/>
            <a:ext cx="610724" cy="610724"/>
            <a:chOff x="1962575" y="6617527"/>
            <a:chExt cx="610724" cy="610724"/>
          </a:xfrm>
          <a:solidFill>
            <a:schemeClr val="bg1">
              <a:alpha val="60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5C46FFB-4FA9-4190-8675-FB18FD7D31B1}"/>
                </a:ext>
              </a:extLst>
            </p:cNvPr>
            <p:cNvSpPr/>
            <p:nvPr/>
          </p:nvSpPr>
          <p:spPr>
            <a:xfrm>
              <a:off x="2185235" y="7024676"/>
              <a:ext cx="165404" cy="38170"/>
            </a:xfrm>
            <a:custGeom>
              <a:avLst/>
              <a:gdLst>
                <a:gd name="connsiteX0" fmla="*/ 19085 w 165404"/>
                <a:gd name="connsiteY0" fmla="*/ 0 h 38170"/>
                <a:gd name="connsiteX1" fmla="*/ 146319 w 165404"/>
                <a:gd name="connsiteY1" fmla="*/ 0 h 38170"/>
                <a:gd name="connsiteX2" fmla="*/ 165404 w 165404"/>
                <a:gd name="connsiteY2" fmla="*/ 19085 h 38170"/>
                <a:gd name="connsiteX3" fmla="*/ 146319 w 165404"/>
                <a:gd name="connsiteY3" fmla="*/ 38170 h 38170"/>
                <a:gd name="connsiteX4" fmla="*/ 19085 w 165404"/>
                <a:gd name="connsiteY4" fmla="*/ 38170 h 38170"/>
                <a:gd name="connsiteX5" fmla="*/ 0 w 165404"/>
                <a:gd name="connsiteY5" fmla="*/ 19085 h 38170"/>
                <a:gd name="connsiteX6" fmla="*/ 19085 w 165404"/>
                <a:gd name="connsiteY6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404" h="38170">
                  <a:moveTo>
                    <a:pt x="19085" y="0"/>
                  </a:moveTo>
                  <a:lnTo>
                    <a:pt x="146319" y="0"/>
                  </a:lnTo>
                  <a:cubicBezTo>
                    <a:pt x="157134" y="0"/>
                    <a:pt x="165404" y="8270"/>
                    <a:pt x="165404" y="19085"/>
                  </a:cubicBezTo>
                  <a:cubicBezTo>
                    <a:pt x="165404" y="29900"/>
                    <a:pt x="157134" y="38170"/>
                    <a:pt x="146319" y="38170"/>
                  </a:cubicBezTo>
                  <a:lnTo>
                    <a:pt x="19085" y="38170"/>
                  </a:lnTo>
                  <a:cubicBezTo>
                    <a:pt x="8270" y="38170"/>
                    <a:pt x="0" y="29900"/>
                    <a:pt x="0" y="19085"/>
                  </a:cubicBezTo>
                  <a:cubicBezTo>
                    <a:pt x="0" y="8270"/>
                    <a:pt x="8270" y="0"/>
                    <a:pt x="19085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871EA7C3-C310-4FCA-A0C2-15CB4D97624B}"/>
                </a:ext>
              </a:extLst>
            </p:cNvPr>
            <p:cNvSpPr/>
            <p:nvPr/>
          </p:nvSpPr>
          <p:spPr>
            <a:xfrm>
              <a:off x="2185235" y="7088293"/>
              <a:ext cx="165404" cy="38170"/>
            </a:xfrm>
            <a:custGeom>
              <a:avLst/>
              <a:gdLst>
                <a:gd name="connsiteX0" fmla="*/ 19085 w 165404"/>
                <a:gd name="connsiteY0" fmla="*/ 0 h 38170"/>
                <a:gd name="connsiteX1" fmla="*/ 146319 w 165404"/>
                <a:gd name="connsiteY1" fmla="*/ 0 h 38170"/>
                <a:gd name="connsiteX2" fmla="*/ 165404 w 165404"/>
                <a:gd name="connsiteY2" fmla="*/ 19085 h 38170"/>
                <a:gd name="connsiteX3" fmla="*/ 146319 w 165404"/>
                <a:gd name="connsiteY3" fmla="*/ 38170 h 38170"/>
                <a:gd name="connsiteX4" fmla="*/ 19085 w 165404"/>
                <a:gd name="connsiteY4" fmla="*/ 38170 h 38170"/>
                <a:gd name="connsiteX5" fmla="*/ 0 w 165404"/>
                <a:gd name="connsiteY5" fmla="*/ 19085 h 38170"/>
                <a:gd name="connsiteX6" fmla="*/ 19085 w 165404"/>
                <a:gd name="connsiteY6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404" h="38170">
                  <a:moveTo>
                    <a:pt x="19085" y="0"/>
                  </a:moveTo>
                  <a:lnTo>
                    <a:pt x="146319" y="0"/>
                  </a:lnTo>
                  <a:cubicBezTo>
                    <a:pt x="157134" y="0"/>
                    <a:pt x="165404" y="8270"/>
                    <a:pt x="165404" y="19085"/>
                  </a:cubicBezTo>
                  <a:cubicBezTo>
                    <a:pt x="165404" y="29900"/>
                    <a:pt x="157134" y="38170"/>
                    <a:pt x="146319" y="38170"/>
                  </a:cubicBezTo>
                  <a:lnTo>
                    <a:pt x="19085" y="38170"/>
                  </a:lnTo>
                  <a:cubicBezTo>
                    <a:pt x="8270" y="38170"/>
                    <a:pt x="0" y="29900"/>
                    <a:pt x="0" y="19085"/>
                  </a:cubicBezTo>
                  <a:cubicBezTo>
                    <a:pt x="0" y="8270"/>
                    <a:pt x="8270" y="0"/>
                    <a:pt x="19085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66148C4B-F4B0-482C-8B10-20523C127961}"/>
                </a:ext>
              </a:extLst>
            </p:cNvPr>
            <p:cNvSpPr/>
            <p:nvPr/>
          </p:nvSpPr>
          <p:spPr>
            <a:xfrm>
              <a:off x="2226586" y="7151911"/>
              <a:ext cx="82702" cy="38170"/>
            </a:xfrm>
            <a:custGeom>
              <a:avLst/>
              <a:gdLst>
                <a:gd name="connsiteX0" fmla="*/ 0 w 82702"/>
                <a:gd name="connsiteY0" fmla="*/ 0 h 38170"/>
                <a:gd name="connsiteX1" fmla="*/ 41351 w 82702"/>
                <a:gd name="connsiteY1" fmla="*/ 38170 h 38170"/>
                <a:gd name="connsiteX2" fmla="*/ 82702 w 82702"/>
                <a:gd name="connsiteY2" fmla="*/ 0 h 38170"/>
                <a:gd name="connsiteX3" fmla="*/ 0 w 82702"/>
                <a:gd name="connsiteY3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702" h="38170">
                  <a:moveTo>
                    <a:pt x="0" y="0"/>
                  </a:moveTo>
                  <a:cubicBezTo>
                    <a:pt x="1909" y="21630"/>
                    <a:pt x="19721" y="38170"/>
                    <a:pt x="41351" y="38170"/>
                  </a:cubicBezTo>
                  <a:cubicBezTo>
                    <a:pt x="62981" y="38170"/>
                    <a:pt x="80794" y="21630"/>
                    <a:pt x="8270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22D3504-6AB1-4BDE-A7D9-C1A7E5AB07DF}"/>
                </a:ext>
              </a:extLst>
            </p:cNvPr>
            <p:cNvSpPr/>
            <p:nvPr/>
          </p:nvSpPr>
          <p:spPr>
            <a:xfrm>
              <a:off x="2102533" y="6655697"/>
              <a:ext cx="330809" cy="343532"/>
            </a:xfrm>
            <a:custGeom>
              <a:avLst/>
              <a:gdLst>
                <a:gd name="connsiteX0" fmla="*/ 165404 w 330808"/>
                <a:gd name="connsiteY0" fmla="*/ 0 h 343532"/>
                <a:gd name="connsiteX1" fmla="*/ 165404 w 330808"/>
                <a:gd name="connsiteY1" fmla="*/ 0 h 343532"/>
                <a:gd name="connsiteX2" fmla="*/ 165404 w 330808"/>
                <a:gd name="connsiteY2" fmla="*/ 0 h 343532"/>
                <a:gd name="connsiteX3" fmla="*/ 0 w 330808"/>
                <a:gd name="connsiteY3" fmla="*/ 163496 h 343532"/>
                <a:gd name="connsiteX4" fmla="*/ 0 w 330808"/>
                <a:gd name="connsiteY4" fmla="*/ 169221 h 343532"/>
                <a:gd name="connsiteX5" fmla="*/ 11451 w 330808"/>
                <a:gd name="connsiteY5" fmla="*/ 226477 h 343532"/>
                <a:gd name="connsiteX6" fmla="*/ 40079 w 330808"/>
                <a:gd name="connsiteY6" fmla="*/ 273553 h 343532"/>
                <a:gd name="connsiteX7" fmla="*/ 78885 w 330808"/>
                <a:gd name="connsiteY7" fmla="*/ 336534 h 343532"/>
                <a:gd name="connsiteX8" fmla="*/ 90336 w 330808"/>
                <a:gd name="connsiteY8" fmla="*/ 343532 h 343532"/>
                <a:gd name="connsiteX9" fmla="*/ 240473 w 330808"/>
                <a:gd name="connsiteY9" fmla="*/ 343532 h 343532"/>
                <a:gd name="connsiteX10" fmla="*/ 251924 w 330808"/>
                <a:gd name="connsiteY10" fmla="*/ 336534 h 343532"/>
                <a:gd name="connsiteX11" fmla="*/ 290730 w 330808"/>
                <a:gd name="connsiteY11" fmla="*/ 273553 h 343532"/>
                <a:gd name="connsiteX12" fmla="*/ 319358 w 330808"/>
                <a:gd name="connsiteY12" fmla="*/ 226477 h 343532"/>
                <a:gd name="connsiteX13" fmla="*/ 330809 w 330808"/>
                <a:gd name="connsiteY13" fmla="*/ 169221 h 343532"/>
                <a:gd name="connsiteX14" fmla="*/ 330809 w 330808"/>
                <a:gd name="connsiteY14" fmla="*/ 163496 h 343532"/>
                <a:gd name="connsiteX15" fmla="*/ 165404 w 330808"/>
                <a:gd name="connsiteY15" fmla="*/ 0 h 343532"/>
                <a:gd name="connsiteX16" fmla="*/ 292639 w 330808"/>
                <a:gd name="connsiteY16" fmla="*/ 168585 h 343532"/>
                <a:gd name="connsiteX17" fmla="*/ 283732 w 330808"/>
                <a:gd name="connsiteY17" fmla="*/ 213117 h 343532"/>
                <a:gd name="connsiteX18" fmla="*/ 262102 w 330808"/>
                <a:gd name="connsiteY18" fmla="*/ 248107 h 343532"/>
                <a:gd name="connsiteX19" fmla="*/ 225204 w 330808"/>
                <a:gd name="connsiteY19" fmla="*/ 305362 h 343532"/>
                <a:gd name="connsiteX20" fmla="*/ 165404 w 330808"/>
                <a:gd name="connsiteY20" fmla="*/ 305362 h 343532"/>
                <a:gd name="connsiteX21" fmla="*/ 106241 w 330808"/>
                <a:gd name="connsiteY21" fmla="*/ 305362 h 343532"/>
                <a:gd name="connsiteX22" fmla="*/ 69343 w 330808"/>
                <a:gd name="connsiteY22" fmla="*/ 248107 h 343532"/>
                <a:gd name="connsiteX23" fmla="*/ 47713 w 330808"/>
                <a:gd name="connsiteY23" fmla="*/ 213117 h 343532"/>
                <a:gd name="connsiteX24" fmla="*/ 38806 w 330808"/>
                <a:gd name="connsiteY24" fmla="*/ 168585 h 343532"/>
                <a:gd name="connsiteX25" fmla="*/ 38806 w 330808"/>
                <a:gd name="connsiteY25" fmla="*/ 163496 h 343532"/>
                <a:gd name="connsiteX26" fmla="*/ 166041 w 330808"/>
                <a:gd name="connsiteY26" fmla="*/ 37534 h 343532"/>
                <a:gd name="connsiteX27" fmla="*/ 166041 w 330808"/>
                <a:gd name="connsiteY27" fmla="*/ 37534 h 343532"/>
                <a:gd name="connsiteX28" fmla="*/ 166041 w 330808"/>
                <a:gd name="connsiteY28" fmla="*/ 37534 h 343532"/>
                <a:gd name="connsiteX29" fmla="*/ 166041 w 330808"/>
                <a:gd name="connsiteY29" fmla="*/ 37534 h 343532"/>
                <a:gd name="connsiteX30" fmla="*/ 166041 w 330808"/>
                <a:gd name="connsiteY30" fmla="*/ 37534 h 343532"/>
                <a:gd name="connsiteX31" fmla="*/ 166041 w 330808"/>
                <a:gd name="connsiteY31" fmla="*/ 37534 h 343532"/>
                <a:gd name="connsiteX32" fmla="*/ 166041 w 330808"/>
                <a:gd name="connsiteY32" fmla="*/ 37534 h 343532"/>
                <a:gd name="connsiteX33" fmla="*/ 293275 w 330808"/>
                <a:gd name="connsiteY33" fmla="*/ 163496 h 343532"/>
                <a:gd name="connsiteX34" fmla="*/ 293275 w 330808"/>
                <a:gd name="connsiteY34" fmla="*/ 168585 h 34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0808" h="343532">
                  <a:moveTo>
                    <a:pt x="165404" y="0"/>
                  </a:moveTo>
                  <a:cubicBezTo>
                    <a:pt x="165404" y="0"/>
                    <a:pt x="165404" y="0"/>
                    <a:pt x="165404" y="0"/>
                  </a:cubicBezTo>
                  <a:cubicBezTo>
                    <a:pt x="165404" y="0"/>
                    <a:pt x="165404" y="0"/>
                    <a:pt x="165404" y="0"/>
                  </a:cubicBezTo>
                  <a:cubicBezTo>
                    <a:pt x="75068" y="636"/>
                    <a:pt x="1909" y="73160"/>
                    <a:pt x="0" y="163496"/>
                  </a:cubicBezTo>
                  <a:lnTo>
                    <a:pt x="0" y="169221"/>
                  </a:lnTo>
                  <a:cubicBezTo>
                    <a:pt x="636" y="188943"/>
                    <a:pt x="4453" y="208028"/>
                    <a:pt x="11451" y="226477"/>
                  </a:cubicBezTo>
                  <a:cubicBezTo>
                    <a:pt x="18449" y="243653"/>
                    <a:pt x="27992" y="259558"/>
                    <a:pt x="40079" y="273553"/>
                  </a:cubicBezTo>
                  <a:cubicBezTo>
                    <a:pt x="55347" y="290094"/>
                    <a:pt x="71887" y="322539"/>
                    <a:pt x="78885" y="336534"/>
                  </a:cubicBezTo>
                  <a:cubicBezTo>
                    <a:pt x="80794" y="340988"/>
                    <a:pt x="85247" y="343532"/>
                    <a:pt x="90336" y="343532"/>
                  </a:cubicBezTo>
                  <a:lnTo>
                    <a:pt x="240473" y="343532"/>
                  </a:lnTo>
                  <a:cubicBezTo>
                    <a:pt x="245562" y="343532"/>
                    <a:pt x="250015" y="340988"/>
                    <a:pt x="251924" y="336534"/>
                  </a:cubicBezTo>
                  <a:cubicBezTo>
                    <a:pt x="258922" y="322539"/>
                    <a:pt x="275462" y="290094"/>
                    <a:pt x="290730" y="273553"/>
                  </a:cubicBezTo>
                  <a:cubicBezTo>
                    <a:pt x="302817" y="259558"/>
                    <a:pt x="312996" y="243653"/>
                    <a:pt x="319358" y="226477"/>
                  </a:cubicBezTo>
                  <a:cubicBezTo>
                    <a:pt x="326356" y="208028"/>
                    <a:pt x="330173" y="188943"/>
                    <a:pt x="330809" y="169221"/>
                  </a:cubicBezTo>
                  <a:lnTo>
                    <a:pt x="330809" y="163496"/>
                  </a:lnTo>
                  <a:cubicBezTo>
                    <a:pt x="328900" y="73160"/>
                    <a:pt x="255741" y="636"/>
                    <a:pt x="165404" y="0"/>
                  </a:cubicBezTo>
                  <a:close/>
                  <a:moveTo>
                    <a:pt x="292639" y="168585"/>
                  </a:moveTo>
                  <a:cubicBezTo>
                    <a:pt x="292002" y="183853"/>
                    <a:pt x="288822" y="199121"/>
                    <a:pt x="283732" y="213117"/>
                  </a:cubicBezTo>
                  <a:cubicBezTo>
                    <a:pt x="278643" y="225841"/>
                    <a:pt x="271645" y="237928"/>
                    <a:pt x="262102" y="248107"/>
                  </a:cubicBezTo>
                  <a:cubicBezTo>
                    <a:pt x="247470" y="265919"/>
                    <a:pt x="234747" y="285005"/>
                    <a:pt x="225204" y="305362"/>
                  </a:cubicBezTo>
                  <a:lnTo>
                    <a:pt x="165404" y="305362"/>
                  </a:lnTo>
                  <a:lnTo>
                    <a:pt x="106241" y="305362"/>
                  </a:lnTo>
                  <a:cubicBezTo>
                    <a:pt x="96062" y="285005"/>
                    <a:pt x="83338" y="265919"/>
                    <a:pt x="69343" y="248107"/>
                  </a:cubicBezTo>
                  <a:cubicBezTo>
                    <a:pt x="60436" y="237928"/>
                    <a:pt x="52802" y="225841"/>
                    <a:pt x="47713" y="213117"/>
                  </a:cubicBezTo>
                  <a:cubicBezTo>
                    <a:pt x="41987" y="199121"/>
                    <a:pt x="39443" y="183853"/>
                    <a:pt x="38806" y="168585"/>
                  </a:cubicBezTo>
                  <a:lnTo>
                    <a:pt x="38806" y="163496"/>
                  </a:lnTo>
                  <a:cubicBezTo>
                    <a:pt x="40079" y="94153"/>
                    <a:pt x="96698" y="38170"/>
                    <a:pt x="166041" y="37534"/>
                  </a:cubicBezTo>
                  <a:lnTo>
                    <a:pt x="166041" y="37534"/>
                  </a:lnTo>
                  <a:lnTo>
                    <a:pt x="166041" y="37534"/>
                  </a:lnTo>
                  <a:cubicBezTo>
                    <a:pt x="166041" y="37534"/>
                    <a:pt x="166041" y="37534"/>
                    <a:pt x="166041" y="37534"/>
                  </a:cubicBezTo>
                  <a:cubicBezTo>
                    <a:pt x="166041" y="37534"/>
                    <a:pt x="166041" y="37534"/>
                    <a:pt x="166041" y="37534"/>
                  </a:cubicBezTo>
                  <a:lnTo>
                    <a:pt x="166041" y="37534"/>
                  </a:lnTo>
                  <a:lnTo>
                    <a:pt x="166041" y="37534"/>
                  </a:lnTo>
                  <a:cubicBezTo>
                    <a:pt x="235383" y="38170"/>
                    <a:pt x="292002" y="93517"/>
                    <a:pt x="293275" y="163496"/>
                  </a:cubicBezTo>
                  <a:lnTo>
                    <a:pt x="293275" y="16858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3" name="Graphic 92" descr="Research">
            <a:extLst>
              <a:ext uri="{FF2B5EF4-FFF2-40B4-BE49-F238E27FC236}">
                <a16:creationId xmlns:a16="http://schemas.microsoft.com/office/drawing/2014/main" id="{8267C414-B143-4DB3-A8FB-A5F8FEE51555}"/>
              </a:ext>
            </a:extLst>
          </p:cNvPr>
          <p:cNvGrpSpPr/>
          <p:nvPr/>
        </p:nvGrpSpPr>
        <p:grpSpPr>
          <a:xfrm>
            <a:off x="7250761" y="2885548"/>
            <a:ext cx="610724" cy="610724"/>
            <a:chOff x="3097213" y="6746644"/>
            <a:chExt cx="610724" cy="610724"/>
          </a:xfrm>
          <a:solidFill>
            <a:schemeClr val="tx1">
              <a:alpha val="60000"/>
            </a:schemeClr>
          </a:solidFill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0570ED1-62FE-4B93-9C04-2CEA638FC815}"/>
                </a:ext>
              </a:extLst>
            </p:cNvPr>
            <p:cNvSpPr/>
            <p:nvPr/>
          </p:nvSpPr>
          <p:spPr>
            <a:xfrm>
              <a:off x="3146831" y="6799443"/>
              <a:ext cx="502575" cy="502575"/>
            </a:xfrm>
            <a:custGeom>
              <a:avLst/>
              <a:gdLst>
                <a:gd name="connsiteX0" fmla="*/ 411606 w 502574"/>
                <a:gd name="connsiteY0" fmla="*/ 348625 h 502574"/>
                <a:gd name="connsiteX1" fmla="*/ 372163 w 502574"/>
                <a:gd name="connsiteY1" fmla="*/ 336538 h 502574"/>
                <a:gd name="connsiteX2" fmla="*/ 343536 w 502574"/>
                <a:gd name="connsiteY2" fmla="*/ 308546 h 502574"/>
                <a:gd name="connsiteX3" fmla="*/ 382978 w 502574"/>
                <a:gd name="connsiteY3" fmla="*/ 192763 h 502574"/>
                <a:gd name="connsiteX4" fmla="*/ 192127 w 502574"/>
                <a:gd name="connsiteY4" fmla="*/ 4 h 502574"/>
                <a:gd name="connsiteX5" fmla="*/ 4 w 502574"/>
                <a:gd name="connsiteY5" fmla="*/ 190855 h 502574"/>
                <a:gd name="connsiteX6" fmla="*/ 190855 w 502574"/>
                <a:gd name="connsiteY6" fmla="*/ 382978 h 502574"/>
                <a:gd name="connsiteX7" fmla="*/ 307910 w 502574"/>
                <a:gd name="connsiteY7" fmla="*/ 343536 h 502574"/>
                <a:gd name="connsiteX8" fmla="*/ 335902 w 502574"/>
                <a:gd name="connsiteY8" fmla="*/ 371527 h 502574"/>
                <a:gd name="connsiteX9" fmla="*/ 347989 w 502574"/>
                <a:gd name="connsiteY9" fmla="*/ 411606 h 502574"/>
                <a:gd name="connsiteX10" fmla="*/ 427510 w 502574"/>
                <a:gd name="connsiteY10" fmla="*/ 491127 h 502574"/>
                <a:gd name="connsiteX11" fmla="*/ 490491 w 502574"/>
                <a:gd name="connsiteY11" fmla="*/ 491127 h 502574"/>
                <a:gd name="connsiteX12" fmla="*/ 490491 w 502574"/>
                <a:gd name="connsiteY12" fmla="*/ 428146 h 502574"/>
                <a:gd name="connsiteX13" fmla="*/ 411606 w 502574"/>
                <a:gd name="connsiteY13" fmla="*/ 348625 h 502574"/>
                <a:gd name="connsiteX14" fmla="*/ 192127 w 502574"/>
                <a:gd name="connsiteY14" fmla="*/ 344808 h 502574"/>
                <a:gd name="connsiteX15" fmla="*/ 39446 w 502574"/>
                <a:gd name="connsiteY15" fmla="*/ 192127 h 502574"/>
                <a:gd name="connsiteX16" fmla="*/ 192127 w 502574"/>
                <a:gd name="connsiteY16" fmla="*/ 39446 h 502574"/>
                <a:gd name="connsiteX17" fmla="*/ 344808 w 502574"/>
                <a:gd name="connsiteY17" fmla="*/ 192127 h 502574"/>
                <a:gd name="connsiteX18" fmla="*/ 192127 w 502574"/>
                <a:gd name="connsiteY18" fmla="*/ 344808 h 50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2574" h="502574">
                  <a:moveTo>
                    <a:pt x="411606" y="348625"/>
                  </a:moveTo>
                  <a:cubicBezTo>
                    <a:pt x="401427" y="338446"/>
                    <a:pt x="386159" y="333357"/>
                    <a:pt x="372163" y="336538"/>
                  </a:cubicBezTo>
                  <a:lnTo>
                    <a:pt x="343536" y="308546"/>
                  </a:lnTo>
                  <a:cubicBezTo>
                    <a:pt x="368983" y="275465"/>
                    <a:pt x="382978" y="234751"/>
                    <a:pt x="382978" y="192763"/>
                  </a:cubicBezTo>
                  <a:cubicBezTo>
                    <a:pt x="383615" y="86523"/>
                    <a:pt x="297731" y="640"/>
                    <a:pt x="192127" y="4"/>
                  </a:cubicBezTo>
                  <a:cubicBezTo>
                    <a:pt x="86523" y="-633"/>
                    <a:pt x="640" y="85250"/>
                    <a:pt x="4" y="190855"/>
                  </a:cubicBezTo>
                  <a:cubicBezTo>
                    <a:pt x="-633" y="296459"/>
                    <a:pt x="85250" y="382342"/>
                    <a:pt x="190855" y="382978"/>
                  </a:cubicBezTo>
                  <a:cubicBezTo>
                    <a:pt x="232842" y="382978"/>
                    <a:pt x="274193" y="368983"/>
                    <a:pt x="307910" y="343536"/>
                  </a:cubicBezTo>
                  <a:lnTo>
                    <a:pt x="335902" y="371527"/>
                  </a:lnTo>
                  <a:cubicBezTo>
                    <a:pt x="333357" y="386159"/>
                    <a:pt x="337810" y="400791"/>
                    <a:pt x="347989" y="411606"/>
                  </a:cubicBezTo>
                  <a:lnTo>
                    <a:pt x="427510" y="491127"/>
                  </a:lnTo>
                  <a:cubicBezTo>
                    <a:pt x="444687" y="508304"/>
                    <a:pt x="473315" y="508304"/>
                    <a:pt x="490491" y="491127"/>
                  </a:cubicBezTo>
                  <a:cubicBezTo>
                    <a:pt x="507668" y="473951"/>
                    <a:pt x="507668" y="445323"/>
                    <a:pt x="490491" y="428146"/>
                  </a:cubicBezTo>
                  <a:lnTo>
                    <a:pt x="411606" y="348625"/>
                  </a:lnTo>
                  <a:close/>
                  <a:moveTo>
                    <a:pt x="192127" y="344808"/>
                  </a:moveTo>
                  <a:cubicBezTo>
                    <a:pt x="107516" y="344808"/>
                    <a:pt x="39446" y="276738"/>
                    <a:pt x="39446" y="192127"/>
                  </a:cubicBezTo>
                  <a:cubicBezTo>
                    <a:pt x="39446" y="107516"/>
                    <a:pt x="107516" y="39446"/>
                    <a:pt x="192127" y="39446"/>
                  </a:cubicBezTo>
                  <a:cubicBezTo>
                    <a:pt x="276738" y="39446"/>
                    <a:pt x="344808" y="107516"/>
                    <a:pt x="344808" y="192127"/>
                  </a:cubicBezTo>
                  <a:cubicBezTo>
                    <a:pt x="344808" y="276102"/>
                    <a:pt x="276102" y="344808"/>
                    <a:pt x="192127" y="344808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C841AD0-15F4-4500-9CA3-546F7137551B}"/>
                </a:ext>
              </a:extLst>
            </p:cNvPr>
            <p:cNvSpPr/>
            <p:nvPr/>
          </p:nvSpPr>
          <p:spPr>
            <a:xfrm>
              <a:off x="3202181" y="6893992"/>
              <a:ext cx="273553" cy="197213"/>
            </a:xfrm>
            <a:custGeom>
              <a:avLst/>
              <a:gdLst>
                <a:gd name="connsiteX0" fmla="*/ 273553 w 273553"/>
                <a:gd name="connsiteY0" fmla="*/ 88035 h 197212"/>
                <a:gd name="connsiteX1" fmla="*/ 237292 w 273553"/>
                <a:gd name="connsiteY1" fmla="*/ 88035 h 197212"/>
                <a:gd name="connsiteX2" fmla="*/ 229022 w 273553"/>
                <a:gd name="connsiteY2" fmla="*/ 93125 h 197212"/>
                <a:gd name="connsiteX3" fmla="*/ 204847 w 273553"/>
                <a:gd name="connsiteY3" fmla="*/ 119208 h 197212"/>
                <a:gd name="connsiteX4" fmla="*/ 184490 w 273553"/>
                <a:gd name="connsiteY4" fmla="*/ 48593 h 197212"/>
                <a:gd name="connsiteX5" fmla="*/ 170494 w 273553"/>
                <a:gd name="connsiteY5" fmla="*/ 40959 h 197212"/>
                <a:gd name="connsiteX6" fmla="*/ 162860 w 273553"/>
                <a:gd name="connsiteY6" fmla="*/ 47957 h 197212"/>
                <a:gd name="connsiteX7" fmla="*/ 124689 w 273553"/>
                <a:gd name="connsiteY7" fmla="*/ 149108 h 197212"/>
                <a:gd name="connsiteX8" fmla="*/ 98606 w 273553"/>
                <a:gd name="connsiteY8" fmla="*/ 9150 h 197212"/>
                <a:gd name="connsiteX9" fmla="*/ 85883 w 273553"/>
                <a:gd name="connsiteY9" fmla="*/ 244 h 197212"/>
                <a:gd name="connsiteX10" fmla="*/ 76977 w 273553"/>
                <a:gd name="connsiteY10" fmla="*/ 7878 h 197212"/>
                <a:gd name="connsiteX11" fmla="*/ 49621 w 273553"/>
                <a:gd name="connsiteY11" fmla="*/ 88035 h 197212"/>
                <a:gd name="connsiteX12" fmla="*/ 0 w 273553"/>
                <a:gd name="connsiteY12" fmla="*/ 88035 h 197212"/>
                <a:gd name="connsiteX13" fmla="*/ 0 w 273553"/>
                <a:gd name="connsiteY13" fmla="*/ 113482 h 197212"/>
                <a:gd name="connsiteX14" fmla="*/ 57892 w 273553"/>
                <a:gd name="connsiteY14" fmla="*/ 113482 h 197212"/>
                <a:gd name="connsiteX15" fmla="*/ 68706 w 273553"/>
                <a:gd name="connsiteY15" fmla="*/ 103940 h 197212"/>
                <a:gd name="connsiteX16" fmla="*/ 84611 w 273553"/>
                <a:gd name="connsiteY16" fmla="*/ 55591 h 197212"/>
                <a:gd name="connsiteX17" fmla="*/ 110058 w 273553"/>
                <a:gd name="connsiteY17" fmla="*/ 192367 h 197212"/>
                <a:gd name="connsiteX18" fmla="*/ 120236 w 273553"/>
                <a:gd name="connsiteY18" fmla="*/ 201274 h 197212"/>
                <a:gd name="connsiteX19" fmla="*/ 121509 w 273553"/>
                <a:gd name="connsiteY19" fmla="*/ 201274 h 197212"/>
                <a:gd name="connsiteX20" fmla="*/ 132324 w 273553"/>
                <a:gd name="connsiteY20" fmla="*/ 194276 h 197212"/>
                <a:gd name="connsiteX21" fmla="*/ 173038 w 273553"/>
                <a:gd name="connsiteY21" fmla="*/ 87399 h 197212"/>
                <a:gd name="connsiteX22" fmla="*/ 189579 w 273553"/>
                <a:gd name="connsiteY22" fmla="*/ 144655 h 197212"/>
                <a:gd name="connsiteX23" fmla="*/ 203575 w 273553"/>
                <a:gd name="connsiteY23" fmla="*/ 152289 h 197212"/>
                <a:gd name="connsiteX24" fmla="*/ 208664 w 273553"/>
                <a:gd name="connsiteY24" fmla="*/ 149108 h 197212"/>
                <a:gd name="connsiteX25" fmla="*/ 243017 w 273553"/>
                <a:gd name="connsiteY25" fmla="*/ 113482 h 197212"/>
                <a:gd name="connsiteX26" fmla="*/ 274190 w 273553"/>
                <a:gd name="connsiteY26" fmla="*/ 113482 h 197212"/>
                <a:gd name="connsiteX27" fmla="*/ 274190 w 273553"/>
                <a:gd name="connsiteY27" fmla="*/ 88035 h 19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3553" h="197212">
                  <a:moveTo>
                    <a:pt x="273553" y="88035"/>
                  </a:moveTo>
                  <a:lnTo>
                    <a:pt x="237292" y="88035"/>
                  </a:lnTo>
                  <a:cubicBezTo>
                    <a:pt x="234111" y="88672"/>
                    <a:pt x="230930" y="90580"/>
                    <a:pt x="229022" y="93125"/>
                  </a:cubicBezTo>
                  <a:lnTo>
                    <a:pt x="204847" y="119208"/>
                  </a:lnTo>
                  <a:lnTo>
                    <a:pt x="184490" y="48593"/>
                  </a:lnTo>
                  <a:cubicBezTo>
                    <a:pt x="182581" y="42867"/>
                    <a:pt x="176219" y="39050"/>
                    <a:pt x="170494" y="40959"/>
                  </a:cubicBezTo>
                  <a:cubicBezTo>
                    <a:pt x="167313" y="42231"/>
                    <a:pt x="164132" y="44140"/>
                    <a:pt x="162860" y="47957"/>
                  </a:cubicBezTo>
                  <a:lnTo>
                    <a:pt x="124689" y="149108"/>
                  </a:lnTo>
                  <a:lnTo>
                    <a:pt x="98606" y="9150"/>
                  </a:lnTo>
                  <a:cubicBezTo>
                    <a:pt x="97334" y="2788"/>
                    <a:pt x="91609" y="-1029"/>
                    <a:pt x="85883" y="244"/>
                  </a:cubicBezTo>
                  <a:cubicBezTo>
                    <a:pt x="82066" y="880"/>
                    <a:pt x="78885" y="4061"/>
                    <a:pt x="76977" y="7878"/>
                  </a:cubicBezTo>
                  <a:lnTo>
                    <a:pt x="49621" y="88035"/>
                  </a:lnTo>
                  <a:lnTo>
                    <a:pt x="0" y="88035"/>
                  </a:lnTo>
                  <a:lnTo>
                    <a:pt x="0" y="113482"/>
                  </a:lnTo>
                  <a:lnTo>
                    <a:pt x="57892" y="113482"/>
                  </a:lnTo>
                  <a:cubicBezTo>
                    <a:pt x="62981" y="112846"/>
                    <a:pt x="67434" y="109029"/>
                    <a:pt x="68706" y="103940"/>
                  </a:cubicBezTo>
                  <a:lnTo>
                    <a:pt x="84611" y="55591"/>
                  </a:lnTo>
                  <a:lnTo>
                    <a:pt x="110058" y="192367"/>
                  </a:lnTo>
                  <a:cubicBezTo>
                    <a:pt x="110694" y="197457"/>
                    <a:pt x="115147" y="201274"/>
                    <a:pt x="120236" y="201274"/>
                  </a:cubicBezTo>
                  <a:lnTo>
                    <a:pt x="121509" y="201274"/>
                  </a:lnTo>
                  <a:cubicBezTo>
                    <a:pt x="125962" y="201274"/>
                    <a:pt x="130415" y="198729"/>
                    <a:pt x="132324" y="194276"/>
                  </a:cubicBezTo>
                  <a:lnTo>
                    <a:pt x="173038" y="87399"/>
                  </a:lnTo>
                  <a:lnTo>
                    <a:pt x="189579" y="144655"/>
                  </a:lnTo>
                  <a:cubicBezTo>
                    <a:pt x="191487" y="150380"/>
                    <a:pt x="197213" y="154197"/>
                    <a:pt x="203575" y="152289"/>
                  </a:cubicBezTo>
                  <a:cubicBezTo>
                    <a:pt x="205483" y="151652"/>
                    <a:pt x="207392" y="150380"/>
                    <a:pt x="208664" y="149108"/>
                  </a:cubicBezTo>
                  <a:lnTo>
                    <a:pt x="243017" y="113482"/>
                  </a:lnTo>
                  <a:lnTo>
                    <a:pt x="274190" y="113482"/>
                  </a:lnTo>
                  <a:lnTo>
                    <a:pt x="274190" y="8803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94" descr="Database">
            <a:extLst>
              <a:ext uri="{FF2B5EF4-FFF2-40B4-BE49-F238E27FC236}">
                <a16:creationId xmlns:a16="http://schemas.microsoft.com/office/drawing/2014/main" id="{0C434481-B38C-42FB-B7E4-3D2C38CAA1DC}"/>
              </a:ext>
            </a:extLst>
          </p:cNvPr>
          <p:cNvGrpSpPr/>
          <p:nvPr/>
        </p:nvGrpSpPr>
        <p:grpSpPr>
          <a:xfrm>
            <a:off x="6411457" y="2608646"/>
            <a:ext cx="356256" cy="483490"/>
            <a:chOff x="2739050" y="5766101"/>
            <a:chExt cx="356256" cy="483490"/>
          </a:xfrm>
          <a:solidFill>
            <a:schemeClr val="tx1">
              <a:alpha val="60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C0F4DEF0-8B84-406E-8DFD-108D0948BE3D}"/>
                </a:ext>
              </a:extLst>
            </p:cNvPr>
            <p:cNvSpPr/>
            <p:nvPr/>
          </p:nvSpPr>
          <p:spPr>
            <a:xfrm>
              <a:off x="2739050" y="5766101"/>
              <a:ext cx="356256" cy="101787"/>
            </a:xfrm>
            <a:custGeom>
              <a:avLst/>
              <a:gdLst>
                <a:gd name="connsiteX0" fmla="*/ 356256 w 356255"/>
                <a:gd name="connsiteY0" fmla="*/ 50894 h 101787"/>
                <a:gd name="connsiteX1" fmla="*/ 178128 w 356255"/>
                <a:gd name="connsiteY1" fmla="*/ 101787 h 101787"/>
                <a:gd name="connsiteX2" fmla="*/ 0 w 356255"/>
                <a:gd name="connsiteY2" fmla="*/ 50894 h 101787"/>
                <a:gd name="connsiteX3" fmla="*/ 178128 w 356255"/>
                <a:gd name="connsiteY3" fmla="*/ 0 h 101787"/>
                <a:gd name="connsiteX4" fmla="*/ 356256 w 356255"/>
                <a:gd name="connsiteY4" fmla="*/ 50894 h 10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255" h="101787">
                  <a:moveTo>
                    <a:pt x="356256" y="50894"/>
                  </a:moveTo>
                  <a:cubicBezTo>
                    <a:pt x="356256" y="79001"/>
                    <a:pt x="276505" y="101787"/>
                    <a:pt x="178128" y="101787"/>
                  </a:cubicBezTo>
                  <a:cubicBezTo>
                    <a:pt x="79751" y="101787"/>
                    <a:pt x="0" y="79001"/>
                    <a:pt x="0" y="50894"/>
                  </a:cubicBezTo>
                  <a:cubicBezTo>
                    <a:pt x="0" y="22786"/>
                    <a:pt x="79751" y="0"/>
                    <a:pt x="178128" y="0"/>
                  </a:cubicBezTo>
                  <a:cubicBezTo>
                    <a:pt x="276505" y="0"/>
                    <a:pt x="356256" y="22786"/>
                    <a:pt x="356256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0AC2B379-F6DF-4EE2-B9B2-BF05E1C7CAB7}"/>
                </a:ext>
              </a:extLst>
            </p:cNvPr>
            <p:cNvSpPr/>
            <p:nvPr/>
          </p:nvSpPr>
          <p:spPr>
            <a:xfrm>
              <a:off x="2739050" y="5842442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65ADAA2A-FD8D-4D2F-A4A6-3FFB947810EE}"/>
                </a:ext>
              </a:extLst>
            </p:cNvPr>
            <p:cNvSpPr/>
            <p:nvPr/>
          </p:nvSpPr>
          <p:spPr>
            <a:xfrm>
              <a:off x="2739050" y="5969676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60021A0-E217-4D46-A442-65A0D651F876}"/>
                </a:ext>
              </a:extLst>
            </p:cNvPr>
            <p:cNvSpPr/>
            <p:nvPr/>
          </p:nvSpPr>
          <p:spPr>
            <a:xfrm>
              <a:off x="2739050" y="6096910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1" name="Graphic 96" descr="Pin">
            <a:extLst>
              <a:ext uri="{FF2B5EF4-FFF2-40B4-BE49-F238E27FC236}">
                <a16:creationId xmlns:a16="http://schemas.microsoft.com/office/drawing/2014/main" id="{0B2960B2-0574-4DA0-8ABF-F85D1DEE2241}"/>
              </a:ext>
            </a:extLst>
          </p:cNvPr>
          <p:cNvSpPr/>
          <p:nvPr/>
        </p:nvSpPr>
        <p:spPr>
          <a:xfrm>
            <a:off x="7977800" y="3706461"/>
            <a:ext cx="451681" cy="451681"/>
          </a:xfrm>
          <a:custGeom>
            <a:avLst/>
            <a:gdLst>
              <a:gd name="connsiteX0" fmla="*/ 220429 w 451681"/>
              <a:gd name="connsiteY0" fmla="*/ 436727 h 451681"/>
              <a:gd name="connsiteX1" fmla="*/ 311402 w 451681"/>
              <a:gd name="connsiteY1" fmla="*/ 345755 h 451681"/>
              <a:gd name="connsiteX2" fmla="*/ 440544 w 451681"/>
              <a:gd name="connsiteY2" fmla="*/ 450723 h 451681"/>
              <a:gd name="connsiteX3" fmla="*/ 450087 w 451681"/>
              <a:gd name="connsiteY3" fmla="*/ 450087 h 451681"/>
              <a:gd name="connsiteX4" fmla="*/ 450723 w 451681"/>
              <a:gd name="connsiteY4" fmla="*/ 440544 h 451681"/>
              <a:gd name="connsiteX5" fmla="*/ 345755 w 451681"/>
              <a:gd name="connsiteY5" fmla="*/ 312038 h 451681"/>
              <a:gd name="connsiteX6" fmla="*/ 436727 w 451681"/>
              <a:gd name="connsiteY6" fmla="*/ 221065 h 451681"/>
              <a:gd name="connsiteX7" fmla="*/ 442453 w 451681"/>
              <a:gd name="connsiteY7" fmla="*/ 194346 h 451681"/>
              <a:gd name="connsiteX8" fmla="*/ 420823 w 451681"/>
              <a:gd name="connsiteY8" fmla="*/ 177806 h 451681"/>
              <a:gd name="connsiteX9" fmla="*/ 332395 w 451681"/>
              <a:gd name="connsiteY9" fmla="*/ 200708 h 451681"/>
              <a:gd name="connsiteX10" fmla="*/ 197527 w 451681"/>
              <a:gd name="connsiteY10" fmla="*/ 92559 h 451681"/>
              <a:gd name="connsiteX11" fmla="*/ 212159 w 451681"/>
              <a:gd name="connsiteY11" fmla="*/ 20671 h 451681"/>
              <a:gd name="connsiteX12" fmla="*/ 175261 w 451681"/>
              <a:gd name="connsiteY12" fmla="*/ 5403 h 451681"/>
              <a:gd name="connsiteX13" fmla="*/ 5403 w 451681"/>
              <a:gd name="connsiteY13" fmla="*/ 175261 h 451681"/>
              <a:gd name="connsiteX14" fmla="*/ 20671 w 451681"/>
              <a:gd name="connsiteY14" fmla="*/ 212159 h 451681"/>
              <a:gd name="connsiteX15" fmla="*/ 92559 w 451681"/>
              <a:gd name="connsiteY15" fmla="*/ 197527 h 451681"/>
              <a:gd name="connsiteX16" fmla="*/ 200708 w 451681"/>
              <a:gd name="connsiteY16" fmla="*/ 332395 h 451681"/>
              <a:gd name="connsiteX17" fmla="*/ 177806 w 451681"/>
              <a:gd name="connsiteY17" fmla="*/ 420823 h 451681"/>
              <a:gd name="connsiteX18" fmla="*/ 194346 w 451681"/>
              <a:gd name="connsiteY18" fmla="*/ 442453 h 451681"/>
              <a:gd name="connsiteX19" fmla="*/ 220429 w 451681"/>
              <a:gd name="connsiteY19" fmla="*/ 436727 h 45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1681" h="451681">
                <a:moveTo>
                  <a:pt x="220429" y="436727"/>
                </a:moveTo>
                <a:lnTo>
                  <a:pt x="311402" y="345755"/>
                </a:lnTo>
                <a:lnTo>
                  <a:pt x="440544" y="450723"/>
                </a:lnTo>
                <a:cubicBezTo>
                  <a:pt x="443089" y="453268"/>
                  <a:pt x="447542" y="452631"/>
                  <a:pt x="450087" y="450087"/>
                </a:cubicBezTo>
                <a:cubicBezTo>
                  <a:pt x="452631" y="447542"/>
                  <a:pt x="452631" y="443725"/>
                  <a:pt x="450723" y="440544"/>
                </a:cubicBezTo>
                <a:lnTo>
                  <a:pt x="345755" y="312038"/>
                </a:lnTo>
                <a:lnTo>
                  <a:pt x="436727" y="221065"/>
                </a:lnTo>
                <a:cubicBezTo>
                  <a:pt x="443725" y="214067"/>
                  <a:pt x="445634" y="203889"/>
                  <a:pt x="442453" y="194346"/>
                </a:cubicBezTo>
                <a:cubicBezTo>
                  <a:pt x="439272" y="184804"/>
                  <a:pt x="430365" y="178442"/>
                  <a:pt x="420823" y="177806"/>
                </a:cubicBezTo>
                <a:cubicBezTo>
                  <a:pt x="395376" y="175261"/>
                  <a:pt x="364204" y="183531"/>
                  <a:pt x="332395" y="200708"/>
                </a:cubicBezTo>
                <a:lnTo>
                  <a:pt x="197527" y="92559"/>
                </a:lnTo>
                <a:cubicBezTo>
                  <a:pt x="208978" y="70293"/>
                  <a:pt x="214067" y="45482"/>
                  <a:pt x="212159" y="20671"/>
                </a:cubicBezTo>
                <a:cubicBezTo>
                  <a:pt x="209614" y="2859"/>
                  <a:pt x="187348" y="-6684"/>
                  <a:pt x="175261" y="5403"/>
                </a:cubicBezTo>
                <a:lnTo>
                  <a:pt x="5403" y="175261"/>
                </a:lnTo>
                <a:cubicBezTo>
                  <a:pt x="-6684" y="187348"/>
                  <a:pt x="2859" y="209614"/>
                  <a:pt x="20671" y="212159"/>
                </a:cubicBezTo>
                <a:cubicBezTo>
                  <a:pt x="45482" y="214067"/>
                  <a:pt x="70293" y="209614"/>
                  <a:pt x="92559" y="197527"/>
                </a:cubicBezTo>
                <a:lnTo>
                  <a:pt x="200708" y="332395"/>
                </a:lnTo>
                <a:cubicBezTo>
                  <a:pt x="183531" y="364204"/>
                  <a:pt x="175897" y="395376"/>
                  <a:pt x="177806" y="420823"/>
                </a:cubicBezTo>
                <a:cubicBezTo>
                  <a:pt x="178442" y="430365"/>
                  <a:pt x="184804" y="439272"/>
                  <a:pt x="194346" y="442453"/>
                </a:cubicBezTo>
                <a:cubicBezTo>
                  <a:pt x="203252" y="446270"/>
                  <a:pt x="213431" y="443725"/>
                  <a:pt x="220429" y="436727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Graphic 98" descr="Unlock">
            <a:extLst>
              <a:ext uri="{FF2B5EF4-FFF2-40B4-BE49-F238E27FC236}">
                <a16:creationId xmlns:a16="http://schemas.microsoft.com/office/drawing/2014/main" id="{F1C95BAE-16A1-403E-B310-9340BD665282}"/>
              </a:ext>
            </a:extLst>
          </p:cNvPr>
          <p:cNvSpPr/>
          <p:nvPr/>
        </p:nvSpPr>
        <p:spPr>
          <a:xfrm>
            <a:off x="8410760" y="4607014"/>
            <a:ext cx="356256" cy="508937"/>
          </a:xfrm>
          <a:custGeom>
            <a:avLst/>
            <a:gdLst>
              <a:gd name="connsiteX0" fmla="*/ 178128 w 356255"/>
              <a:gd name="connsiteY0" fmla="*/ 241745 h 508936"/>
              <a:gd name="connsiteX1" fmla="*/ 82702 w 356255"/>
              <a:gd name="connsiteY1" fmla="*/ 248743 h 508936"/>
              <a:gd name="connsiteX2" fmla="*/ 82702 w 356255"/>
              <a:gd name="connsiteY2" fmla="*/ 133596 h 508936"/>
              <a:gd name="connsiteX3" fmla="*/ 178128 w 356255"/>
              <a:gd name="connsiteY3" fmla="*/ 38170 h 508936"/>
              <a:gd name="connsiteX4" fmla="*/ 273553 w 356255"/>
              <a:gd name="connsiteY4" fmla="*/ 133596 h 508936"/>
              <a:gd name="connsiteX5" fmla="*/ 273553 w 356255"/>
              <a:gd name="connsiteY5" fmla="*/ 171766 h 508936"/>
              <a:gd name="connsiteX6" fmla="*/ 311724 w 356255"/>
              <a:gd name="connsiteY6" fmla="*/ 171766 h 508936"/>
              <a:gd name="connsiteX7" fmla="*/ 311724 w 356255"/>
              <a:gd name="connsiteY7" fmla="*/ 133596 h 508936"/>
              <a:gd name="connsiteX8" fmla="*/ 178128 w 356255"/>
              <a:gd name="connsiteY8" fmla="*/ 0 h 508936"/>
              <a:gd name="connsiteX9" fmla="*/ 44532 w 356255"/>
              <a:gd name="connsiteY9" fmla="*/ 133596 h 508936"/>
              <a:gd name="connsiteX10" fmla="*/ 44532 w 356255"/>
              <a:gd name="connsiteY10" fmla="*/ 251287 h 508936"/>
              <a:gd name="connsiteX11" fmla="*/ 0 w 356255"/>
              <a:gd name="connsiteY11" fmla="*/ 254468 h 508936"/>
              <a:gd name="connsiteX12" fmla="*/ 0 w 356255"/>
              <a:gd name="connsiteY12" fmla="*/ 496213 h 508936"/>
              <a:gd name="connsiteX13" fmla="*/ 178128 w 356255"/>
              <a:gd name="connsiteY13" fmla="*/ 508937 h 508936"/>
              <a:gd name="connsiteX14" fmla="*/ 356256 w 356255"/>
              <a:gd name="connsiteY14" fmla="*/ 496213 h 508936"/>
              <a:gd name="connsiteX15" fmla="*/ 356256 w 356255"/>
              <a:gd name="connsiteY15" fmla="*/ 254468 h 508936"/>
              <a:gd name="connsiteX16" fmla="*/ 178128 w 356255"/>
              <a:gd name="connsiteY16" fmla="*/ 241745 h 508936"/>
              <a:gd name="connsiteX17" fmla="*/ 190851 w 356255"/>
              <a:gd name="connsiteY17" fmla="*/ 411603 h 508936"/>
              <a:gd name="connsiteX18" fmla="*/ 190851 w 356255"/>
              <a:gd name="connsiteY18" fmla="*/ 445320 h 508936"/>
              <a:gd name="connsiteX19" fmla="*/ 165404 w 356255"/>
              <a:gd name="connsiteY19" fmla="*/ 445320 h 508936"/>
              <a:gd name="connsiteX20" fmla="*/ 165404 w 356255"/>
              <a:gd name="connsiteY20" fmla="*/ 411603 h 508936"/>
              <a:gd name="connsiteX21" fmla="*/ 139958 w 356255"/>
              <a:gd name="connsiteY21" fmla="*/ 375341 h 508936"/>
              <a:gd name="connsiteX22" fmla="*/ 178128 w 356255"/>
              <a:gd name="connsiteY22" fmla="*/ 337171 h 508936"/>
              <a:gd name="connsiteX23" fmla="*/ 216298 w 356255"/>
              <a:gd name="connsiteY23" fmla="*/ 375341 h 508936"/>
              <a:gd name="connsiteX24" fmla="*/ 190851 w 356255"/>
              <a:gd name="connsiteY24" fmla="*/ 411603 h 50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6255" h="508936">
                <a:moveTo>
                  <a:pt x="178128" y="241745"/>
                </a:moveTo>
                <a:lnTo>
                  <a:pt x="82702" y="248743"/>
                </a:lnTo>
                <a:lnTo>
                  <a:pt x="82702" y="133596"/>
                </a:lnTo>
                <a:cubicBezTo>
                  <a:pt x="82702" y="80794"/>
                  <a:pt x="125326" y="38170"/>
                  <a:pt x="178128" y="38170"/>
                </a:cubicBezTo>
                <a:cubicBezTo>
                  <a:pt x="230930" y="38170"/>
                  <a:pt x="273553" y="80794"/>
                  <a:pt x="273553" y="133596"/>
                </a:cubicBezTo>
                <a:lnTo>
                  <a:pt x="273553" y="171766"/>
                </a:lnTo>
                <a:lnTo>
                  <a:pt x="311724" y="171766"/>
                </a:lnTo>
                <a:lnTo>
                  <a:pt x="311724" y="133596"/>
                </a:lnTo>
                <a:cubicBezTo>
                  <a:pt x="311724" y="59800"/>
                  <a:pt x="251924" y="0"/>
                  <a:pt x="178128" y="0"/>
                </a:cubicBezTo>
                <a:cubicBezTo>
                  <a:pt x="104332" y="0"/>
                  <a:pt x="44532" y="59800"/>
                  <a:pt x="44532" y="133596"/>
                </a:cubicBezTo>
                <a:lnTo>
                  <a:pt x="44532" y="251287"/>
                </a:lnTo>
                <a:lnTo>
                  <a:pt x="0" y="254468"/>
                </a:lnTo>
                <a:lnTo>
                  <a:pt x="0" y="496213"/>
                </a:lnTo>
                <a:lnTo>
                  <a:pt x="178128" y="508937"/>
                </a:lnTo>
                <a:lnTo>
                  <a:pt x="356256" y="496213"/>
                </a:lnTo>
                <a:lnTo>
                  <a:pt x="356256" y="254468"/>
                </a:lnTo>
                <a:lnTo>
                  <a:pt x="178128" y="241745"/>
                </a:lnTo>
                <a:close/>
                <a:moveTo>
                  <a:pt x="190851" y="411603"/>
                </a:moveTo>
                <a:lnTo>
                  <a:pt x="190851" y="445320"/>
                </a:lnTo>
                <a:lnTo>
                  <a:pt x="165404" y="445320"/>
                </a:lnTo>
                <a:lnTo>
                  <a:pt x="165404" y="411603"/>
                </a:lnTo>
                <a:cubicBezTo>
                  <a:pt x="150773" y="406513"/>
                  <a:pt x="139958" y="392517"/>
                  <a:pt x="139958" y="375341"/>
                </a:cubicBezTo>
                <a:cubicBezTo>
                  <a:pt x="139958" y="354347"/>
                  <a:pt x="157134" y="337171"/>
                  <a:pt x="178128" y="337171"/>
                </a:cubicBezTo>
                <a:cubicBezTo>
                  <a:pt x="199121" y="337171"/>
                  <a:pt x="216298" y="354347"/>
                  <a:pt x="216298" y="375341"/>
                </a:cubicBezTo>
                <a:cubicBezTo>
                  <a:pt x="216298" y="391881"/>
                  <a:pt x="205483" y="405877"/>
                  <a:pt x="190851" y="411603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3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F263B5E-7ADA-43AF-8E97-B653E2F25DB9}"/>
              </a:ext>
            </a:extLst>
          </p:cNvPr>
          <p:cNvSpPr/>
          <p:nvPr/>
        </p:nvSpPr>
        <p:spPr>
          <a:xfrm>
            <a:off x="2861545" y="2104027"/>
            <a:ext cx="6468910" cy="3234456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FD3EE45-8035-4D8E-B255-7EE45DD50AD1}"/>
              </a:ext>
            </a:extLst>
          </p:cNvPr>
          <p:cNvGrpSpPr/>
          <p:nvPr/>
        </p:nvGrpSpPr>
        <p:grpSpPr>
          <a:xfrm>
            <a:off x="3097213" y="2334933"/>
            <a:ext cx="5997576" cy="3003550"/>
            <a:chOff x="3097213" y="425450"/>
            <a:chExt cx="5997576" cy="3003550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C76F3096-E3B2-4F8E-9816-AE06B3BCE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2813" y="1304925"/>
              <a:ext cx="1604963" cy="1492250"/>
            </a:xfrm>
            <a:custGeom>
              <a:avLst/>
              <a:gdLst>
                <a:gd name="T0" fmla="*/ 1531 w 2575"/>
                <a:gd name="T1" fmla="*/ 0 h 2391"/>
                <a:gd name="T2" fmla="*/ 2575 w 2575"/>
                <a:gd name="T3" fmla="*/ 1562 h 2391"/>
                <a:gd name="T4" fmla="*/ 573 w 2575"/>
                <a:gd name="T5" fmla="*/ 2391 h 2391"/>
                <a:gd name="T6" fmla="*/ 0 w 2575"/>
                <a:gd name="T7" fmla="*/ 1532 h 2391"/>
                <a:gd name="T8" fmla="*/ 1531 w 2575"/>
                <a:gd name="T9" fmla="*/ 0 h 2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391">
                  <a:moveTo>
                    <a:pt x="1531" y="0"/>
                  </a:moveTo>
                  <a:cubicBezTo>
                    <a:pt x="1978" y="447"/>
                    <a:pt x="2333" y="978"/>
                    <a:pt x="2575" y="1562"/>
                  </a:cubicBezTo>
                  <a:lnTo>
                    <a:pt x="573" y="2391"/>
                  </a:lnTo>
                  <a:cubicBezTo>
                    <a:pt x="440" y="2070"/>
                    <a:pt x="245" y="1778"/>
                    <a:pt x="0" y="1532"/>
                  </a:cubicBezTo>
                  <a:lnTo>
                    <a:pt x="1531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8AEBD450-B05F-41D5-A541-58066623E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1" y="2279650"/>
              <a:ext cx="1474788" cy="1149350"/>
            </a:xfrm>
            <a:custGeom>
              <a:avLst/>
              <a:gdLst>
                <a:gd name="T0" fmla="*/ 2002 w 2368"/>
                <a:gd name="T1" fmla="*/ 0 h 1842"/>
                <a:gd name="T2" fmla="*/ 2368 w 2368"/>
                <a:gd name="T3" fmla="*/ 1842 h 1842"/>
                <a:gd name="T4" fmla="*/ 202 w 2368"/>
                <a:gd name="T5" fmla="*/ 1842 h 1842"/>
                <a:gd name="T6" fmla="*/ 0 w 2368"/>
                <a:gd name="T7" fmla="*/ 829 h 1842"/>
                <a:gd name="T8" fmla="*/ 2002 w 2368"/>
                <a:gd name="T9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8" h="1842">
                  <a:moveTo>
                    <a:pt x="2002" y="0"/>
                  </a:moveTo>
                  <a:cubicBezTo>
                    <a:pt x="2244" y="584"/>
                    <a:pt x="2368" y="1210"/>
                    <a:pt x="2368" y="1842"/>
                  </a:cubicBezTo>
                  <a:lnTo>
                    <a:pt x="202" y="1842"/>
                  </a:lnTo>
                  <a:cubicBezTo>
                    <a:pt x="202" y="1494"/>
                    <a:pt x="133" y="1150"/>
                    <a:pt x="0" y="829"/>
                  </a:cubicBezTo>
                  <a:lnTo>
                    <a:pt x="2002" y="0"/>
                  </a:lnTo>
                  <a:close/>
                </a:path>
              </a:pathLst>
            </a:custGeom>
            <a:solidFill>
              <a:srgbClr val="05ACC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2B4BEF0A-105A-438C-92D9-BE9200C6C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2279650"/>
              <a:ext cx="1476375" cy="1149350"/>
            </a:xfrm>
            <a:custGeom>
              <a:avLst/>
              <a:gdLst>
                <a:gd name="T0" fmla="*/ 0 w 2368"/>
                <a:gd name="T1" fmla="*/ 1842 h 1842"/>
                <a:gd name="T2" fmla="*/ 366 w 2368"/>
                <a:gd name="T3" fmla="*/ 0 h 1842"/>
                <a:gd name="T4" fmla="*/ 2368 w 2368"/>
                <a:gd name="T5" fmla="*/ 829 h 1842"/>
                <a:gd name="T6" fmla="*/ 2166 w 2368"/>
                <a:gd name="T7" fmla="*/ 1842 h 1842"/>
                <a:gd name="T8" fmla="*/ 0 w 2368"/>
                <a:gd name="T9" fmla="*/ 1842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8" h="1842">
                  <a:moveTo>
                    <a:pt x="0" y="1842"/>
                  </a:moveTo>
                  <a:cubicBezTo>
                    <a:pt x="0" y="1210"/>
                    <a:pt x="124" y="584"/>
                    <a:pt x="366" y="0"/>
                  </a:cubicBezTo>
                  <a:lnTo>
                    <a:pt x="2368" y="829"/>
                  </a:lnTo>
                  <a:cubicBezTo>
                    <a:pt x="2234" y="1150"/>
                    <a:pt x="2166" y="1494"/>
                    <a:pt x="2166" y="1842"/>
                  </a:cubicBezTo>
                  <a:lnTo>
                    <a:pt x="0" y="1842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39F9F8EF-F130-43EC-AA5C-34BEB0FA3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813" y="1304925"/>
              <a:ext cx="1603375" cy="1492250"/>
            </a:xfrm>
            <a:custGeom>
              <a:avLst/>
              <a:gdLst>
                <a:gd name="T0" fmla="*/ 0 w 2575"/>
                <a:gd name="T1" fmla="*/ 1562 h 2391"/>
                <a:gd name="T2" fmla="*/ 1044 w 2575"/>
                <a:gd name="T3" fmla="*/ 0 h 2391"/>
                <a:gd name="T4" fmla="*/ 2575 w 2575"/>
                <a:gd name="T5" fmla="*/ 1532 h 2391"/>
                <a:gd name="T6" fmla="*/ 2002 w 2575"/>
                <a:gd name="T7" fmla="*/ 2391 h 2391"/>
                <a:gd name="T8" fmla="*/ 0 w 2575"/>
                <a:gd name="T9" fmla="*/ 1562 h 2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391">
                  <a:moveTo>
                    <a:pt x="0" y="1562"/>
                  </a:moveTo>
                  <a:cubicBezTo>
                    <a:pt x="242" y="978"/>
                    <a:pt x="597" y="447"/>
                    <a:pt x="1044" y="0"/>
                  </a:cubicBezTo>
                  <a:lnTo>
                    <a:pt x="2575" y="1532"/>
                  </a:lnTo>
                  <a:cubicBezTo>
                    <a:pt x="2330" y="1778"/>
                    <a:pt x="2135" y="2070"/>
                    <a:pt x="2002" y="2391"/>
                  </a:cubicBezTo>
                  <a:lnTo>
                    <a:pt x="0" y="156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A379D726-D77B-4FCC-AAA7-DCC3C15E9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688" y="654050"/>
              <a:ext cx="1489075" cy="1606550"/>
            </a:xfrm>
            <a:custGeom>
              <a:avLst/>
              <a:gdLst>
                <a:gd name="T0" fmla="*/ 0 w 2390"/>
                <a:gd name="T1" fmla="*/ 1043 h 2575"/>
                <a:gd name="T2" fmla="*/ 1561 w 2390"/>
                <a:gd name="T3" fmla="*/ 0 h 2575"/>
                <a:gd name="T4" fmla="*/ 2390 w 2390"/>
                <a:gd name="T5" fmla="*/ 2001 h 2575"/>
                <a:gd name="T6" fmla="*/ 1531 w 2390"/>
                <a:gd name="T7" fmla="*/ 2575 h 2575"/>
                <a:gd name="T8" fmla="*/ 0 w 2390"/>
                <a:gd name="T9" fmla="*/ 1043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0" h="2575">
                  <a:moveTo>
                    <a:pt x="0" y="1043"/>
                  </a:moveTo>
                  <a:cubicBezTo>
                    <a:pt x="447" y="596"/>
                    <a:pt x="977" y="242"/>
                    <a:pt x="1561" y="0"/>
                  </a:cubicBezTo>
                  <a:lnTo>
                    <a:pt x="2390" y="2001"/>
                  </a:lnTo>
                  <a:cubicBezTo>
                    <a:pt x="2069" y="2134"/>
                    <a:pt x="1777" y="2329"/>
                    <a:pt x="1531" y="2575"/>
                  </a:cubicBezTo>
                  <a:lnTo>
                    <a:pt x="0" y="104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B6E47B42-B6CA-4123-9A7C-658198E679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8238" y="425450"/>
              <a:ext cx="1147763" cy="1477963"/>
            </a:xfrm>
            <a:custGeom>
              <a:avLst/>
              <a:gdLst>
                <a:gd name="T0" fmla="*/ 0 w 1842"/>
                <a:gd name="T1" fmla="*/ 366 h 2367"/>
                <a:gd name="T2" fmla="*/ 1842 w 1842"/>
                <a:gd name="T3" fmla="*/ 0 h 2367"/>
                <a:gd name="T4" fmla="*/ 1842 w 1842"/>
                <a:gd name="T5" fmla="*/ 2166 h 2367"/>
                <a:gd name="T6" fmla="*/ 829 w 1842"/>
                <a:gd name="T7" fmla="*/ 2367 h 2367"/>
                <a:gd name="T8" fmla="*/ 0 w 1842"/>
                <a:gd name="T9" fmla="*/ 366 h 2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2" h="2367">
                  <a:moveTo>
                    <a:pt x="0" y="366"/>
                  </a:moveTo>
                  <a:cubicBezTo>
                    <a:pt x="584" y="124"/>
                    <a:pt x="1210" y="0"/>
                    <a:pt x="1842" y="0"/>
                  </a:cubicBezTo>
                  <a:lnTo>
                    <a:pt x="1842" y="2166"/>
                  </a:lnTo>
                  <a:cubicBezTo>
                    <a:pt x="1495" y="2166"/>
                    <a:pt x="1151" y="2234"/>
                    <a:pt x="829" y="2367"/>
                  </a:cubicBezTo>
                  <a:lnTo>
                    <a:pt x="0" y="366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F65D38A4-A7D7-4850-B8B2-0452E14B2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1147763" cy="1477963"/>
            </a:xfrm>
            <a:custGeom>
              <a:avLst/>
              <a:gdLst>
                <a:gd name="T0" fmla="*/ 0 w 1843"/>
                <a:gd name="T1" fmla="*/ 0 h 2367"/>
                <a:gd name="T2" fmla="*/ 1843 w 1843"/>
                <a:gd name="T3" fmla="*/ 366 h 2367"/>
                <a:gd name="T4" fmla="*/ 1014 w 1843"/>
                <a:gd name="T5" fmla="*/ 2367 h 2367"/>
                <a:gd name="T6" fmla="*/ 0 w 1843"/>
                <a:gd name="T7" fmla="*/ 2166 h 2367"/>
                <a:gd name="T8" fmla="*/ 0 w 1843"/>
                <a:gd name="T9" fmla="*/ 0 h 2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3" h="2367">
                  <a:moveTo>
                    <a:pt x="0" y="0"/>
                  </a:moveTo>
                  <a:cubicBezTo>
                    <a:pt x="633" y="0"/>
                    <a:pt x="1259" y="124"/>
                    <a:pt x="1843" y="366"/>
                  </a:cubicBezTo>
                  <a:lnTo>
                    <a:pt x="1014" y="2367"/>
                  </a:lnTo>
                  <a:cubicBezTo>
                    <a:pt x="692" y="2234"/>
                    <a:pt x="348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340FDA81-A307-4A10-8A46-32B3C7CEF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826" y="654050"/>
              <a:ext cx="1489075" cy="1606550"/>
            </a:xfrm>
            <a:custGeom>
              <a:avLst/>
              <a:gdLst>
                <a:gd name="T0" fmla="*/ 829 w 2390"/>
                <a:gd name="T1" fmla="*/ 0 h 2575"/>
                <a:gd name="T2" fmla="*/ 2390 w 2390"/>
                <a:gd name="T3" fmla="*/ 1043 h 2575"/>
                <a:gd name="T4" fmla="*/ 859 w 2390"/>
                <a:gd name="T5" fmla="*/ 2575 h 2575"/>
                <a:gd name="T6" fmla="*/ 0 w 2390"/>
                <a:gd name="T7" fmla="*/ 2001 h 2575"/>
                <a:gd name="T8" fmla="*/ 829 w 2390"/>
                <a:gd name="T9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0" h="2575">
                  <a:moveTo>
                    <a:pt x="829" y="0"/>
                  </a:moveTo>
                  <a:cubicBezTo>
                    <a:pt x="1413" y="242"/>
                    <a:pt x="1943" y="596"/>
                    <a:pt x="2390" y="1043"/>
                  </a:cubicBezTo>
                  <a:lnTo>
                    <a:pt x="859" y="2575"/>
                  </a:lnTo>
                  <a:cubicBezTo>
                    <a:pt x="613" y="2329"/>
                    <a:pt x="321" y="2134"/>
                    <a:pt x="0" y="2001"/>
                  </a:cubicBezTo>
                  <a:lnTo>
                    <a:pt x="82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55F6995-B77C-45E9-9422-57E7B078A0F2}"/>
              </a:ext>
            </a:extLst>
          </p:cNvPr>
          <p:cNvSpPr/>
          <p:nvPr/>
        </p:nvSpPr>
        <p:spPr>
          <a:xfrm>
            <a:off x="4033907" y="3276390"/>
            <a:ext cx="4124186" cy="2062093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B0721FF-C15A-4D06-AD8B-66D6C00CA257}"/>
              </a:ext>
            </a:extLst>
          </p:cNvPr>
          <p:cNvSpPr/>
          <p:nvPr/>
        </p:nvSpPr>
        <p:spPr>
          <a:xfrm>
            <a:off x="1439956" y="5274609"/>
            <a:ext cx="9312088" cy="1277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Semi-Donut Chart w/ 8 Parts – Slide Template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B58CED7-9D26-41C0-8440-8E6A22D23E05}"/>
              </a:ext>
            </a:extLst>
          </p:cNvPr>
          <p:cNvSpPr/>
          <p:nvPr/>
        </p:nvSpPr>
        <p:spPr>
          <a:xfrm>
            <a:off x="5359983" y="4538592"/>
            <a:ext cx="1472034" cy="147203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EF5C776-AB9E-48B7-968D-303AF88912E9}"/>
              </a:ext>
            </a:extLst>
          </p:cNvPr>
          <p:cNvGrpSpPr/>
          <p:nvPr/>
        </p:nvGrpSpPr>
        <p:grpSpPr>
          <a:xfrm>
            <a:off x="9773836" y="4200904"/>
            <a:ext cx="2085228" cy="943904"/>
            <a:chOff x="8921977" y="1559058"/>
            <a:chExt cx="2937088" cy="94390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8088B90-F3F5-4648-AB7F-69B4243A3009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11951A3-A545-4320-A8E1-B4C697A9909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BBBA3EC-4C4D-4164-9102-931A709E741A}"/>
              </a:ext>
            </a:extLst>
          </p:cNvPr>
          <p:cNvGrpSpPr/>
          <p:nvPr/>
        </p:nvGrpSpPr>
        <p:grpSpPr>
          <a:xfrm>
            <a:off x="332936" y="4200904"/>
            <a:ext cx="2085228" cy="943904"/>
            <a:chOff x="332936" y="2720099"/>
            <a:chExt cx="2937088" cy="94390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052B74F-1253-4793-99DF-DA5FC4AF244A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EF31D25-C87D-4DC2-BFBA-BFBBCEA4996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D2933DB-7CD0-426C-9A45-C3D207D67C40}"/>
              </a:ext>
            </a:extLst>
          </p:cNvPr>
          <p:cNvGrpSpPr/>
          <p:nvPr/>
        </p:nvGrpSpPr>
        <p:grpSpPr>
          <a:xfrm>
            <a:off x="800916" y="3127196"/>
            <a:ext cx="2085228" cy="943904"/>
            <a:chOff x="332936" y="2720099"/>
            <a:chExt cx="2937088" cy="94390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BF72526-C626-40C5-8FD8-C11640E56514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AF48A81-040B-4E51-8DCE-5E5BEF6AFC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F3EECCA-BC4C-4340-9A8B-91957EF448C6}"/>
              </a:ext>
            </a:extLst>
          </p:cNvPr>
          <p:cNvGrpSpPr/>
          <p:nvPr/>
        </p:nvGrpSpPr>
        <p:grpSpPr>
          <a:xfrm>
            <a:off x="9305856" y="3127196"/>
            <a:ext cx="2085228" cy="943904"/>
            <a:chOff x="8921977" y="1559058"/>
            <a:chExt cx="2937088" cy="94390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C24617-7A5F-4E99-8A5C-5F760D3B6D5D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63BE3A1-0881-4D4C-AAAB-EB17CF55FB6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CA884CB-DB6C-487E-9940-957C84251D6B}"/>
              </a:ext>
            </a:extLst>
          </p:cNvPr>
          <p:cNvGrpSpPr/>
          <p:nvPr/>
        </p:nvGrpSpPr>
        <p:grpSpPr>
          <a:xfrm>
            <a:off x="3732264" y="1019992"/>
            <a:ext cx="2085228" cy="943904"/>
            <a:chOff x="332936" y="2720099"/>
            <a:chExt cx="2937088" cy="943904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60989B-A836-45F4-BE7D-E3021E4957DD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3B969B4-A9C2-47D7-9966-3BC5D1558B1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1419169-13AC-4F5B-9058-7947348926B5}"/>
              </a:ext>
            </a:extLst>
          </p:cNvPr>
          <p:cNvGrpSpPr/>
          <p:nvPr/>
        </p:nvGrpSpPr>
        <p:grpSpPr>
          <a:xfrm>
            <a:off x="6368975" y="1023021"/>
            <a:ext cx="2085228" cy="943904"/>
            <a:chOff x="8921977" y="1559058"/>
            <a:chExt cx="2937088" cy="943904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94BDFE0-24D5-4722-8AC7-B24CCC3D9706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9FBE5AE-29BD-49AD-8890-D115CA8B99B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00" name="Graphic 24" descr="Bullseye">
            <a:extLst>
              <a:ext uri="{FF2B5EF4-FFF2-40B4-BE49-F238E27FC236}">
                <a16:creationId xmlns:a16="http://schemas.microsoft.com/office/drawing/2014/main" id="{8CB5B4C8-F142-4C98-9136-085343BCD82D}"/>
              </a:ext>
            </a:extLst>
          </p:cNvPr>
          <p:cNvGrpSpPr/>
          <p:nvPr/>
        </p:nvGrpSpPr>
        <p:grpSpPr>
          <a:xfrm>
            <a:off x="4390209" y="2946005"/>
            <a:ext cx="610724" cy="610724"/>
            <a:chOff x="717874" y="5559177"/>
            <a:chExt cx="610724" cy="610724"/>
          </a:xfrm>
          <a:solidFill>
            <a:schemeClr val="tx1">
              <a:alpha val="60000"/>
            </a:schemeClr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3B2C2BE-9398-4DC9-8E86-8AB2D6158DF2}"/>
                </a:ext>
              </a:extLst>
            </p:cNvPr>
            <p:cNvSpPr/>
            <p:nvPr/>
          </p:nvSpPr>
          <p:spPr>
            <a:xfrm>
              <a:off x="949440" y="5613252"/>
              <a:ext cx="324447" cy="324447"/>
            </a:xfrm>
            <a:custGeom>
              <a:avLst/>
              <a:gdLst>
                <a:gd name="connsiteX0" fmla="*/ 267828 w 324447"/>
                <a:gd name="connsiteY0" fmla="*/ 57255 h 324447"/>
                <a:gd name="connsiteX1" fmla="*/ 261466 w 324447"/>
                <a:gd name="connsiteY1" fmla="*/ 0 h 324447"/>
                <a:gd name="connsiteX2" fmla="*/ 191487 w 324447"/>
                <a:gd name="connsiteY2" fmla="*/ 69979 h 324447"/>
                <a:gd name="connsiteX3" fmla="*/ 195304 w 324447"/>
                <a:gd name="connsiteY3" fmla="*/ 103060 h 324447"/>
                <a:gd name="connsiteX4" fmla="*/ 93517 w 324447"/>
                <a:gd name="connsiteY4" fmla="*/ 204847 h 324447"/>
                <a:gd name="connsiteX5" fmla="*/ 63617 w 324447"/>
                <a:gd name="connsiteY5" fmla="*/ 197213 h 324447"/>
                <a:gd name="connsiteX6" fmla="*/ 0 w 324447"/>
                <a:gd name="connsiteY6" fmla="*/ 260830 h 324447"/>
                <a:gd name="connsiteX7" fmla="*/ 63617 w 324447"/>
                <a:gd name="connsiteY7" fmla="*/ 324447 h 324447"/>
                <a:gd name="connsiteX8" fmla="*/ 127234 w 324447"/>
                <a:gd name="connsiteY8" fmla="*/ 260830 h 324447"/>
                <a:gd name="connsiteX9" fmla="*/ 120236 w 324447"/>
                <a:gd name="connsiteY9" fmla="*/ 231566 h 324447"/>
                <a:gd name="connsiteX10" fmla="*/ 222024 w 324447"/>
                <a:gd name="connsiteY10" fmla="*/ 129779 h 324447"/>
                <a:gd name="connsiteX11" fmla="*/ 255105 w 324447"/>
                <a:gd name="connsiteY11" fmla="*/ 133596 h 324447"/>
                <a:gd name="connsiteX12" fmla="*/ 325083 w 324447"/>
                <a:gd name="connsiteY12" fmla="*/ 63617 h 324447"/>
                <a:gd name="connsiteX13" fmla="*/ 267828 w 324447"/>
                <a:gd name="connsiteY13" fmla="*/ 57255 h 32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4447" h="324447">
                  <a:moveTo>
                    <a:pt x="267828" y="57255"/>
                  </a:moveTo>
                  <a:lnTo>
                    <a:pt x="261466" y="0"/>
                  </a:lnTo>
                  <a:lnTo>
                    <a:pt x="191487" y="69979"/>
                  </a:lnTo>
                  <a:lnTo>
                    <a:pt x="195304" y="103060"/>
                  </a:lnTo>
                  <a:lnTo>
                    <a:pt x="93517" y="204847"/>
                  </a:lnTo>
                  <a:cubicBezTo>
                    <a:pt x="84611" y="200394"/>
                    <a:pt x="74432" y="197213"/>
                    <a:pt x="63617" y="197213"/>
                  </a:cubicBezTo>
                  <a:cubicBezTo>
                    <a:pt x="28628" y="197213"/>
                    <a:pt x="0" y="225841"/>
                    <a:pt x="0" y="260830"/>
                  </a:cubicBezTo>
                  <a:cubicBezTo>
                    <a:pt x="0" y="295819"/>
                    <a:pt x="28628" y="324447"/>
                    <a:pt x="63617" y="324447"/>
                  </a:cubicBezTo>
                  <a:cubicBezTo>
                    <a:pt x="98606" y="324447"/>
                    <a:pt x="127234" y="295819"/>
                    <a:pt x="127234" y="260830"/>
                  </a:cubicBezTo>
                  <a:cubicBezTo>
                    <a:pt x="127234" y="250015"/>
                    <a:pt x="124689" y="240473"/>
                    <a:pt x="120236" y="231566"/>
                  </a:cubicBezTo>
                  <a:lnTo>
                    <a:pt x="222024" y="129779"/>
                  </a:lnTo>
                  <a:lnTo>
                    <a:pt x="255105" y="133596"/>
                  </a:lnTo>
                  <a:lnTo>
                    <a:pt x="325083" y="63617"/>
                  </a:lnTo>
                  <a:lnTo>
                    <a:pt x="267828" y="5725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9EBF61E-ED45-4561-9595-BBBA03FE816B}"/>
                </a:ext>
              </a:extLst>
            </p:cNvPr>
            <p:cNvSpPr/>
            <p:nvPr/>
          </p:nvSpPr>
          <p:spPr>
            <a:xfrm>
              <a:off x="771949" y="5632337"/>
              <a:ext cx="483490" cy="483490"/>
            </a:xfrm>
            <a:custGeom>
              <a:avLst/>
              <a:gdLst>
                <a:gd name="connsiteX0" fmla="*/ 450409 w 483489"/>
                <a:gd name="connsiteY0" fmla="*/ 132324 h 483489"/>
                <a:gd name="connsiteX1" fmla="*/ 442139 w 483489"/>
                <a:gd name="connsiteY1" fmla="*/ 141230 h 483489"/>
                <a:gd name="connsiteX2" fmla="*/ 430051 w 483489"/>
                <a:gd name="connsiteY2" fmla="*/ 139958 h 483489"/>
                <a:gd name="connsiteX3" fmla="*/ 416692 w 483489"/>
                <a:gd name="connsiteY3" fmla="*/ 138049 h 483489"/>
                <a:gd name="connsiteX4" fmla="*/ 445320 w 483489"/>
                <a:gd name="connsiteY4" fmla="*/ 241745 h 483489"/>
                <a:gd name="connsiteX5" fmla="*/ 241745 w 483489"/>
                <a:gd name="connsiteY5" fmla="*/ 445320 h 483489"/>
                <a:gd name="connsiteX6" fmla="*/ 38170 w 483489"/>
                <a:gd name="connsiteY6" fmla="*/ 241745 h 483489"/>
                <a:gd name="connsiteX7" fmla="*/ 241745 w 483489"/>
                <a:gd name="connsiteY7" fmla="*/ 38170 h 483489"/>
                <a:gd name="connsiteX8" fmla="*/ 345441 w 483489"/>
                <a:gd name="connsiteY8" fmla="*/ 66798 h 483489"/>
                <a:gd name="connsiteX9" fmla="*/ 344168 w 483489"/>
                <a:gd name="connsiteY9" fmla="*/ 54075 h 483489"/>
                <a:gd name="connsiteX10" fmla="*/ 342260 w 483489"/>
                <a:gd name="connsiteY10" fmla="*/ 41351 h 483489"/>
                <a:gd name="connsiteX11" fmla="*/ 351166 w 483489"/>
                <a:gd name="connsiteY11" fmla="*/ 32445 h 483489"/>
                <a:gd name="connsiteX12" fmla="*/ 355620 w 483489"/>
                <a:gd name="connsiteY12" fmla="*/ 27992 h 483489"/>
                <a:gd name="connsiteX13" fmla="*/ 241745 w 483489"/>
                <a:gd name="connsiteY13" fmla="*/ 0 h 483489"/>
                <a:gd name="connsiteX14" fmla="*/ 0 w 483489"/>
                <a:gd name="connsiteY14" fmla="*/ 241745 h 483489"/>
                <a:gd name="connsiteX15" fmla="*/ 241745 w 483489"/>
                <a:gd name="connsiteY15" fmla="*/ 483490 h 483489"/>
                <a:gd name="connsiteX16" fmla="*/ 483490 w 483489"/>
                <a:gd name="connsiteY16" fmla="*/ 241745 h 483489"/>
                <a:gd name="connsiteX17" fmla="*/ 454862 w 483489"/>
                <a:gd name="connsiteY17" fmla="*/ 128507 h 483489"/>
                <a:gd name="connsiteX18" fmla="*/ 450409 w 483489"/>
                <a:gd name="connsiteY18" fmla="*/ 132324 h 483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3489" h="483489">
                  <a:moveTo>
                    <a:pt x="450409" y="132324"/>
                  </a:moveTo>
                  <a:lnTo>
                    <a:pt x="442139" y="141230"/>
                  </a:lnTo>
                  <a:lnTo>
                    <a:pt x="430051" y="139958"/>
                  </a:lnTo>
                  <a:lnTo>
                    <a:pt x="416692" y="138049"/>
                  </a:lnTo>
                  <a:cubicBezTo>
                    <a:pt x="434505" y="168585"/>
                    <a:pt x="445320" y="203575"/>
                    <a:pt x="445320" y="241745"/>
                  </a:cubicBezTo>
                  <a:cubicBezTo>
                    <a:pt x="445320" y="353711"/>
                    <a:pt x="353711" y="445320"/>
                    <a:pt x="241745" y="445320"/>
                  </a:cubicBezTo>
                  <a:cubicBezTo>
                    <a:pt x="129779" y="445320"/>
                    <a:pt x="38170" y="353711"/>
                    <a:pt x="38170" y="241745"/>
                  </a:cubicBezTo>
                  <a:cubicBezTo>
                    <a:pt x="38170" y="129779"/>
                    <a:pt x="129779" y="38170"/>
                    <a:pt x="241745" y="38170"/>
                  </a:cubicBezTo>
                  <a:cubicBezTo>
                    <a:pt x="279279" y="38170"/>
                    <a:pt x="314905" y="48349"/>
                    <a:pt x="345441" y="66798"/>
                  </a:cubicBezTo>
                  <a:lnTo>
                    <a:pt x="344168" y="54075"/>
                  </a:lnTo>
                  <a:lnTo>
                    <a:pt x="342260" y="41351"/>
                  </a:lnTo>
                  <a:lnTo>
                    <a:pt x="351166" y="32445"/>
                  </a:lnTo>
                  <a:lnTo>
                    <a:pt x="355620" y="27992"/>
                  </a:lnTo>
                  <a:cubicBezTo>
                    <a:pt x="321266" y="10179"/>
                    <a:pt x="283096" y="0"/>
                    <a:pt x="241745" y="0"/>
                  </a:cubicBezTo>
                  <a:cubicBezTo>
                    <a:pt x="108149" y="0"/>
                    <a:pt x="0" y="108149"/>
                    <a:pt x="0" y="241745"/>
                  </a:cubicBezTo>
                  <a:cubicBezTo>
                    <a:pt x="0" y="375341"/>
                    <a:pt x="108149" y="483490"/>
                    <a:pt x="241745" y="483490"/>
                  </a:cubicBezTo>
                  <a:cubicBezTo>
                    <a:pt x="375341" y="483490"/>
                    <a:pt x="483490" y="375341"/>
                    <a:pt x="483490" y="241745"/>
                  </a:cubicBezTo>
                  <a:cubicBezTo>
                    <a:pt x="483490" y="200394"/>
                    <a:pt x="473311" y="162224"/>
                    <a:pt x="454862" y="128507"/>
                  </a:cubicBezTo>
                  <a:lnTo>
                    <a:pt x="450409" y="13232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AF6F2A4-0642-4D69-8E3D-31171E592E10}"/>
                </a:ext>
              </a:extLst>
            </p:cNvPr>
            <p:cNvSpPr/>
            <p:nvPr/>
          </p:nvSpPr>
          <p:spPr>
            <a:xfrm>
              <a:off x="861012" y="5721401"/>
              <a:ext cx="305362" cy="305362"/>
            </a:xfrm>
            <a:custGeom>
              <a:avLst/>
              <a:gdLst>
                <a:gd name="connsiteX0" fmla="*/ 258922 w 305362"/>
                <a:gd name="connsiteY0" fmla="*/ 109421 h 305362"/>
                <a:gd name="connsiteX1" fmla="*/ 267192 w 305362"/>
                <a:gd name="connsiteY1" fmla="*/ 152681 h 305362"/>
                <a:gd name="connsiteX2" fmla="*/ 152681 w 305362"/>
                <a:gd name="connsiteY2" fmla="*/ 267192 h 305362"/>
                <a:gd name="connsiteX3" fmla="*/ 38170 w 305362"/>
                <a:gd name="connsiteY3" fmla="*/ 152681 h 305362"/>
                <a:gd name="connsiteX4" fmla="*/ 152681 w 305362"/>
                <a:gd name="connsiteY4" fmla="*/ 38170 h 305362"/>
                <a:gd name="connsiteX5" fmla="*/ 195941 w 305362"/>
                <a:gd name="connsiteY5" fmla="*/ 46440 h 305362"/>
                <a:gd name="connsiteX6" fmla="*/ 224568 w 305362"/>
                <a:gd name="connsiteY6" fmla="*/ 17813 h 305362"/>
                <a:gd name="connsiteX7" fmla="*/ 152681 w 305362"/>
                <a:gd name="connsiteY7" fmla="*/ 0 h 305362"/>
                <a:gd name="connsiteX8" fmla="*/ 0 w 305362"/>
                <a:gd name="connsiteY8" fmla="*/ 152681 h 305362"/>
                <a:gd name="connsiteX9" fmla="*/ 152681 w 305362"/>
                <a:gd name="connsiteY9" fmla="*/ 305362 h 305362"/>
                <a:gd name="connsiteX10" fmla="*/ 305362 w 305362"/>
                <a:gd name="connsiteY10" fmla="*/ 152681 h 305362"/>
                <a:gd name="connsiteX11" fmla="*/ 287549 w 305362"/>
                <a:gd name="connsiteY11" fmla="*/ 80794 h 305362"/>
                <a:gd name="connsiteX12" fmla="*/ 258922 w 305362"/>
                <a:gd name="connsiteY12" fmla="*/ 109421 h 30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5362" h="305362">
                  <a:moveTo>
                    <a:pt x="258922" y="109421"/>
                  </a:moveTo>
                  <a:cubicBezTo>
                    <a:pt x="264647" y="122781"/>
                    <a:pt x="267192" y="137413"/>
                    <a:pt x="267192" y="152681"/>
                  </a:cubicBezTo>
                  <a:cubicBezTo>
                    <a:pt x="267192" y="215662"/>
                    <a:pt x="215662" y="267192"/>
                    <a:pt x="152681" y="267192"/>
                  </a:cubicBezTo>
                  <a:cubicBezTo>
                    <a:pt x="89700" y="267192"/>
                    <a:pt x="38170" y="215662"/>
                    <a:pt x="38170" y="152681"/>
                  </a:cubicBezTo>
                  <a:cubicBezTo>
                    <a:pt x="38170" y="89700"/>
                    <a:pt x="89700" y="38170"/>
                    <a:pt x="152681" y="38170"/>
                  </a:cubicBezTo>
                  <a:cubicBezTo>
                    <a:pt x="167949" y="38170"/>
                    <a:pt x="182581" y="41351"/>
                    <a:pt x="195941" y="46440"/>
                  </a:cubicBezTo>
                  <a:lnTo>
                    <a:pt x="224568" y="17813"/>
                  </a:lnTo>
                  <a:cubicBezTo>
                    <a:pt x="202939" y="6362"/>
                    <a:pt x="178764" y="0"/>
                    <a:pt x="152681" y="0"/>
                  </a:cubicBezTo>
                  <a:cubicBezTo>
                    <a:pt x="68706" y="0"/>
                    <a:pt x="0" y="68706"/>
                    <a:pt x="0" y="152681"/>
                  </a:cubicBezTo>
                  <a:cubicBezTo>
                    <a:pt x="0" y="236656"/>
                    <a:pt x="68706" y="305362"/>
                    <a:pt x="152681" y="305362"/>
                  </a:cubicBezTo>
                  <a:cubicBezTo>
                    <a:pt x="236656" y="305362"/>
                    <a:pt x="305362" y="236656"/>
                    <a:pt x="305362" y="152681"/>
                  </a:cubicBezTo>
                  <a:cubicBezTo>
                    <a:pt x="305362" y="126598"/>
                    <a:pt x="299000" y="102423"/>
                    <a:pt x="287549" y="80794"/>
                  </a:cubicBezTo>
                  <a:lnTo>
                    <a:pt x="258922" y="109421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4" name="Graphic 26" descr="Hourglass">
            <a:extLst>
              <a:ext uri="{FF2B5EF4-FFF2-40B4-BE49-F238E27FC236}">
                <a16:creationId xmlns:a16="http://schemas.microsoft.com/office/drawing/2014/main" id="{53B5E6CF-76CE-4325-87B3-5731C2019123}"/>
              </a:ext>
            </a:extLst>
          </p:cNvPr>
          <p:cNvSpPr/>
          <p:nvPr/>
        </p:nvSpPr>
        <p:spPr>
          <a:xfrm>
            <a:off x="5405040" y="2590814"/>
            <a:ext cx="356256" cy="508937"/>
          </a:xfrm>
          <a:custGeom>
            <a:avLst/>
            <a:gdLst>
              <a:gd name="connsiteX0" fmla="*/ 213753 w 356255"/>
              <a:gd name="connsiteY0" fmla="*/ 288185 h 508936"/>
              <a:gd name="connsiteX1" fmla="*/ 271009 w 356255"/>
              <a:gd name="connsiteY1" fmla="*/ 368979 h 508936"/>
              <a:gd name="connsiteX2" fmla="*/ 85247 w 356255"/>
              <a:gd name="connsiteY2" fmla="*/ 368979 h 508936"/>
              <a:gd name="connsiteX3" fmla="*/ 142502 w 356255"/>
              <a:gd name="connsiteY3" fmla="*/ 288185 h 508936"/>
              <a:gd name="connsiteX4" fmla="*/ 159043 w 356255"/>
              <a:gd name="connsiteY4" fmla="*/ 254468 h 508936"/>
              <a:gd name="connsiteX5" fmla="*/ 142502 w 356255"/>
              <a:gd name="connsiteY5" fmla="*/ 220751 h 508936"/>
              <a:gd name="connsiteX6" fmla="*/ 55347 w 356255"/>
              <a:gd name="connsiteY6" fmla="*/ 38170 h 508936"/>
              <a:gd name="connsiteX7" fmla="*/ 301545 w 356255"/>
              <a:gd name="connsiteY7" fmla="*/ 38170 h 508936"/>
              <a:gd name="connsiteX8" fmla="*/ 214390 w 356255"/>
              <a:gd name="connsiteY8" fmla="*/ 220751 h 508936"/>
              <a:gd name="connsiteX9" fmla="*/ 197213 w 356255"/>
              <a:gd name="connsiteY9" fmla="*/ 254468 h 508936"/>
              <a:gd name="connsiteX10" fmla="*/ 213753 w 356255"/>
              <a:gd name="connsiteY10" fmla="*/ 288185 h 508936"/>
              <a:gd name="connsiteX11" fmla="*/ 339079 w 356255"/>
              <a:gd name="connsiteY11" fmla="*/ 38170 h 508936"/>
              <a:gd name="connsiteX12" fmla="*/ 356256 w 356255"/>
              <a:gd name="connsiteY12" fmla="*/ 38170 h 508936"/>
              <a:gd name="connsiteX13" fmla="*/ 356256 w 356255"/>
              <a:gd name="connsiteY13" fmla="*/ 0 h 508936"/>
              <a:gd name="connsiteX14" fmla="*/ 0 w 356255"/>
              <a:gd name="connsiteY14" fmla="*/ 0 h 508936"/>
              <a:gd name="connsiteX15" fmla="*/ 0 w 356255"/>
              <a:gd name="connsiteY15" fmla="*/ 38170 h 508936"/>
              <a:gd name="connsiteX16" fmla="*/ 16540 w 356255"/>
              <a:gd name="connsiteY16" fmla="*/ 38170 h 508936"/>
              <a:gd name="connsiteX17" fmla="*/ 123417 w 356255"/>
              <a:gd name="connsiteY17" fmla="*/ 254468 h 508936"/>
              <a:gd name="connsiteX18" fmla="*/ 16540 w 356255"/>
              <a:gd name="connsiteY18" fmla="*/ 470766 h 508936"/>
              <a:gd name="connsiteX19" fmla="*/ 0 w 356255"/>
              <a:gd name="connsiteY19" fmla="*/ 470766 h 508936"/>
              <a:gd name="connsiteX20" fmla="*/ 0 w 356255"/>
              <a:gd name="connsiteY20" fmla="*/ 508937 h 508936"/>
              <a:gd name="connsiteX21" fmla="*/ 356256 w 356255"/>
              <a:gd name="connsiteY21" fmla="*/ 508937 h 508936"/>
              <a:gd name="connsiteX22" fmla="*/ 356256 w 356255"/>
              <a:gd name="connsiteY22" fmla="*/ 470766 h 508936"/>
              <a:gd name="connsiteX23" fmla="*/ 339079 w 356255"/>
              <a:gd name="connsiteY23" fmla="*/ 470766 h 508936"/>
              <a:gd name="connsiteX24" fmla="*/ 232202 w 356255"/>
              <a:gd name="connsiteY24" fmla="*/ 254468 h 508936"/>
              <a:gd name="connsiteX25" fmla="*/ 339079 w 356255"/>
              <a:gd name="connsiteY25" fmla="*/ 38170 h 50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6255" h="508936">
                <a:moveTo>
                  <a:pt x="213753" y="288185"/>
                </a:moveTo>
                <a:cubicBezTo>
                  <a:pt x="235383" y="305362"/>
                  <a:pt x="255741" y="335262"/>
                  <a:pt x="271009" y="368979"/>
                </a:cubicBezTo>
                <a:lnTo>
                  <a:pt x="85247" y="368979"/>
                </a:lnTo>
                <a:cubicBezTo>
                  <a:pt x="101151" y="335262"/>
                  <a:pt x="120872" y="304726"/>
                  <a:pt x="142502" y="288185"/>
                </a:cubicBezTo>
                <a:cubicBezTo>
                  <a:pt x="152681" y="279915"/>
                  <a:pt x="159043" y="267828"/>
                  <a:pt x="159043" y="254468"/>
                </a:cubicBezTo>
                <a:cubicBezTo>
                  <a:pt x="159043" y="241109"/>
                  <a:pt x="152681" y="229022"/>
                  <a:pt x="142502" y="220751"/>
                </a:cubicBezTo>
                <a:cubicBezTo>
                  <a:pt x="99243" y="187034"/>
                  <a:pt x="61709" y="100515"/>
                  <a:pt x="55347" y="38170"/>
                </a:cubicBezTo>
                <a:lnTo>
                  <a:pt x="301545" y="38170"/>
                </a:lnTo>
                <a:cubicBezTo>
                  <a:pt x="294547" y="100515"/>
                  <a:pt x="257649" y="187034"/>
                  <a:pt x="214390" y="220751"/>
                </a:cubicBezTo>
                <a:cubicBezTo>
                  <a:pt x="203575" y="229022"/>
                  <a:pt x="197213" y="241109"/>
                  <a:pt x="197213" y="254468"/>
                </a:cubicBezTo>
                <a:cubicBezTo>
                  <a:pt x="197213" y="267828"/>
                  <a:pt x="203575" y="279915"/>
                  <a:pt x="213753" y="288185"/>
                </a:cubicBezTo>
                <a:close/>
                <a:moveTo>
                  <a:pt x="339079" y="38170"/>
                </a:moveTo>
                <a:lnTo>
                  <a:pt x="356256" y="38170"/>
                </a:lnTo>
                <a:lnTo>
                  <a:pt x="356256" y="0"/>
                </a:lnTo>
                <a:lnTo>
                  <a:pt x="0" y="0"/>
                </a:lnTo>
                <a:lnTo>
                  <a:pt x="0" y="38170"/>
                </a:lnTo>
                <a:lnTo>
                  <a:pt x="16540" y="38170"/>
                </a:lnTo>
                <a:cubicBezTo>
                  <a:pt x="23538" y="108785"/>
                  <a:pt x="64253" y="211845"/>
                  <a:pt x="123417" y="254468"/>
                </a:cubicBezTo>
                <a:cubicBezTo>
                  <a:pt x="64253" y="297092"/>
                  <a:pt x="22902" y="400151"/>
                  <a:pt x="16540" y="470766"/>
                </a:cubicBezTo>
                <a:lnTo>
                  <a:pt x="0" y="470766"/>
                </a:lnTo>
                <a:lnTo>
                  <a:pt x="0" y="508937"/>
                </a:lnTo>
                <a:lnTo>
                  <a:pt x="356256" y="508937"/>
                </a:lnTo>
                <a:lnTo>
                  <a:pt x="356256" y="470766"/>
                </a:lnTo>
                <a:lnTo>
                  <a:pt x="339079" y="470766"/>
                </a:lnTo>
                <a:cubicBezTo>
                  <a:pt x="332717" y="400151"/>
                  <a:pt x="291366" y="297092"/>
                  <a:pt x="232202" y="254468"/>
                </a:cubicBezTo>
                <a:cubicBezTo>
                  <a:pt x="291366" y="211845"/>
                  <a:pt x="332717" y="108785"/>
                  <a:pt x="339079" y="3817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5" name="Graphic 28" descr="Gears">
            <a:extLst>
              <a:ext uri="{FF2B5EF4-FFF2-40B4-BE49-F238E27FC236}">
                <a16:creationId xmlns:a16="http://schemas.microsoft.com/office/drawing/2014/main" id="{6E1DBEF0-D0BF-4F1E-8373-DCA4C569D606}"/>
              </a:ext>
            </a:extLst>
          </p:cNvPr>
          <p:cNvGrpSpPr/>
          <p:nvPr/>
        </p:nvGrpSpPr>
        <p:grpSpPr>
          <a:xfrm>
            <a:off x="3754650" y="3706461"/>
            <a:ext cx="413511" cy="496213"/>
            <a:chOff x="1623391" y="5923976"/>
            <a:chExt cx="413511" cy="496213"/>
          </a:xfrm>
          <a:solidFill>
            <a:schemeClr val="tx1">
              <a:alpha val="60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AF5F30C8-FA84-4055-B343-FF57648E2A69}"/>
                </a:ext>
              </a:extLst>
            </p:cNvPr>
            <p:cNvSpPr/>
            <p:nvPr/>
          </p:nvSpPr>
          <p:spPr>
            <a:xfrm>
              <a:off x="1767166" y="5923976"/>
              <a:ext cx="267192" cy="267192"/>
            </a:xfrm>
            <a:custGeom>
              <a:avLst/>
              <a:gdLst>
                <a:gd name="connsiteX0" fmla="*/ 135504 w 267191"/>
                <a:gd name="connsiteY0" fmla="*/ 183217 h 267191"/>
                <a:gd name="connsiteX1" fmla="*/ 87792 w 267191"/>
                <a:gd name="connsiteY1" fmla="*/ 135504 h 267191"/>
                <a:gd name="connsiteX2" fmla="*/ 135504 w 267191"/>
                <a:gd name="connsiteY2" fmla="*/ 87792 h 267191"/>
                <a:gd name="connsiteX3" fmla="*/ 183217 w 267191"/>
                <a:gd name="connsiteY3" fmla="*/ 135504 h 267191"/>
                <a:gd name="connsiteX4" fmla="*/ 135504 w 267191"/>
                <a:gd name="connsiteY4" fmla="*/ 183217 h 267191"/>
                <a:gd name="connsiteX5" fmla="*/ 243017 w 267191"/>
                <a:gd name="connsiteY5" fmla="*/ 105604 h 267191"/>
                <a:gd name="connsiteX6" fmla="*/ 232839 w 267191"/>
                <a:gd name="connsiteY6" fmla="*/ 80794 h 267191"/>
                <a:gd name="connsiteX7" fmla="*/ 243017 w 267191"/>
                <a:gd name="connsiteY7" fmla="*/ 50894 h 267191"/>
                <a:gd name="connsiteX8" fmla="*/ 220115 w 267191"/>
                <a:gd name="connsiteY8" fmla="*/ 27992 h 267191"/>
                <a:gd name="connsiteX9" fmla="*/ 190215 w 267191"/>
                <a:gd name="connsiteY9" fmla="*/ 38170 h 267191"/>
                <a:gd name="connsiteX10" fmla="*/ 165404 w 267191"/>
                <a:gd name="connsiteY10" fmla="*/ 27992 h 267191"/>
                <a:gd name="connsiteX11" fmla="*/ 151409 w 267191"/>
                <a:gd name="connsiteY11" fmla="*/ 0 h 267191"/>
                <a:gd name="connsiteX12" fmla="*/ 119600 w 267191"/>
                <a:gd name="connsiteY12" fmla="*/ 0 h 267191"/>
                <a:gd name="connsiteX13" fmla="*/ 105604 w 267191"/>
                <a:gd name="connsiteY13" fmla="*/ 27992 h 267191"/>
                <a:gd name="connsiteX14" fmla="*/ 80794 w 267191"/>
                <a:gd name="connsiteY14" fmla="*/ 38170 h 267191"/>
                <a:gd name="connsiteX15" fmla="*/ 50894 w 267191"/>
                <a:gd name="connsiteY15" fmla="*/ 27992 h 267191"/>
                <a:gd name="connsiteX16" fmla="*/ 27992 w 267191"/>
                <a:gd name="connsiteY16" fmla="*/ 50894 h 267191"/>
                <a:gd name="connsiteX17" fmla="*/ 38170 w 267191"/>
                <a:gd name="connsiteY17" fmla="*/ 80794 h 267191"/>
                <a:gd name="connsiteX18" fmla="*/ 27992 w 267191"/>
                <a:gd name="connsiteY18" fmla="*/ 105604 h 267191"/>
                <a:gd name="connsiteX19" fmla="*/ 0 w 267191"/>
                <a:gd name="connsiteY19" fmla="*/ 119600 h 267191"/>
                <a:gd name="connsiteX20" fmla="*/ 0 w 267191"/>
                <a:gd name="connsiteY20" fmla="*/ 151409 h 267191"/>
                <a:gd name="connsiteX21" fmla="*/ 27992 w 267191"/>
                <a:gd name="connsiteY21" fmla="*/ 165404 h 267191"/>
                <a:gd name="connsiteX22" fmla="*/ 38170 w 267191"/>
                <a:gd name="connsiteY22" fmla="*/ 190215 h 267191"/>
                <a:gd name="connsiteX23" fmla="*/ 27992 w 267191"/>
                <a:gd name="connsiteY23" fmla="*/ 220115 h 267191"/>
                <a:gd name="connsiteX24" fmla="*/ 50258 w 267191"/>
                <a:gd name="connsiteY24" fmla="*/ 242381 h 267191"/>
                <a:gd name="connsiteX25" fmla="*/ 80158 w 267191"/>
                <a:gd name="connsiteY25" fmla="*/ 232202 h 267191"/>
                <a:gd name="connsiteX26" fmla="*/ 104968 w 267191"/>
                <a:gd name="connsiteY26" fmla="*/ 242381 h 267191"/>
                <a:gd name="connsiteX27" fmla="*/ 118964 w 267191"/>
                <a:gd name="connsiteY27" fmla="*/ 270373 h 267191"/>
                <a:gd name="connsiteX28" fmla="*/ 150773 w 267191"/>
                <a:gd name="connsiteY28" fmla="*/ 270373 h 267191"/>
                <a:gd name="connsiteX29" fmla="*/ 164768 w 267191"/>
                <a:gd name="connsiteY29" fmla="*/ 242381 h 267191"/>
                <a:gd name="connsiteX30" fmla="*/ 189579 w 267191"/>
                <a:gd name="connsiteY30" fmla="*/ 232202 h 267191"/>
                <a:gd name="connsiteX31" fmla="*/ 219479 w 267191"/>
                <a:gd name="connsiteY31" fmla="*/ 242381 h 267191"/>
                <a:gd name="connsiteX32" fmla="*/ 242381 w 267191"/>
                <a:gd name="connsiteY32" fmla="*/ 220115 h 267191"/>
                <a:gd name="connsiteX33" fmla="*/ 232202 w 267191"/>
                <a:gd name="connsiteY33" fmla="*/ 190215 h 267191"/>
                <a:gd name="connsiteX34" fmla="*/ 243017 w 267191"/>
                <a:gd name="connsiteY34" fmla="*/ 165404 h 267191"/>
                <a:gd name="connsiteX35" fmla="*/ 271009 w 267191"/>
                <a:gd name="connsiteY35" fmla="*/ 151409 h 267191"/>
                <a:gd name="connsiteX36" fmla="*/ 271009 w 267191"/>
                <a:gd name="connsiteY36" fmla="*/ 119600 h 267191"/>
                <a:gd name="connsiteX37" fmla="*/ 243017 w 267191"/>
                <a:gd name="connsiteY37" fmla="*/ 105604 h 26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7191" h="267191">
                  <a:moveTo>
                    <a:pt x="135504" y="183217"/>
                  </a:moveTo>
                  <a:cubicBezTo>
                    <a:pt x="108785" y="183217"/>
                    <a:pt x="87792" y="161587"/>
                    <a:pt x="87792" y="135504"/>
                  </a:cubicBezTo>
                  <a:cubicBezTo>
                    <a:pt x="87792" y="109421"/>
                    <a:pt x="109421" y="87792"/>
                    <a:pt x="135504" y="87792"/>
                  </a:cubicBezTo>
                  <a:cubicBezTo>
                    <a:pt x="162224" y="87792"/>
                    <a:pt x="183217" y="109421"/>
                    <a:pt x="183217" y="135504"/>
                  </a:cubicBezTo>
                  <a:cubicBezTo>
                    <a:pt x="183217" y="161587"/>
                    <a:pt x="161587" y="183217"/>
                    <a:pt x="135504" y="183217"/>
                  </a:cubicBezTo>
                  <a:close/>
                  <a:moveTo>
                    <a:pt x="243017" y="105604"/>
                  </a:moveTo>
                  <a:cubicBezTo>
                    <a:pt x="240473" y="96698"/>
                    <a:pt x="237292" y="88428"/>
                    <a:pt x="232839" y="80794"/>
                  </a:cubicBezTo>
                  <a:lnTo>
                    <a:pt x="243017" y="50894"/>
                  </a:lnTo>
                  <a:lnTo>
                    <a:pt x="220115" y="27992"/>
                  </a:lnTo>
                  <a:lnTo>
                    <a:pt x="190215" y="38170"/>
                  </a:lnTo>
                  <a:cubicBezTo>
                    <a:pt x="182581" y="33717"/>
                    <a:pt x="174311" y="30536"/>
                    <a:pt x="165404" y="27992"/>
                  </a:cubicBezTo>
                  <a:lnTo>
                    <a:pt x="151409" y="0"/>
                  </a:lnTo>
                  <a:lnTo>
                    <a:pt x="119600" y="0"/>
                  </a:lnTo>
                  <a:lnTo>
                    <a:pt x="105604" y="27992"/>
                  </a:lnTo>
                  <a:cubicBezTo>
                    <a:pt x="96698" y="30536"/>
                    <a:pt x="88428" y="33717"/>
                    <a:pt x="80794" y="38170"/>
                  </a:cubicBezTo>
                  <a:lnTo>
                    <a:pt x="50894" y="27992"/>
                  </a:lnTo>
                  <a:lnTo>
                    <a:pt x="27992" y="50894"/>
                  </a:lnTo>
                  <a:lnTo>
                    <a:pt x="38170" y="80794"/>
                  </a:lnTo>
                  <a:cubicBezTo>
                    <a:pt x="33717" y="88428"/>
                    <a:pt x="30536" y="96698"/>
                    <a:pt x="27992" y="105604"/>
                  </a:cubicBezTo>
                  <a:lnTo>
                    <a:pt x="0" y="119600"/>
                  </a:lnTo>
                  <a:lnTo>
                    <a:pt x="0" y="151409"/>
                  </a:lnTo>
                  <a:lnTo>
                    <a:pt x="27992" y="165404"/>
                  </a:lnTo>
                  <a:cubicBezTo>
                    <a:pt x="30536" y="174311"/>
                    <a:pt x="33717" y="182581"/>
                    <a:pt x="38170" y="190215"/>
                  </a:cubicBezTo>
                  <a:lnTo>
                    <a:pt x="27992" y="220115"/>
                  </a:lnTo>
                  <a:lnTo>
                    <a:pt x="50258" y="242381"/>
                  </a:lnTo>
                  <a:lnTo>
                    <a:pt x="80158" y="232202"/>
                  </a:lnTo>
                  <a:cubicBezTo>
                    <a:pt x="87792" y="236656"/>
                    <a:pt x="96062" y="239836"/>
                    <a:pt x="104968" y="242381"/>
                  </a:cubicBezTo>
                  <a:lnTo>
                    <a:pt x="118964" y="270373"/>
                  </a:lnTo>
                  <a:lnTo>
                    <a:pt x="150773" y="270373"/>
                  </a:lnTo>
                  <a:lnTo>
                    <a:pt x="164768" y="242381"/>
                  </a:lnTo>
                  <a:cubicBezTo>
                    <a:pt x="173675" y="239836"/>
                    <a:pt x="181945" y="236656"/>
                    <a:pt x="189579" y="232202"/>
                  </a:cubicBezTo>
                  <a:lnTo>
                    <a:pt x="219479" y="242381"/>
                  </a:lnTo>
                  <a:lnTo>
                    <a:pt x="242381" y="220115"/>
                  </a:lnTo>
                  <a:lnTo>
                    <a:pt x="232202" y="190215"/>
                  </a:lnTo>
                  <a:cubicBezTo>
                    <a:pt x="236656" y="182581"/>
                    <a:pt x="240473" y="173675"/>
                    <a:pt x="243017" y="165404"/>
                  </a:cubicBezTo>
                  <a:lnTo>
                    <a:pt x="271009" y="151409"/>
                  </a:lnTo>
                  <a:lnTo>
                    <a:pt x="271009" y="119600"/>
                  </a:lnTo>
                  <a:lnTo>
                    <a:pt x="243017" y="10560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AA86DED-D3D7-46E0-87F2-7F39BC4A3602}"/>
                </a:ext>
              </a:extLst>
            </p:cNvPr>
            <p:cNvSpPr/>
            <p:nvPr/>
          </p:nvSpPr>
          <p:spPr>
            <a:xfrm>
              <a:off x="1623391" y="6155542"/>
              <a:ext cx="267192" cy="267192"/>
            </a:xfrm>
            <a:custGeom>
              <a:avLst/>
              <a:gdLst>
                <a:gd name="connsiteX0" fmla="*/ 135504 w 267191"/>
                <a:gd name="connsiteY0" fmla="*/ 183217 h 267191"/>
                <a:gd name="connsiteX1" fmla="*/ 87792 w 267191"/>
                <a:gd name="connsiteY1" fmla="*/ 135504 h 267191"/>
                <a:gd name="connsiteX2" fmla="*/ 135504 w 267191"/>
                <a:gd name="connsiteY2" fmla="*/ 87792 h 267191"/>
                <a:gd name="connsiteX3" fmla="*/ 183217 w 267191"/>
                <a:gd name="connsiteY3" fmla="*/ 135504 h 267191"/>
                <a:gd name="connsiteX4" fmla="*/ 135504 w 267191"/>
                <a:gd name="connsiteY4" fmla="*/ 183217 h 267191"/>
                <a:gd name="connsiteX5" fmla="*/ 135504 w 267191"/>
                <a:gd name="connsiteY5" fmla="*/ 183217 h 267191"/>
                <a:gd name="connsiteX6" fmla="*/ 232839 w 267191"/>
                <a:gd name="connsiteY6" fmla="*/ 80794 h 267191"/>
                <a:gd name="connsiteX7" fmla="*/ 243017 w 267191"/>
                <a:gd name="connsiteY7" fmla="*/ 50894 h 267191"/>
                <a:gd name="connsiteX8" fmla="*/ 220115 w 267191"/>
                <a:gd name="connsiteY8" fmla="*/ 27992 h 267191"/>
                <a:gd name="connsiteX9" fmla="*/ 190215 w 267191"/>
                <a:gd name="connsiteY9" fmla="*/ 38170 h 267191"/>
                <a:gd name="connsiteX10" fmla="*/ 165404 w 267191"/>
                <a:gd name="connsiteY10" fmla="*/ 27992 h 267191"/>
                <a:gd name="connsiteX11" fmla="*/ 151409 w 267191"/>
                <a:gd name="connsiteY11" fmla="*/ 0 h 267191"/>
                <a:gd name="connsiteX12" fmla="*/ 119600 w 267191"/>
                <a:gd name="connsiteY12" fmla="*/ 0 h 267191"/>
                <a:gd name="connsiteX13" fmla="*/ 105604 w 267191"/>
                <a:gd name="connsiteY13" fmla="*/ 27992 h 267191"/>
                <a:gd name="connsiteX14" fmla="*/ 80794 w 267191"/>
                <a:gd name="connsiteY14" fmla="*/ 38170 h 267191"/>
                <a:gd name="connsiteX15" fmla="*/ 50894 w 267191"/>
                <a:gd name="connsiteY15" fmla="*/ 27992 h 267191"/>
                <a:gd name="connsiteX16" fmla="*/ 28628 w 267191"/>
                <a:gd name="connsiteY16" fmla="*/ 50257 h 267191"/>
                <a:gd name="connsiteX17" fmla="*/ 38170 w 267191"/>
                <a:gd name="connsiteY17" fmla="*/ 80158 h 267191"/>
                <a:gd name="connsiteX18" fmla="*/ 27992 w 267191"/>
                <a:gd name="connsiteY18" fmla="*/ 104968 h 267191"/>
                <a:gd name="connsiteX19" fmla="*/ 0 w 267191"/>
                <a:gd name="connsiteY19" fmla="*/ 118964 h 267191"/>
                <a:gd name="connsiteX20" fmla="*/ 0 w 267191"/>
                <a:gd name="connsiteY20" fmla="*/ 150772 h 267191"/>
                <a:gd name="connsiteX21" fmla="*/ 27992 w 267191"/>
                <a:gd name="connsiteY21" fmla="*/ 164768 h 267191"/>
                <a:gd name="connsiteX22" fmla="*/ 38170 w 267191"/>
                <a:gd name="connsiteY22" fmla="*/ 189579 h 267191"/>
                <a:gd name="connsiteX23" fmla="*/ 28628 w 267191"/>
                <a:gd name="connsiteY23" fmla="*/ 219479 h 267191"/>
                <a:gd name="connsiteX24" fmla="*/ 50894 w 267191"/>
                <a:gd name="connsiteY24" fmla="*/ 241745 h 267191"/>
                <a:gd name="connsiteX25" fmla="*/ 80794 w 267191"/>
                <a:gd name="connsiteY25" fmla="*/ 232202 h 267191"/>
                <a:gd name="connsiteX26" fmla="*/ 105604 w 267191"/>
                <a:gd name="connsiteY26" fmla="*/ 242381 h 267191"/>
                <a:gd name="connsiteX27" fmla="*/ 119600 w 267191"/>
                <a:gd name="connsiteY27" fmla="*/ 270373 h 267191"/>
                <a:gd name="connsiteX28" fmla="*/ 151409 w 267191"/>
                <a:gd name="connsiteY28" fmla="*/ 270373 h 267191"/>
                <a:gd name="connsiteX29" fmla="*/ 165404 w 267191"/>
                <a:gd name="connsiteY29" fmla="*/ 242381 h 267191"/>
                <a:gd name="connsiteX30" fmla="*/ 190215 w 267191"/>
                <a:gd name="connsiteY30" fmla="*/ 232202 h 267191"/>
                <a:gd name="connsiteX31" fmla="*/ 220115 w 267191"/>
                <a:gd name="connsiteY31" fmla="*/ 242381 h 267191"/>
                <a:gd name="connsiteX32" fmla="*/ 242381 w 267191"/>
                <a:gd name="connsiteY32" fmla="*/ 219479 h 267191"/>
                <a:gd name="connsiteX33" fmla="*/ 232839 w 267191"/>
                <a:gd name="connsiteY33" fmla="*/ 190215 h 267191"/>
                <a:gd name="connsiteX34" fmla="*/ 243017 w 267191"/>
                <a:gd name="connsiteY34" fmla="*/ 165404 h 267191"/>
                <a:gd name="connsiteX35" fmla="*/ 271009 w 267191"/>
                <a:gd name="connsiteY35" fmla="*/ 151409 h 267191"/>
                <a:gd name="connsiteX36" fmla="*/ 271009 w 267191"/>
                <a:gd name="connsiteY36" fmla="*/ 119600 h 267191"/>
                <a:gd name="connsiteX37" fmla="*/ 243017 w 267191"/>
                <a:gd name="connsiteY37" fmla="*/ 105604 h 267191"/>
                <a:gd name="connsiteX38" fmla="*/ 232839 w 267191"/>
                <a:gd name="connsiteY38" fmla="*/ 80794 h 26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7191" h="267191">
                  <a:moveTo>
                    <a:pt x="135504" y="183217"/>
                  </a:moveTo>
                  <a:cubicBezTo>
                    <a:pt x="108785" y="183217"/>
                    <a:pt x="87792" y="161587"/>
                    <a:pt x="87792" y="135504"/>
                  </a:cubicBezTo>
                  <a:cubicBezTo>
                    <a:pt x="87792" y="108785"/>
                    <a:pt x="109421" y="87792"/>
                    <a:pt x="135504" y="87792"/>
                  </a:cubicBezTo>
                  <a:cubicBezTo>
                    <a:pt x="162224" y="87792"/>
                    <a:pt x="183217" y="109421"/>
                    <a:pt x="183217" y="135504"/>
                  </a:cubicBezTo>
                  <a:cubicBezTo>
                    <a:pt x="183217" y="161587"/>
                    <a:pt x="162224" y="183217"/>
                    <a:pt x="135504" y="183217"/>
                  </a:cubicBezTo>
                  <a:lnTo>
                    <a:pt x="135504" y="183217"/>
                  </a:lnTo>
                  <a:close/>
                  <a:moveTo>
                    <a:pt x="232839" y="80794"/>
                  </a:moveTo>
                  <a:lnTo>
                    <a:pt x="243017" y="50894"/>
                  </a:lnTo>
                  <a:lnTo>
                    <a:pt x="220115" y="27992"/>
                  </a:lnTo>
                  <a:lnTo>
                    <a:pt x="190215" y="38170"/>
                  </a:lnTo>
                  <a:cubicBezTo>
                    <a:pt x="182581" y="33717"/>
                    <a:pt x="173675" y="30536"/>
                    <a:pt x="165404" y="27992"/>
                  </a:cubicBezTo>
                  <a:lnTo>
                    <a:pt x="151409" y="0"/>
                  </a:lnTo>
                  <a:lnTo>
                    <a:pt x="119600" y="0"/>
                  </a:lnTo>
                  <a:lnTo>
                    <a:pt x="105604" y="27992"/>
                  </a:lnTo>
                  <a:cubicBezTo>
                    <a:pt x="96698" y="30536"/>
                    <a:pt x="88428" y="33717"/>
                    <a:pt x="80794" y="38170"/>
                  </a:cubicBezTo>
                  <a:lnTo>
                    <a:pt x="50894" y="27992"/>
                  </a:lnTo>
                  <a:lnTo>
                    <a:pt x="28628" y="50257"/>
                  </a:lnTo>
                  <a:lnTo>
                    <a:pt x="38170" y="80158"/>
                  </a:lnTo>
                  <a:cubicBezTo>
                    <a:pt x="33717" y="87792"/>
                    <a:pt x="30536" y="96698"/>
                    <a:pt x="27992" y="104968"/>
                  </a:cubicBezTo>
                  <a:lnTo>
                    <a:pt x="0" y="118964"/>
                  </a:lnTo>
                  <a:lnTo>
                    <a:pt x="0" y="150772"/>
                  </a:lnTo>
                  <a:lnTo>
                    <a:pt x="27992" y="164768"/>
                  </a:lnTo>
                  <a:cubicBezTo>
                    <a:pt x="30536" y="173675"/>
                    <a:pt x="33717" y="181945"/>
                    <a:pt x="38170" y="189579"/>
                  </a:cubicBezTo>
                  <a:lnTo>
                    <a:pt x="28628" y="219479"/>
                  </a:lnTo>
                  <a:lnTo>
                    <a:pt x="50894" y="241745"/>
                  </a:lnTo>
                  <a:lnTo>
                    <a:pt x="80794" y="232202"/>
                  </a:lnTo>
                  <a:cubicBezTo>
                    <a:pt x="88428" y="236656"/>
                    <a:pt x="96698" y="239836"/>
                    <a:pt x="105604" y="242381"/>
                  </a:cubicBezTo>
                  <a:lnTo>
                    <a:pt x="119600" y="270373"/>
                  </a:lnTo>
                  <a:lnTo>
                    <a:pt x="151409" y="270373"/>
                  </a:lnTo>
                  <a:lnTo>
                    <a:pt x="165404" y="242381"/>
                  </a:lnTo>
                  <a:cubicBezTo>
                    <a:pt x="174311" y="239836"/>
                    <a:pt x="182581" y="236656"/>
                    <a:pt x="190215" y="232202"/>
                  </a:cubicBezTo>
                  <a:lnTo>
                    <a:pt x="220115" y="242381"/>
                  </a:lnTo>
                  <a:lnTo>
                    <a:pt x="242381" y="219479"/>
                  </a:lnTo>
                  <a:lnTo>
                    <a:pt x="232839" y="190215"/>
                  </a:lnTo>
                  <a:cubicBezTo>
                    <a:pt x="237292" y="182581"/>
                    <a:pt x="240473" y="174311"/>
                    <a:pt x="243017" y="165404"/>
                  </a:cubicBezTo>
                  <a:lnTo>
                    <a:pt x="271009" y="151409"/>
                  </a:lnTo>
                  <a:lnTo>
                    <a:pt x="271009" y="119600"/>
                  </a:lnTo>
                  <a:lnTo>
                    <a:pt x="243017" y="105604"/>
                  </a:lnTo>
                  <a:cubicBezTo>
                    <a:pt x="240473" y="96698"/>
                    <a:pt x="237292" y="88428"/>
                    <a:pt x="232839" y="807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30" descr="Lightbulb">
            <a:extLst>
              <a:ext uri="{FF2B5EF4-FFF2-40B4-BE49-F238E27FC236}">
                <a16:creationId xmlns:a16="http://schemas.microsoft.com/office/drawing/2014/main" id="{FDC7C5B9-7120-4937-A417-15D97239BFC1}"/>
              </a:ext>
            </a:extLst>
          </p:cNvPr>
          <p:cNvGrpSpPr/>
          <p:nvPr/>
        </p:nvGrpSpPr>
        <p:grpSpPr>
          <a:xfrm>
            <a:off x="3296850" y="4507109"/>
            <a:ext cx="610724" cy="610724"/>
            <a:chOff x="1962575" y="6617527"/>
            <a:chExt cx="610724" cy="610724"/>
          </a:xfrm>
          <a:solidFill>
            <a:schemeClr val="bg1">
              <a:alpha val="60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5C46FFB-4FA9-4190-8675-FB18FD7D31B1}"/>
                </a:ext>
              </a:extLst>
            </p:cNvPr>
            <p:cNvSpPr/>
            <p:nvPr/>
          </p:nvSpPr>
          <p:spPr>
            <a:xfrm>
              <a:off x="2185235" y="7024676"/>
              <a:ext cx="165404" cy="38170"/>
            </a:xfrm>
            <a:custGeom>
              <a:avLst/>
              <a:gdLst>
                <a:gd name="connsiteX0" fmla="*/ 19085 w 165404"/>
                <a:gd name="connsiteY0" fmla="*/ 0 h 38170"/>
                <a:gd name="connsiteX1" fmla="*/ 146319 w 165404"/>
                <a:gd name="connsiteY1" fmla="*/ 0 h 38170"/>
                <a:gd name="connsiteX2" fmla="*/ 165404 w 165404"/>
                <a:gd name="connsiteY2" fmla="*/ 19085 h 38170"/>
                <a:gd name="connsiteX3" fmla="*/ 146319 w 165404"/>
                <a:gd name="connsiteY3" fmla="*/ 38170 h 38170"/>
                <a:gd name="connsiteX4" fmla="*/ 19085 w 165404"/>
                <a:gd name="connsiteY4" fmla="*/ 38170 h 38170"/>
                <a:gd name="connsiteX5" fmla="*/ 0 w 165404"/>
                <a:gd name="connsiteY5" fmla="*/ 19085 h 38170"/>
                <a:gd name="connsiteX6" fmla="*/ 19085 w 165404"/>
                <a:gd name="connsiteY6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404" h="38170">
                  <a:moveTo>
                    <a:pt x="19085" y="0"/>
                  </a:moveTo>
                  <a:lnTo>
                    <a:pt x="146319" y="0"/>
                  </a:lnTo>
                  <a:cubicBezTo>
                    <a:pt x="157134" y="0"/>
                    <a:pt x="165404" y="8270"/>
                    <a:pt x="165404" y="19085"/>
                  </a:cubicBezTo>
                  <a:cubicBezTo>
                    <a:pt x="165404" y="29900"/>
                    <a:pt x="157134" y="38170"/>
                    <a:pt x="146319" y="38170"/>
                  </a:cubicBezTo>
                  <a:lnTo>
                    <a:pt x="19085" y="38170"/>
                  </a:lnTo>
                  <a:cubicBezTo>
                    <a:pt x="8270" y="38170"/>
                    <a:pt x="0" y="29900"/>
                    <a:pt x="0" y="19085"/>
                  </a:cubicBezTo>
                  <a:cubicBezTo>
                    <a:pt x="0" y="8270"/>
                    <a:pt x="8270" y="0"/>
                    <a:pt x="19085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871EA7C3-C310-4FCA-A0C2-15CB4D97624B}"/>
                </a:ext>
              </a:extLst>
            </p:cNvPr>
            <p:cNvSpPr/>
            <p:nvPr/>
          </p:nvSpPr>
          <p:spPr>
            <a:xfrm>
              <a:off x="2185235" y="7088293"/>
              <a:ext cx="165404" cy="38170"/>
            </a:xfrm>
            <a:custGeom>
              <a:avLst/>
              <a:gdLst>
                <a:gd name="connsiteX0" fmla="*/ 19085 w 165404"/>
                <a:gd name="connsiteY0" fmla="*/ 0 h 38170"/>
                <a:gd name="connsiteX1" fmla="*/ 146319 w 165404"/>
                <a:gd name="connsiteY1" fmla="*/ 0 h 38170"/>
                <a:gd name="connsiteX2" fmla="*/ 165404 w 165404"/>
                <a:gd name="connsiteY2" fmla="*/ 19085 h 38170"/>
                <a:gd name="connsiteX3" fmla="*/ 146319 w 165404"/>
                <a:gd name="connsiteY3" fmla="*/ 38170 h 38170"/>
                <a:gd name="connsiteX4" fmla="*/ 19085 w 165404"/>
                <a:gd name="connsiteY4" fmla="*/ 38170 h 38170"/>
                <a:gd name="connsiteX5" fmla="*/ 0 w 165404"/>
                <a:gd name="connsiteY5" fmla="*/ 19085 h 38170"/>
                <a:gd name="connsiteX6" fmla="*/ 19085 w 165404"/>
                <a:gd name="connsiteY6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404" h="38170">
                  <a:moveTo>
                    <a:pt x="19085" y="0"/>
                  </a:moveTo>
                  <a:lnTo>
                    <a:pt x="146319" y="0"/>
                  </a:lnTo>
                  <a:cubicBezTo>
                    <a:pt x="157134" y="0"/>
                    <a:pt x="165404" y="8270"/>
                    <a:pt x="165404" y="19085"/>
                  </a:cubicBezTo>
                  <a:cubicBezTo>
                    <a:pt x="165404" y="29900"/>
                    <a:pt x="157134" y="38170"/>
                    <a:pt x="146319" y="38170"/>
                  </a:cubicBezTo>
                  <a:lnTo>
                    <a:pt x="19085" y="38170"/>
                  </a:lnTo>
                  <a:cubicBezTo>
                    <a:pt x="8270" y="38170"/>
                    <a:pt x="0" y="29900"/>
                    <a:pt x="0" y="19085"/>
                  </a:cubicBezTo>
                  <a:cubicBezTo>
                    <a:pt x="0" y="8270"/>
                    <a:pt x="8270" y="0"/>
                    <a:pt x="19085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66148C4B-F4B0-482C-8B10-20523C127961}"/>
                </a:ext>
              </a:extLst>
            </p:cNvPr>
            <p:cNvSpPr/>
            <p:nvPr/>
          </p:nvSpPr>
          <p:spPr>
            <a:xfrm>
              <a:off x="2226586" y="7151911"/>
              <a:ext cx="82702" cy="38170"/>
            </a:xfrm>
            <a:custGeom>
              <a:avLst/>
              <a:gdLst>
                <a:gd name="connsiteX0" fmla="*/ 0 w 82702"/>
                <a:gd name="connsiteY0" fmla="*/ 0 h 38170"/>
                <a:gd name="connsiteX1" fmla="*/ 41351 w 82702"/>
                <a:gd name="connsiteY1" fmla="*/ 38170 h 38170"/>
                <a:gd name="connsiteX2" fmla="*/ 82702 w 82702"/>
                <a:gd name="connsiteY2" fmla="*/ 0 h 38170"/>
                <a:gd name="connsiteX3" fmla="*/ 0 w 82702"/>
                <a:gd name="connsiteY3" fmla="*/ 0 h 3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702" h="38170">
                  <a:moveTo>
                    <a:pt x="0" y="0"/>
                  </a:moveTo>
                  <a:cubicBezTo>
                    <a:pt x="1909" y="21630"/>
                    <a:pt x="19721" y="38170"/>
                    <a:pt x="41351" y="38170"/>
                  </a:cubicBezTo>
                  <a:cubicBezTo>
                    <a:pt x="62981" y="38170"/>
                    <a:pt x="80794" y="21630"/>
                    <a:pt x="8270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22D3504-6AB1-4BDE-A7D9-C1A7E5AB07DF}"/>
                </a:ext>
              </a:extLst>
            </p:cNvPr>
            <p:cNvSpPr/>
            <p:nvPr/>
          </p:nvSpPr>
          <p:spPr>
            <a:xfrm>
              <a:off x="2102533" y="6655697"/>
              <a:ext cx="330809" cy="343532"/>
            </a:xfrm>
            <a:custGeom>
              <a:avLst/>
              <a:gdLst>
                <a:gd name="connsiteX0" fmla="*/ 165404 w 330808"/>
                <a:gd name="connsiteY0" fmla="*/ 0 h 343532"/>
                <a:gd name="connsiteX1" fmla="*/ 165404 w 330808"/>
                <a:gd name="connsiteY1" fmla="*/ 0 h 343532"/>
                <a:gd name="connsiteX2" fmla="*/ 165404 w 330808"/>
                <a:gd name="connsiteY2" fmla="*/ 0 h 343532"/>
                <a:gd name="connsiteX3" fmla="*/ 0 w 330808"/>
                <a:gd name="connsiteY3" fmla="*/ 163496 h 343532"/>
                <a:gd name="connsiteX4" fmla="*/ 0 w 330808"/>
                <a:gd name="connsiteY4" fmla="*/ 169221 h 343532"/>
                <a:gd name="connsiteX5" fmla="*/ 11451 w 330808"/>
                <a:gd name="connsiteY5" fmla="*/ 226477 h 343532"/>
                <a:gd name="connsiteX6" fmla="*/ 40079 w 330808"/>
                <a:gd name="connsiteY6" fmla="*/ 273553 h 343532"/>
                <a:gd name="connsiteX7" fmla="*/ 78885 w 330808"/>
                <a:gd name="connsiteY7" fmla="*/ 336534 h 343532"/>
                <a:gd name="connsiteX8" fmla="*/ 90336 w 330808"/>
                <a:gd name="connsiteY8" fmla="*/ 343532 h 343532"/>
                <a:gd name="connsiteX9" fmla="*/ 240473 w 330808"/>
                <a:gd name="connsiteY9" fmla="*/ 343532 h 343532"/>
                <a:gd name="connsiteX10" fmla="*/ 251924 w 330808"/>
                <a:gd name="connsiteY10" fmla="*/ 336534 h 343532"/>
                <a:gd name="connsiteX11" fmla="*/ 290730 w 330808"/>
                <a:gd name="connsiteY11" fmla="*/ 273553 h 343532"/>
                <a:gd name="connsiteX12" fmla="*/ 319358 w 330808"/>
                <a:gd name="connsiteY12" fmla="*/ 226477 h 343532"/>
                <a:gd name="connsiteX13" fmla="*/ 330809 w 330808"/>
                <a:gd name="connsiteY13" fmla="*/ 169221 h 343532"/>
                <a:gd name="connsiteX14" fmla="*/ 330809 w 330808"/>
                <a:gd name="connsiteY14" fmla="*/ 163496 h 343532"/>
                <a:gd name="connsiteX15" fmla="*/ 165404 w 330808"/>
                <a:gd name="connsiteY15" fmla="*/ 0 h 343532"/>
                <a:gd name="connsiteX16" fmla="*/ 292639 w 330808"/>
                <a:gd name="connsiteY16" fmla="*/ 168585 h 343532"/>
                <a:gd name="connsiteX17" fmla="*/ 283732 w 330808"/>
                <a:gd name="connsiteY17" fmla="*/ 213117 h 343532"/>
                <a:gd name="connsiteX18" fmla="*/ 262102 w 330808"/>
                <a:gd name="connsiteY18" fmla="*/ 248107 h 343532"/>
                <a:gd name="connsiteX19" fmla="*/ 225204 w 330808"/>
                <a:gd name="connsiteY19" fmla="*/ 305362 h 343532"/>
                <a:gd name="connsiteX20" fmla="*/ 165404 w 330808"/>
                <a:gd name="connsiteY20" fmla="*/ 305362 h 343532"/>
                <a:gd name="connsiteX21" fmla="*/ 106241 w 330808"/>
                <a:gd name="connsiteY21" fmla="*/ 305362 h 343532"/>
                <a:gd name="connsiteX22" fmla="*/ 69343 w 330808"/>
                <a:gd name="connsiteY22" fmla="*/ 248107 h 343532"/>
                <a:gd name="connsiteX23" fmla="*/ 47713 w 330808"/>
                <a:gd name="connsiteY23" fmla="*/ 213117 h 343532"/>
                <a:gd name="connsiteX24" fmla="*/ 38806 w 330808"/>
                <a:gd name="connsiteY24" fmla="*/ 168585 h 343532"/>
                <a:gd name="connsiteX25" fmla="*/ 38806 w 330808"/>
                <a:gd name="connsiteY25" fmla="*/ 163496 h 343532"/>
                <a:gd name="connsiteX26" fmla="*/ 166041 w 330808"/>
                <a:gd name="connsiteY26" fmla="*/ 37534 h 343532"/>
                <a:gd name="connsiteX27" fmla="*/ 166041 w 330808"/>
                <a:gd name="connsiteY27" fmla="*/ 37534 h 343532"/>
                <a:gd name="connsiteX28" fmla="*/ 166041 w 330808"/>
                <a:gd name="connsiteY28" fmla="*/ 37534 h 343532"/>
                <a:gd name="connsiteX29" fmla="*/ 166041 w 330808"/>
                <a:gd name="connsiteY29" fmla="*/ 37534 h 343532"/>
                <a:gd name="connsiteX30" fmla="*/ 166041 w 330808"/>
                <a:gd name="connsiteY30" fmla="*/ 37534 h 343532"/>
                <a:gd name="connsiteX31" fmla="*/ 166041 w 330808"/>
                <a:gd name="connsiteY31" fmla="*/ 37534 h 343532"/>
                <a:gd name="connsiteX32" fmla="*/ 166041 w 330808"/>
                <a:gd name="connsiteY32" fmla="*/ 37534 h 343532"/>
                <a:gd name="connsiteX33" fmla="*/ 293275 w 330808"/>
                <a:gd name="connsiteY33" fmla="*/ 163496 h 343532"/>
                <a:gd name="connsiteX34" fmla="*/ 293275 w 330808"/>
                <a:gd name="connsiteY34" fmla="*/ 168585 h 34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0808" h="343532">
                  <a:moveTo>
                    <a:pt x="165404" y="0"/>
                  </a:moveTo>
                  <a:cubicBezTo>
                    <a:pt x="165404" y="0"/>
                    <a:pt x="165404" y="0"/>
                    <a:pt x="165404" y="0"/>
                  </a:cubicBezTo>
                  <a:cubicBezTo>
                    <a:pt x="165404" y="0"/>
                    <a:pt x="165404" y="0"/>
                    <a:pt x="165404" y="0"/>
                  </a:cubicBezTo>
                  <a:cubicBezTo>
                    <a:pt x="75068" y="636"/>
                    <a:pt x="1909" y="73160"/>
                    <a:pt x="0" y="163496"/>
                  </a:cubicBezTo>
                  <a:lnTo>
                    <a:pt x="0" y="169221"/>
                  </a:lnTo>
                  <a:cubicBezTo>
                    <a:pt x="636" y="188943"/>
                    <a:pt x="4453" y="208028"/>
                    <a:pt x="11451" y="226477"/>
                  </a:cubicBezTo>
                  <a:cubicBezTo>
                    <a:pt x="18449" y="243653"/>
                    <a:pt x="27992" y="259558"/>
                    <a:pt x="40079" y="273553"/>
                  </a:cubicBezTo>
                  <a:cubicBezTo>
                    <a:pt x="55347" y="290094"/>
                    <a:pt x="71887" y="322539"/>
                    <a:pt x="78885" y="336534"/>
                  </a:cubicBezTo>
                  <a:cubicBezTo>
                    <a:pt x="80794" y="340988"/>
                    <a:pt x="85247" y="343532"/>
                    <a:pt x="90336" y="343532"/>
                  </a:cubicBezTo>
                  <a:lnTo>
                    <a:pt x="240473" y="343532"/>
                  </a:lnTo>
                  <a:cubicBezTo>
                    <a:pt x="245562" y="343532"/>
                    <a:pt x="250015" y="340988"/>
                    <a:pt x="251924" y="336534"/>
                  </a:cubicBezTo>
                  <a:cubicBezTo>
                    <a:pt x="258922" y="322539"/>
                    <a:pt x="275462" y="290094"/>
                    <a:pt x="290730" y="273553"/>
                  </a:cubicBezTo>
                  <a:cubicBezTo>
                    <a:pt x="302817" y="259558"/>
                    <a:pt x="312996" y="243653"/>
                    <a:pt x="319358" y="226477"/>
                  </a:cubicBezTo>
                  <a:cubicBezTo>
                    <a:pt x="326356" y="208028"/>
                    <a:pt x="330173" y="188943"/>
                    <a:pt x="330809" y="169221"/>
                  </a:cubicBezTo>
                  <a:lnTo>
                    <a:pt x="330809" y="163496"/>
                  </a:lnTo>
                  <a:cubicBezTo>
                    <a:pt x="328900" y="73160"/>
                    <a:pt x="255741" y="636"/>
                    <a:pt x="165404" y="0"/>
                  </a:cubicBezTo>
                  <a:close/>
                  <a:moveTo>
                    <a:pt x="292639" y="168585"/>
                  </a:moveTo>
                  <a:cubicBezTo>
                    <a:pt x="292002" y="183853"/>
                    <a:pt x="288822" y="199121"/>
                    <a:pt x="283732" y="213117"/>
                  </a:cubicBezTo>
                  <a:cubicBezTo>
                    <a:pt x="278643" y="225841"/>
                    <a:pt x="271645" y="237928"/>
                    <a:pt x="262102" y="248107"/>
                  </a:cubicBezTo>
                  <a:cubicBezTo>
                    <a:pt x="247470" y="265919"/>
                    <a:pt x="234747" y="285005"/>
                    <a:pt x="225204" y="305362"/>
                  </a:cubicBezTo>
                  <a:lnTo>
                    <a:pt x="165404" y="305362"/>
                  </a:lnTo>
                  <a:lnTo>
                    <a:pt x="106241" y="305362"/>
                  </a:lnTo>
                  <a:cubicBezTo>
                    <a:pt x="96062" y="285005"/>
                    <a:pt x="83338" y="265919"/>
                    <a:pt x="69343" y="248107"/>
                  </a:cubicBezTo>
                  <a:cubicBezTo>
                    <a:pt x="60436" y="237928"/>
                    <a:pt x="52802" y="225841"/>
                    <a:pt x="47713" y="213117"/>
                  </a:cubicBezTo>
                  <a:cubicBezTo>
                    <a:pt x="41987" y="199121"/>
                    <a:pt x="39443" y="183853"/>
                    <a:pt x="38806" y="168585"/>
                  </a:cubicBezTo>
                  <a:lnTo>
                    <a:pt x="38806" y="163496"/>
                  </a:lnTo>
                  <a:cubicBezTo>
                    <a:pt x="40079" y="94153"/>
                    <a:pt x="96698" y="38170"/>
                    <a:pt x="166041" y="37534"/>
                  </a:cubicBezTo>
                  <a:lnTo>
                    <a:pt x="166041" y="37534"/>
                  </a:lnTo>
                  <a:lnTo>
                    <a:pt x="166041" y="37534"/>
                  </a:lnTo>
                  <a:cubicBezTo>
                    <a:pt x="166041" y="37534"/>
                    <a:pt x="166041" y="37534"/>
                    <a:pt x="166041" y="37534"/>
                  </a:cubicBezTo>
                  <a:cubicBezTo>
                    <a:pt x="166041" y="37534"/>
                    <a:pt x="166041" y="37534"/>
                    <a:pt x="166041" y="37534"/>
                  </a:cubicBezTo>
                  <a:lnTo>
                    <a:pt x="166041" y="37534"/>
                  </a:lnTo>
                  <a:lnTo>
                    <a:pt x="166041" y="37534"/>
                  </a:lnTo>
                  <a:cubicBezTo>
                    <a:pt x="235383" y="38170"/>
                    <a:pt x="292002" y="93517"/>
                    <a:pt x="293275" y="163496"/>
                  </a:cubicBezTo>
                  <a:lnTo>
                    <a:pt x="293275" y="16858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3" name="Graphic 92" descr="Research">
            <a:extLst>
              <a:ext uri="{FF2B5EF4-FFF2-40B4-BE49-F238E27FC236}">
                <a16:creationId xmlns:a16="http://schemas.microsoft.com/office/drawing/2014/main" id="{8267C414-B143-4DB3-A8FB-A5F8FEE51555}"/>
              </a:ext>
            </a:extLst>
          </p:cNvPr>
          <p:cNvGrpSpPr/>
          <p:nvPr/>
        </p:nvGrpSpPr>
        <p:grpSpPr>
          <a:xfrm>
            <a:off x="7250761" y="2885548"/>
            <a:ext cx="610724" cy="610724"/>
            <a:chOff x="3097213" y="6746644"/>
            <a:chExt cx="610724" cy="610724"/>
          </a:xfrm>
          <a:solidFill>
            <a:schemeClr val="tx1">
              <a:alpha val="60000"/>
            </a:schemeClr>
          </a:solidFill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0570ED1-62FE-4B93-9C04-2CEA638FC815}"/>
                </a:ext>
              </a:extLst>
            </p:cNvPr>
            <p:cNvSpPr/>
            <p:nvPr/>
          </p:nvSpPr>
          <p:spPr>
            <a:xfrm>
              <a:off x="3146831" y="6799443"/>
              <a:ext cx="502575" cy="502575"/>
            </a:xfrm>
            <a:custGeom>
              <a:avLst/>
              <a:gdLst>
                <a:gd name="connsiteX0" fmla="*/ 411606 w 502574"/>
                <a:gd name="connsiteY0" fmla="*/ 348625 h 502574"/>
                <a:gd name="connsiteX1" fmla="*/ 372163 w 502574"/>
                <a:gd name="connsiteY1" fmla="*/ 336538 h 502574"/>
                <a:gd name="connsiteX2" fmla="*/ 343536 w 502574"/>
                <a:gd name="connsiteY2" fmla="*/ 308546 h 502574"/>
                <a:gd name="connsiteX3" fmla="*/ 382978 w 502574"/>
                <a:gd name="connsiteY3" fmla="*/ 192763 h 502574"/>
                <a:gd name="connsiteX4" fmla="*/ 192127 w 502574"/>
                <a:gd name="connsiteY4" fmla="*/ 4 h 502574"/>
                <a:gd name="connsiteX5" fmla="*/ 4 w 502574"/>
                <a:gd name="connsiteY5" fmla="*/ 190855 h 502574"/>
                <a:gd name="connsiteX6" fmla="*/ 190855 w 502574"/>
                <a:gd name="connsiteY6" fmla="*/ 382978 h 502574"/>
                <a:gd name="connsiteX7" fmla="*/ 307910 w 502574"/>
                <a:gd name="connsiteY7" fmla="*/ 343536 h 502574"/>
                <a:gd name="connsiteX8" fmla="*/ 335902 w 502574"/>
                <a:gd name="connsiteY8" fmla="*/ 371527 h 502574"/>
                <a:gd name="connsiteX9" fmla="*/ 347989 w 502574"/>
                <a:gd name="connsiteY9" fmla="*/ 411606 h 502574"/>
                <a:gd name="connsiteX10" fmla="*/ 427510 w 502574"/>
                <a:gd name="connsiteY10" fmla="*/ 491127 h 502574"/>
                <a:gd name="connsiteX11" fmla="*/ 490491 w 502574"/>
                <a:gd name="connsiteY11" fmla="*/ 491127 h 502574"/>
                <a:gd name="connsiteX12" fmla="*/ 490491 w 502574"/>
                <a:gd name="connsiteY12" fmla="*/ 428146 h 502574"/>
                <a:gd name="connsiteX13" fmla="*/ 411606 w 502574"/>
                <a:gd name="connsiteY13" fmla="*/ 348625 h 502574"/>
                <a:gd name="connsiteX14" fmla="*/ 192127 w 502574"/>
                <a:gd name="connsiteY14" fmla="*/ 344808 h 502574"/>
                <a:gd name="connsiteX15" fmla="*/ 39446 w 502574"/>
                <a:gd name="connsiteY15" fmla="*/ 192127 h 502574"/>
                <a:gd name="connsiteX16" fmla="*/ 192127 w 502574"/>
                <a:gd name="connsiteY16" fmla="*/ 39446 h 502574"/>
                <a:gd name="connsiteX17" fmla="*/ 344808 w 502574"/>
                <a:gd name="connsiteY17" fmla="*/ 192127 h 502574"/>
                <a:gd name="connsiteX18" fmla="*/ 192127 w 502574"/>
                <a:gd name="connsiteY18" fmla="*/ 344808 h 50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2574" h="502574">
                  <a:moveTo>
                    <a:pt x="411606" y="348625"/>
                  </a:moveTo>
                  <a:cubicBezTo>
                    <a:pt x="401427" y="338446"/>
                    <a:pt x="386159" y="333357"/>
                    <a:pt x="372163" y="336538"/>
                  </a:cubicBezTo>
                  <a:lnTo>
                    <a:pt x="343536" y="308546"/>
                  </a:lnTo>
                  <a:cubicBezTo>
                    <a:pt x="368983" y="275465"/>
                    <a:pt x="382978" y="234751"/>
                    <a:pt x="382978" y="192763"/>
                  </a:cubicBezTo>
                  <a:cubicBezTo>
                    <a:pt x="383615" y="86523"/>
                    <a:pt x="297731" y="640"/>
                    <a:pt x="192127" y="4"/>
                  </a:cubicBezTo>
                  <a:cubicBezTo>
                    <a:pt x="86523" y="-633"/>
                    <a:pt x="640" y="85250"/>
                    <a:pt x="4" y="190855"/>
                  </a:cubicBezTo>
                  <a:cubicBezTo>
                    <a:pt x="-633" y="296459"/>
                    <a:pt x="85250" y="382342"/>
                    <a:pt x="190855" y="382978"/>
                  </a:cubicBezTo>
                  <a:cubicBezTo>
                    <a:pt x="232842" y="382978"/>
                    <a:pt x="274193" y="368983"/>
                    <a:pt x="307910" y="343536"/>
                  </a:cubicBezTo>
                  <a:lnTo>
                    <a:pt x="335902" y="371527"/>
                  </a:lnTo>
                  <a:cubicBezTo>
                    <a:pt x="333357" y="386159"/>
                    <a:pt x="337810" y="400791"/>
                    <a:pt x="347989" y="411606"/>
                  </a:cubicBezTo>
                  <a:lnTo>
                    <a:pt x="427510" y="491127"/>
                  </a:lnTo>
                  <a:cubicBezTo>
                    <a:pt x="444687" y="508304"/>
                    <a:pt x="473315" y="508304"/>
                    <a:pt x="490491" y="491127"/>
                  </a:cubicBezTo>
                  <a:cubicBezTo>
                    <a:pt x="507668" y="473951"/>
                    <a:pt x="507668" y="445323"/>
                    <a:pt x="490491" y="428146"/>
                  </a:cubicBezTo>
                  <a:lnTo>
                    <a:pt x="411606" y="348625"/>
                  </a:lnTo>
                  <a:close/>
                  <a:moveTo>
                    <a:pt x="192127" y="344808"/>
                  </a:moveTo>
                  <a:cubicBezTo>
                    <a:pt x="107516" y="344808"/>
                    <a:pt x="39446" y="276738"/>
                    <a:pt x="39446" y="192127"/>
                  </a:cubicBezTo>
                  <a:cubicBezTo>
                    <a:pt x="39446" y="107516"/>
                    <a:pt x="107516" y="39446"/>
                    <a:pt x="192127" y="39446"/>
                  </a:cubicBezTo>
                  <a:cubicBezTo>
                    <a:pt x="276738" y="39446"/>
                    <a:pt x="344808" y="107516"/>
                    <a:pt x="344808" y="192127"/>
                  </a:cubicBezTo>
                  <a:cubicBezTo>
                    <a:pt x="344808" y="276102"/>
                    <a:pt x="276102" y="344808"/>
                    <a:pt x="192127" y="344808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C841AD0-15F4-4500-9CA3-546F7137551B}"/>
                </a:ext>
              </a:extLst>
            </p:cNvPr>
            <p:cNvSpPr/>
            <p:nvPr/>
          </p:nvSpPr>
          <p:spPr>
            <a:xfrm>
              <a:off x="3202181" y="6893992"/>
              <a:ext cx="273553" cy="197213"/>
            </a:xfrm>
            <a:custGeom>
              <a:avLst/>
              <a:gdLst>
                <a:gd name="connsiteX0" fmla="*/ 273553 w 273553"/>
                <a:gd name="connsiteY0" fmla="*/ 88035 h 197212"/>
                <a:gd name="connsiteX1" fmla="*/ 237292 w 273553"/>
                <a:gd name="connsiteY1" fmla="*/ 88035 h 197212"/>
                <a:gd name="connsiteX2" fmla="*/ 229022 w 273553"/>
                <a:gd name="connsiteY2" fmla="*/ 93125 h 197212"/>
                <a:gd name="connsiteX3" fmla="*/ 204847 w 273553"/>
                <a:gd name="connsiteY3" fmla="*/ 119208 h 197212"/>
                <a:gd name="connsiteX4" fmla="*/ 184490 w 273553"/>
                <a:gd name="connsiteY4" fmla="*/ 48593 h 197212"/>
                <a:gd name="connsiteX5" fmla="*/ 170494 w 273553"/>
                <a:gd name="connsiteY5" fmla="*/ 40959 h 197212"/>
                <a:gd name="connsiteX6" fmla="*/ 162860 w 273553"/>
                <a:gd name="connsiteY6" fmla="*/ 47957 h 197212"/>
                <a:gd name="connsiteX7" fmla="*/ 124689 w 273553"/>
                <a:gd name="connsiteY7" fmla="*/ 149108 h 197212"/>
                <a:gd name="connsiteX8" fmla="*/ 98606 w 273553"/>
                <a:gd name="connsiteY8" fmla="*/ 9150 h 197212"/>
                <a:gd name="connsiteX9" fmla="*/ 85883 w 273553"/>
                <a:gd name="connsiteY9" fmla="*/ 244 h 197212"/>
                <a:gd name="connsiteX10" fmla="*/ 76977 w 273553"/>
                <a:gd name="connsiteY10" fmla="*/ 7878 h 197212"/>
                <a:gd name="connsiteX11" fmla="*/ 49621 w 273553"/>
                <a:gd name="connsiteY11" fmla="*/ 88035 h 197212"/>
                <a:gd name="connsiteX12" fmla="*/ 0 w 273553"/>
                <a:gd name="connsiteY12" fmla="*/ 88035 h 197212"/>
                <a:gd name="connsiteX13" fmla="*/ 0 w 273553"/>
                <a:gd name="connsiteY13" fmla="*/ 113482 h 197212"/>
                <a:gd name="connsiteX14" fmla="*/ 57892 w 273553"/>
                <a:gd name="connsiteY14" fmla="*/ 113482 h 197212"/>
                <a:gd name="connsiteX15" fmla="*/ 68706 w 273553"/>
                <a:gd name="connsiteY15" fmla="*/ 103940 h 197212"/>
                <a:gd name="connsiteX16" fmla="*/ 84611 w 273553"/>
                <a:gd name="connsiteY16" fmla="*/ 55591 h 197212"/>
                <a:gd name="connsiteX17" fmla="*/ 110058 w 273553"/>
                <a:gd name="connsiteY17" fmla="*/ 192367 h 197212"/>
                <a:gd name="connsiteX18" fmla="*/ 120236 w 273553"/>
                <a:gd name="connsiteY18" fmla="*/ 201274 h 197212"/>
                <a:gd name="connsiteX19" fmla="*/ 121509 w 273553"/>
                <a:gd name="connsiteY19" fmla="*/ 201274 h 197212"/>
                <a:gd name="connsiteX20" fmla="*/ 132324 w 273553"/>
                <a:gd name="connsiteY20" fmla="*/ 194276 h 197212"/>
                <a:gd name="connsiteX21" fmla="*/ 173038 w 273553"/>
                <a:gd name="connsiteY21" fmla="*/ 87399 h 197212"/>
                <a:gd name="connsiteX22" fmla="*/ 189579 w 273553"/>
                <a:gd name="connsiteY22" fmla="*/ 144655 h 197212"/>
                <a:gd name="connsiteX23" fmla="*/ 203575 w 273553"/>
                <a:gd name="connsiteY23" fmla="*/ 152289 h 197212"/>
                <a:gd name="connsiteX24" fmla="*/ 208664 w 273553"/>
                <a:gd name="connsiteY24" fmla="*/ 149108 h 197212"/>
                <a:gd name="connsiteX25" fmla="*/ 243017 w 273553"/>
                <a:gd name="connsiteY25" fmla="*/ 113482 h 197212"/>
                <a:gd name="connsiteX26" fmla="*/ 274190 w 273553"/>
                <a:gd name="connsiteY26" fmla="*/ 113482 h 197212"/>
                <a:gd name="connsiteX27" fmla="*/ 274190 w 273553"/>
                <a:gd name="connsiteY27" fmla="*/ 88035 h 19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3553" h="197212">
                  <a:moveTo>
                    <a:pt x="273553" y="88035"/>
                  </a:moveTo>
                  <a:lnTo>
                    <a:pt x="237292" y="88035"/>
                  </a:lnTo>
                  <a:cubicBezTo>
                    <a:pt x="234111" y="88672"/>
                    <a:pt x="230930" y="90580"/>
                    <a:pt x="229022" y="93125"/>
                  </a:cubicBezTo>
                  <a:lnTo>
                    <a:pt x="204847" y="119208"/>
                  </a:lnTo>
                  <a:lnTo>
                    <a:pt x="184490" y="48593"/>
                  </a:lnTo>
                  <a:cubicBezTo>
                    <a:pt x="182581" y="42867"/>
                    <a:pt x="176219" y="39050"/>
                    <a:pt x="170494" y="40959"/>
                  </a:cubicBezTo>
                  <a:cubicBezTo>
                    <a:pt x="167313" y="42231"/>
                    <a:pt x="164132" y="44140"/>
                    <a:pt x="162860" y="47957"/>
                  </a:cubicBezTo>
                  <a:lnTo>
                    <a:pt x="124689" y="149108"/>
                  </a:lnTo>
                  <a:lnTo>
                    <a:pt x="98606" y="9150"/>
                  </a:lnTo>
                  <a:cubicBezTo>
                    <a:pt x="97334" y="2788"/>
                    <a:pt x="91609" y="-1029"/>
                    <a:pt x="85883" y="244"/>
                  </a:cubicBezTo>
                  <a:cubicBezTo>
                    <a:pt x="82066" y="880"/>
                    <a:pt x="78885" y="4061"/>
                    <a:pt x="76977" y="7878"/>
                  </a:cubicBezTo>
                  <a:lnTo>
                    <a:pt x="49621" y="88035"/>
                  </a:lnTo>
                  <a:lnTo>
                    <a:pt x="0" y="88035"/>
                  </a:lnTo>
                  <a:lnTo>
                    <a:pt x="0" y="113482"/>
                  </a:lnTo>
                  <a:lnTo>
                    <a:pt x="57892" y="113482"/>
                  </a:lnTo>
                  <a:cubicBezTo>
                    <a:pt x="62981" y="112846"/>
                    <a:pt x="67434" y="109029"/>
                    <a:pt x="68706" y="103940"/>
                  </a:cubicBezTo>
                  <a:lnTo>
                    <a:pt x="84611" y="55591"/>
                  </a:lnTo>
                  <a:lnTo>
                    <a:pt x="110058" y="192367"/>
                  </a:lnTo>
                  <a:cubicBezTo>
                    <a:pt x="110694" y="197457"/>
                    <a:pt x="115147" y="201274"/>
                    <a:pt x="120236" y="201274"/>
                  </a:cubicBezTo>
                  <a:lnTo>
                    <a:pt x="121509" y="201274"/>
                  </a:lnTo>
                  <a:cubicBezTo>
                    <a:pt x="125962" y="201274"/>
                    <a:pt x="130415" y="198729"/>
                    <a:pt x="132324" y="194276"/>
                  </a:cubicBezTo>
                  <a:lnTo>
                    <a:pt x="173038" y="87399"/>
                  </a:lnTo>
                  <a:lnTo>
                    <a:pt x="189579" y="144655"/>
                  </a:lnTo>
                  <a:cubicBezTo>
                    <a:pt x="191487" y="150380"/>
                    <a:pt x="197213" y="154197"/>
                    <a:pt x="203575" y="152289"/>
                  </a:cubicBezTo>
                  <a:cubicBezTo>
                    <a:pt x="205483" y="151652"/>
                    <a:pt x="207392" y="150380"/>
                    <a:pt x="208664" y="149108"/>
                  </a:cubicBezTo>
                  <a:lnTo>
                    <a:pt x="243017" y="113482"/>
                  </a:lnTo>
                  <a:lnTo>
                    <a:pt x="274190" y="113482"/>
                  </a:lnTo>
                  <a:lnTo>
                    <a:pt x="274190" y="88035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94" descr="Database">
            <a:extLst>
              <a:ext uri="{FF2B5EF4-FFF2-40B4-BE49-F238E27FC236}">
                <a16:creationId xmlns:a16="http://schemas.microsoft.com/office/drawing/2014/main" id="{0C434481-B38C-42FB-B7E4-3D2C38CAA1DC}"/>
              </a:ext>
            </a:extLst>
          </p:cNvPr>
          <p:cNvGrpSpPr/>
          <p:nvPr/>
        </p:nvGrpSpPr>
        <p:grpSpPr>
          <a:xfrm>
            <a:off x="6411457" y="2608646"/>
            <a:ext cx="356256" cy="483490"/>
            <a:chOff x="2739050" y="5766101"/>
            <a:chExt cx="356256" cy="483490"/>
          </a:xfrm>
          <a:solidFill>
            <a:schemeClr val="tx1">
              <a:alpha val="60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C0F4DEF0-8B84-406E-8DFD-108D0948BE3D}"/>
                </a:ext>
              </a:extLst>
            </p:cNvPr>
            <p:cNvSpPr/>
            <p:nvPr/>
          </p:nvSpPr>
          <p:spPr>
            <a:xfrm>
              <a:off x="2739050" y="5766101"/>
              <a:ext cx="356256" cy="101787"/>
            </a:xfrm>
            <a:custGeom>
              <a:avLst/>
              <a:gdLst>
                <a:gd name="connsiteX0" fmla="*/ 356256 w 356255"/>
                <a:gd name="connsiteY0" fmla="*/ 50894 h 101787"/>
                <a:gd name="connsiteX1" fmla="*/ 178128 w 356255"/>
                <a:gd name="connsiteY1" fmla="*/ 101787 h 101787"/>
                <a:gd name="connsiteX2" fmla="*/ 0 w 356255"/>
                <a:gd name="connsiteY2" fmla="*/ 50894 h 101787"/>
                <a:gd name="connsiteX3" fmla="*/ 178128 w 356255"/>
                <a:gd name="connsiteY3" fmla="*/ 0 h 101787"/>
                <a:gd name="connsiteX4" fmla="*/ 356256 w 356255"/>
                <a:gd name="connsiteY4" fmla="*/ 50894 h 10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255" h="101787">
                  <a:moveTo>
                    <a:pt x="356256" y="50894"/>
                  </a:moveTo>
                  <a:cubicBezTo>
                    <a:pt x="356256" y="79001"/>
                    <a:pt x="276505" y="101787"/>
                    <a:pt x="178128" y="101787"/>
                  </a:cubicBezTo>
                  <a:cubicBezTo>
                    <a:pt x="79751" y="101787"/>
                    <a:pt x="0" y="79001"/>
                    <a:pt x="0" y="50894"/>
                  </a:cubicBezTo>
                  <a:cubicBezTo>
                    <a:pt x="0" y="22786"/>
                    <a:pt x="79751" y="0"/>
                    <a:pt x="178128" y="0"/>
                  </a:cubicBezTo>
                  <a:cubicBezTo>
                    <a:pt x="276505" y="0"/>
                    <a:pt x="356256" y="22786"/>
                    <a:pt x="356256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0AC2B379-F6DF-4EE2-B9B2-BF05E1C7CAB7}"/>
                </a:ext>
              </a:extLst>
            </p:cNvPr>
            <p:cNvSpPr/>
            <p:nvPr/>
          </p:nvSpPr>
          <p:spPr>
            <a:xfrm>
              <a:off x="2739050" y="5842442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65ADAA2A-FD8D-4D2F-A4A6-3FFB947810EE}"/>
                </a:ext>
              </a:extLst>
            </p:cNvPr>
            <p:cNvSpPr/>
            <p:nvPr/>
          </p:nvSpPr>
          <p:spPr>
            <a:xfrm>
              <a:off x="2739050" y="5969676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60021A0-E217-4D46-A442-65A0D651F876}"/>
                </a:ext>
              </a:extLst>
            </p:cNvPr>
            <p:cNvSpPr/>
            <p:nvPr/>
          </p:nvSpPr>
          <p:spPr>
            <a:xfrm>
              <a:off x="2739050" y="6096910"/>
              <a:ext cx="356256" cy="152681"/>
            </a:xfrm>
            <a:custGeom>
              <a:avLst/>
              <a:gdLst>
                <a:gd name="connsiteX0" fmla="*/ 305362 w 356255"/>
                <a:gd name="connsiteY0" fmla="*/ 101787 h 152681"/>
                <a:gd name="connsiteX1" fmla="*/ 292639 w 356255"/>
                <a:gd name="connsiteY1" fmla="*/ 89064 h 152681"/>
                <a:gd name="connsiteX2" fmla="*/ 305362 w 356255"/>
                <a:gd name="connsiteY2" fmla="*/ 76341 h 152681"/>
                <a:gd name="connsiteX3" fmla="*/ 318085 w 356255"/>
                <a:gd name="connsiteY3" fmla="*/ 89064 h 152681"/>
                <a:gd name="connsiteX4" fmla="*/ 305362 w 356255"/>
                <a:gd name="connsiteY4" fmla="*/ 101787 h 152681"/>
                <a:gd name="connsiteX5" fmla="*/ 178128 w 356255"/>
                <a:gd name="connsiteY5" fmla="*/ 50894 h 152681"/>
                <a:gd name="connsiteX6" fmla="*/ 0 w 356255"/>
                <a:gd name="connsiteY6" fmla="*/ 0 h 152681"/>
                <a:gd name="connsiteX7" fmla="*/ 0 w 356255"/>
                <a:gd name="connsiteY7" fmla="*/ 101787 h 152681"/>
                <a:gd name="connsiteX8" fmla="*/ 178128 w 356255"/>
                <a:gd name="connsiteY8" fmla="*/ 152681 h 152681"/>
                <a:gd name="connsiteX9" fmla="*/ 356256 w 356255"/>
                <a:gd name="connsiteY9" fmla="*/ 101787 h 152681"/>
                <a:gd name="connsiteX10" fmla="*/ 356256 w 356255"/>
                <a:gd name="connsiteY10" fmla="*/ 0 h 152681"/>
                <a:gd name="connsiteX11" fmla="*/ 178128 w 356255"/>
                <a:gd name="connsiteY11" fmla="*/ 50894 h 152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6255" h="152681">
                  <a:moveTo>
                    <a:pt x="305362" y="101787"/>
                  </a:moveTo>
                  <a:cubicBezTo>
                    <a:pt x="297728" y="101787"/>
                    <a:pt x="292639" y="96698"/>
                    <a:pt x="292639" y="89064"/>
                  </a:cubicBezTo>
                  <a:cubicBezTo>
                    <a:pt x="292639" y="81430"/>
                    <a:pt x="297728" y="76341"/>
                    <a:pt x="305362" y="76341"/>
                  </a:cubicBezTo>
                  <a:cubicBezTo>
                    <a:pt x="312996" y="76341"/>
                    <a:pt x="318085" y="81430"/>
                    <a:pt x="318085" y="89064"/>
                  </a:cubicBezTo>
                  <a:cubicBezTo>
                    <a:pt x="318085" y="96698"/>
                    <a:pt x="312996" y="101787"/>
                    <a:pt x="305362" y="101787"/>
                  </a:cubicBezTo>
                  <a:close/>
                  <a:moveTo>
                    <a:pt x="178128" y="50894"/>
                  </a:moveTo>
                  <a:cubicBezTo>
                    <a:pt x="80158" y="50894"/>
                    <a:pt x="0" y="27992"/>
                    <a:pt x="0" y="0"/>
                  </a:cubicBezTo>
                  <a:lnTo>
                    <a:pt x="0" y="101787"/>
                  </a:lnTo>
                  <a:cubicBezTo>
                    <a:pt x="0" y="129779"/>
                    <a:pt x="80158" y="152681"/>
                    <a:pt x="178128" y="152681"/>
                  </a:cubicBezTo>
                  <a:cubicBezTo>
                    <a:pt x="276098" y="152681"/>
                    <a:pt x="356256" y="129779"/>
                    <a:pt x="356256" y="101787"/>
                  </a:cubicBezTo>
                  <a:lnTo>
                    <a:pt x="356256" y="0"/>
                  </a:lnTo>
                  <a:cubicBezTo>
                    <a:pt x="356256" y="27992"/>
                    <a:pt x="276098" y="50894"/>
                    <a:pt x="178128" y="50894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1" name="Graphic 96" descr="Pin">
            <a:extLst>
              <a:ext uri="{FF2B5EF4-FFF2-40B4-BE49-F238E27FC236}">
                <a16:creationId xmlns:a16="http://schemas.microsoft.com/office/drawing/2014/main" id="{0B2960B2-0574-4DA0-8ABF-F85D1DEE2241}"/>
              </a:ext>
            </a:extLst>
          </p:cNvPr>
          <p:cNvSpPr/>
          <p:nvPr/>
        </p:nvSpPr>
        <p:spPr>
          <a:xfrm>
            <a:off x="7977800" y="3706461"/>
            <a:ext cx="451681" cy="451681"/>
          </a:xfrm>
          <a:custGeom>
            <a:avLst/>
            <a:gdLst>
              <a:gd name="connsiteX0" fmla="*/ 220429 w 451681"/>
              <a:gd name="connsiteY0" fmla="*/ 436727 h 451681"/>
              <a:gd name="connsiteX1" fmla="*/ 311402 w 451681"/>
              <a:gd name="connsiteY1" fmla="*/ 345755 h 451681"/>
              <a:gd name="connsiteX2" fmla="*/ 440544 w 451681"/>
              <a:gd name="connsiteY2" fmla="*/ 450723 h 451681"/>
              <a:gd name="connsiteX3" fmla="*/ 450087 w 451681"/>
              <a:gd name="connsiteY3" fmla="*/ 450087 h 451681"/>
              <a:gd name="connsiteX4" fmla="*/ 450723 w 451681"/>
              <a:gd name="connsiteY4" fmla="*/ 440544 h 451681"/>
              <a:gd name="connsiteX5" fmla="*/ 345755 w 451681"/>
              <a:gd name="connsiteY5" fmla="*/ 312038 h 451681"/>
              <a:gd name="connsiteX6" fmla="*/ 436727 w 451681"/>
              <a:gd name="connsiteY6" fmla="*/ 221065 h 451681"/>
              <a:gd name="connsiteX7" fmla="*/ 442453 w 451681"/>
              <a:gd name="connsiteY7" fmla="*/ 194346 h 451681"/>
              <a:gd name="connsiteX8" fmla="*/ 420823 w 451681"/>
              <a:gd name="connsiteY8" fmla="*/ 177806 h 451681"/>
              <a:gd name="connsiteX9" fmla="*/ 332395 w 451681"/>
              <a:gd name="connsiteY9" fmla="*/ 200708 h 451681"/>
              <a:gd name="connsiteX10" fmla="*/ 197527 w 451681"/>
              <a:gd name="connsiteY10" fmla="*/ 92559 h 451681"/>
              <a:gd name="connsiteX11" fmla="*/ 212159 w 451681"/>
              <a:gd name="connsiteY11" fmla="*/ 20671 h 451681"/>
              <a:gd name="connsiteX12" fmla="*/ 175261 w 451681"/>
              <a:gd name="connsiteY12" fmla="*/ 5403 h 451681"/>
              <a:gd name="connsiteX13" fmla="*/ 5403 w 451681"/>
              <a:gd name="connsiteY13" fmla="*/ 175261 h 451681"/>
              <a:gd name="connsiteX14" fmla="*/ 20671 w 451681"/>
              <a:gd name="connsiteY14" fmla="*/ 212159 h 451681"/>
              <a:gd name="connsiteX15" fmla="*/ 92559 w 451681"/>
              <a:gd name="connsiteY15" fmla="*/ 197527 h 451681"/>
              <a:gd name="connsiteX16" fmla="*/ 200708 w 451681"/>
              <a:gd name="connsiteY16" fmla="*/ 332395 h 451681"/>
              <a:gd name="connsiteX17" fmla="*/ 177806 w 451681"/>
              <a:gd name="connsiteY17" fmla="*/ 420823 h 451681"/>
              <a:gd name="connsiteX18" fmla="*/ 194346 w 451681"/>
              <a:gd name="connsiteY18" fmla="*/ 442453 h 451681"/>
              <a:gd name="connsiteX19" fmla="*/ 220429 w 451681"/>
              <a:gd name="connsiteY19" fmla="*/ 436727 h 45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51681" h="451681">
                <a:moveTo>
                  <a:pt x="220429" y="436727"/>
                </a:moveTo>
                <a:lnTo>
                  <a:pt x="311402" y="345755"/>
                </a:lnTo>
                <a:lnTo>
                  <a:pt x="440544" y="450723"/>
                </a:lnTo>
                <a:cubicBezTo>
                  <a:pt x="443089" y="453268"/>
                  <a:pt x="447542" y="452631"/>
                  <a:pt x="450087" y="450087"/>
                </a:cubicBezTo>
                <a:cubicBezTo>
                  <a:pt x="452631" y="447542"/>
                  <a:pt x="452631" y="443725"/>
                  <a:pt x="450723" y="440544"/>
                </a:cubicBezTo>
                <a:lnTo>
                  <a:pt x="345755" y="312038"/>
                </a:lnTo>
                <a:lnTo>
                  <a:pt x="436727" y="221065"/>
                </a:lnTo>
                <a:cubicBezTo>
                  <a:pt x="443725" y="214067"/>
                  <a:pt x="445634" y="203889"/>
                  <a:pt x="442453" y="194346"/>
                </a:cubicBezTo>
                <a:cubicBezTo>
                  <a:pt x="439272" y="184804"/>
                  <a:pt x="430365" y="178442"/>
                  <a:pt x="420823" y="177806"/>
                </a:cubicBezTo>
                <a:cubicBezTo>
                  <a:pt x="395376" y="175261"/>
                  <a:pt x="364204" y="183531"/>
                  <a:pt x="332395" y="200708"/>
                </a:cubicBezTo>
                <a:lnTo>
                  <a:pt x="197527" y="92559"/>
                </a:lnTo>
                <a:cubicBezTo>
                  <a:pt x="208978" y="70293"/>
                  <a:pt x="214067" y="45482"/>
                  <a:pt x="212159" y="20671"/>
                </a:cubicBezTo>
                <a:cubicBezTo>
                  <a:pt x="209614" y="2859"/>
                  <a:pt x="187348" y="-6684"/>
                  <a:pt x="175261" y="5403"/>
                </a:cubicBezTo>
                <a:lnTo>
                  <a:pt x="5403" y="175261"/>
                </a:lnTo>
                <a:cubicBezTo>
                  <a:pt x="-6684" y="187348"/>
                  <a:pt x="2859" y="209614"/>
                  <a:pt x="20671" y="212159"/>
                </a:cubicBezTo>
                <a:cubicBezTo>
                  <a:pt x="45482" y="214067"/>
                  <a:pt x="70293" y="209614"/>
                  <a:pt x="92559" y="197527"/>
                </a:cubicBezTo>
                <a:lnTo>
                  <a:pt x="200708" y="332395"/>
                </a:lnTo>
                <a:cubicBezTo>
                  <a:pt x="183531" y="364204"/>
                  <a:pt x="175897" y="395376"/>
                  <a:pt x="177806" y="420823"/>
                </a:cubicBezTo>
                <a:cubicBezTo>
                  <a:pt x="178442" y="430365"/>
                  <a:pt x="184804" y="439272"/>
                  <a:pt x="194346" y="442453"/>
                </a:cubicBezTo>
                <a:cubicBezTo>
                  <a:pt x="203252" y="446270"/>
                  <a:pt x="213431" y="443725"/>
                  <a:pt x="220429" y="436727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Graphic 98" descr="Unlock">
            <a:extLst>
              <a:ext uri="{FF2B5EF4-FFF2-40B4-BE49-F238E27FC236}">
                <a16:creationId xmlns:a16="http://schemas.microsoft.com/office/drawing/2014/main" id="{F1C95BAE-16A1-403E-B310-9340BD665282}"/>
              </a:ext>
            </a:extLst>
          </p:cNvPr>
          <p:cNvSpPr/>
          <p:nvPr/>
        </p:nvSpPr>
        <p:spPr>
          <a:xfrm>
            <a:off x="8410760" y="4607014"/>
            <a:ext cx="356256" cy="508937"/>
          </a:xfrm>
          <a:custGeom>
            <a:avLst/>
            <a:gdLst>
              <a:gd name="connsiteX0" fmla="*/ 178128 w 356255"/>
              <a:gd name="connsiteY0" fmla="*/ 241745 h 508936"/>
              <a:gd name="connsiteX1" fmla="*/ 82702 w 356255"/>
              <a:gd name="connsiteY1" fmla="*/ 248743 h 508936"/>
              <a:gd name="connsiteX2" fmla="*/ 82702 w 356255"/>
              <a:gd name="connsiteY2" fmla="*/ 133596 h 508936"/>
              <a:gd name="connsiteX3" fmla="*/ 178128 w 356255"/>
              <a:gd name="connsiteY3" fmla="*/ 38170 h 508936"/>
              <a:gd name="connsiteX4" fmla="*/ 273553 w 356255"/>
              <a:gd name="connsiteY4" fmla="*/ 133596 h 508936"/>
              <a:gd name="connsiteX5" fmla="*/ 273553 w 356255"/>
              <a:gd name="connsiteY5" fmla="*/ 171766 h 508936"/>
              <a:gd name="connsiteX6" fmla="*/ 311724 w 356255"/>
              <a:gd name="connsiteY6" fmla="*/ 171766 h 508936"/>
              <a:gd name="connsiteX7" fmla="*/ 311724 w 356255"/>
              <a:gd name="connsiteY7" fmla="*/ 133596 h 508936"/>
              <a:gd name="connsiteX8" fmla="*/ 178128 w 356255"/>
              <a:gd name="connsiteY8" fmla="*/ 0 h 508936"/>
              <a:gd name="connsiteX9" fmla="*/ 44532 w 356255"/>
              <a:gd name="connsiteY9" fmla="*/ 133596 h 508936"/>
              <a:gd name="connsiteX10" fmla="*/ 44532 w 356255"/>
              <a:gd name="connsiteY10" fmla="*/ 251287 h 508936"/>
              <a:gd name="connsiteX11" fmla="*/ 0 w 356255"/>
              <a:gd name="connsiteY11" fmla="*/ 254468 h 508936"/>
              <a:gd name="connsiteX12" fmla="*/ 0 w 356255"/>
              <a:gd name="connsiteY12" fmla="*/ 496213 h 508936"/>
              <a:gd name="connsiteX13" fmla="*/ 178128 w 356255"/>
              <a:gd name="connsiteY13" fmla="*/ 508937 h 508936"/>
              <a:gd name="connsiteX14" fmla="*/ 356256 w 356255"/>
              <a:gd name="connsiteY14" fmla="*/ 496213 h 508936"/>
              <a:gd name="connsiteX15" fmla="*/ 356256 w 356255"/>
              <a:gd name="connsiteY15" fmla="*/ 254468 h 508936"/>
              <a:gd name="connsiteX16" fmla="*/ 178128 w 356255"/>
              <a:gd name="connsiteY16" fmla="*/ 241745 h 508936"/>
              <a:gd name="connsiteX17" fmla="*/ 190851 w 356255"/>
              <a:gd name="connsiteY17" fmla="*/ 411603 h 508936"/>
              <a:gd name="connsiteX18" fmla="*/ 190851 w 356255"/>
              <a:gd name="connsiteY18" fmla="*/ 445320 h 508936"/>
              <a:gd name="connsiteX19" fmla="*/ 165404 w 356255"/>
              <a:gd name="connsiteY19" fmla="*/ 445320 h 508936"/>
              <a:gd name="connsiteX20" fmla="*/ 165404 w 356255"/>
              <a:gd name="connsiteY20" fmla="*/ 411603 h 508936"/>
              <a:gd name="connsiteX21" fmla="*/ 139958 w 356255"/>
              <a:gd name="connsiteY21" fmla="*/ 375341 h 508936"/>
              <a:gd name="connsiteX22" fmla="*/ 178128 w 356255"/>
              <a:gd name="connsiteY22" fmla="*/ 337171 h 508936"/>
              <a:gd name="connsiteX23" fmla="*/ 216298 w 356255"/>
              <a:gd name="connsiteY23" fmla="*/ 375341 h 508936"/>
              <a:gd name="connsiteX24" fmla="*/ 190851 w 356255"/>
              <a:gd name="connsiteY24" fmla="*/ 411603 h 508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6255" h="508936">
                <a:moveTo>
                  <a:pt x="178128" y="241745"/>
                </a:moveTo>
                <a:lnTo>
                  <a:pt x="82702" y="248743"/>
                </a:lnTo>
                <a:lnTo>
                  <a:pt x="82702" y="133596"/>
                </a:lnTo>
                <a:cubicBezTo>
                  <a:pt x="82702" y="80794"/>
                  <a:pt x="125326" y="38170"/>
                  <a:pt x="178128" y="38170"/>
                </a:cubicBezTo>
                <a:cubicBezTo>
                  <a:pt x="230930" y="38170"/>
                  <a:pt x="273553" y="80794"/>
                  <a:pt x="273553" y="133596"/>
                </a:cubicBezTo>
                <a:lnTo>
                  <a:pt x="273553" y="171766"/>
                </a:lnTo>
                <a:lnTo>
                  <a:pt x="311724" y="171766"/>
                </a:lnTo>
                <a:lnTo>
                  <a:pt x="311724" y="133596"/>
                </a:lnTo>
                <a:cubicBezTo>
                  <a:pt x="311724" y="59800"/>
                  <a:pt x="251924" y="0"/>
                  <a:pt x="178128" y="0"/>
                </a:cubicBezTo>
                <a:cubicBezTo>
                  <a:pt x="104332" y="0"/>
                  <a:pt x="44532" y="59800"/>
                  <a:pt x="44532" y="133596"/>
                </a:cubicBezTo>
                <a:lnTo>
                  <a:pt x="44532" y="251287"/>
                </a:lnTo>
                <a:lnTo>
                  <a:pt x="0" y="254468"/>
                </a:lnTo>
                <a:lnTo>
                  <a:pt x="0" y="496213"/>
                </a:lnTo>
                <a:lnTo>
                  <a:pt x="178128" y="508937"/>
                </a:lnTo>
                <a:lnTo>
                  <a:pt x="356256" y="496213"/>
                </a:lnTo>
                <a:lnTo>
                  <a:pt x="356256" y="254468"/>
                </a:lnTo>
                <a:lnTo>
                  <a:pt x="178128" y="241745"/>
                </a:lnTo>
                <a:close/>
                <a:moveTo>
                  <a:pt x="190851" y="411603"/>
                </a:moveTo>
                <a:lnTo>
                  <a:pt x="190851" y="445320"/>
                </a:lnTo>
                <a:lnTo>
                  <a:pt x="165404" y="445320"/>
                </a:lnTo>
                <a:lnTo>
                  <a:pt x="165404" y="411603"/>
                </a:lnTo>
                <a:cubicBezTo>
                  <a:pt x="150773" y="406513"/>
                  <a:pt x="139958" y="392517"/>
                  <a:pt x="139958" y="375341"/>
                </a:cubicBezTo>
                <a:cubicBezTo>
                  <a:pt x="139958" y="354347"/>
                  <a:pt x="157134" y="337171"/>
                  <a:pt x="178128" y="337171"/>
                </a:cubicBezTo>
                <a:cubicBezTo>
                  <a:pt x="199121" y="337171"/>
                  <a:pt x="216298" y="354347"/>
                  <a:pt x="216298" y="375341"/>
                </a:cubicBezTo>
                <a:cubicBezTo>
                  <a:pt x="216298" y="391881"/>
                  <a:pt x="205483" y="405877"/>
                  <a:pt x="190851" y="411603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B361D4-5BFC-4CC8-B929-FFD58C538BCD}"/>
              </a:ext>
            </a:extLst>
          </p:cNvPr>
          <p:cNvGrpSpPr/>
          <p:nvPr/>
        </p:nvGrpSpPr>
        <p:grpSpPr>
          <a:xfrm>
            <a:off x="8352332" y="2053488"/>
            <a:ext cx="2085228" cy="943904"/>
            <a:chOff x="8921977" y="1559058"/>
            <a:chExt cx="2937088" cy="94390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1C124AA-5237-47DD-B60F-290F211D9825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E3A0C09-1C7E-44E8-A6E6-24F70F7B358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35C9153-2C77-4D65-8319-70FF275629EF}"/>
              </a:ext>
            </a:extLst>
          </p:cNvPr>
          <p:cNvGrpSpPr/>
          <p:nvPr/>
        </p:nvGrpSpPr>
        <p:grpSpPr>
          <a:xfrm>
            <a:off x="1754440" y="2053488"/>
            <a:ext cx="2085228" cy="943904"/>
            <a:chOff x="332936" y="2720099"/>
            <a:chExt cx="2937088" cy="94390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16264C8-80A9-4524-8BB6-40423357624E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C60178-83EA-4973-BDA8-68F4739FCC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004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483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Semi-Donut Chart w/ 8 Parts – Slide Template</vt:lpstr>
      <vt:lpstr>Semi-Donut Chart w/ 8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Semi-Donut Chart w/ 8 Parts</dc:title>
  <dc:creator>PresentationGO.com</dc:creator>
  <dc:description>© Copyright PresentationGO.com</dc:description>
  <dcterms:created xsi:type="dcterms:W3CDTF">2014-11-26T05:14:11Z</dcterms:created>
  <dcterms:modified xsi:type="dcterms:W3CDTF">2019-08-20T18:45:03Z</dcterms:modified>
  <cp:category>Charts &amp; Diagrams</cp:category>
</cp:coreProperties>
</file>