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44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4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 Radial with 5 Parts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A0C62D9-AB61-CDEF-0B67-AC63F9BEEB9C}"/>
              </a:ext>
            </a:extLst>
          </p:cNvPr>
          <p:cNvGrpSpPr/>
          <p:nvPr/>
        </p:nvGrpSpPr>
        <p:grpSpPr>
          <a:xfrm>
            <a:off x="8927481" y="4569093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AA1F95B-D2B1-C22C-2845-4302A62C80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6D501E5-428B-0EB0-CEB9-DA7CD9974B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1389EE-F037-C515-255C-BA1A04423FE9}"/>
              </a:ext>
            </a:extLst>
          </p:cNvPr>
          <p:cNvGrpSpPr/>
          <p:nvPr/>
        </p:nvGrpSpPr>
        <p:grpSpPr>
          <a:xfrm>
            <a:off x="338440" y="4569093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20A537A-397C-31C0-7C1D-D680AC10DA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3DD6BF8-2794-590B-4BEE-B2BC02CDE5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4DA1048-2621-5547-9A81-A563E5D7B8DF}"/>
              </a:ext>
            </a:extLst>
          </p:cNvPr>
          <p:cNvGrpSpPr/>
          <p:nvPr/>
        </p:nvGrpSpPr>
        <p:grpSpPr>
          <a:xfrm>
            <a:off x="10002489" y="2358827"/>
            <a:ext cx="1851072" cy="1844151"/>
            <a:chOff x="8921977" y="1466725"/>
            <a:chExt cx="2926080" cy="184415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138CE56-D9B8-7717-B34E-74FD055B5C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D8D04C4-4FA0-0905-2FF3-ACB1C6B4BE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9C429DC-2D0E-8A16-A232-0E625A9B0383}"/>
              </a:ext>
            </a:extLst>
          </p:cNvPr>
          <p:cNvGrpSpPr/>
          <p:nvPr/>
        </p:nvGrpSpPr>
        <p:grpSpPr>
          <a:xfrm>
            <a:off x="338440" y="2358827"/>
            <a:ext cx="1851072" cy="1844151"/>
            <a:chOff x="332936" y="2627766"/>
            <a:chExt cx="2926080" cy="184415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FA5514-0956-F474-C443-12725D368E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5663136-E9A5-044B-DDF0-67559BDF51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5605493-7A9F-0CF5-7BD4-DAD36B1715A3}"/>
              </a:ext>
            </a:extLst>
          </p:cNvPr>
          <p:cNvSpPr/>
          <p:nvPr/>
        </p:nvSpPr>
        <p:spPr>
          <a:xfrm>
            <a:off x="3274767" y="1921328"/>
            <a:ext cx="5641534" cy="2740658"/>
          </a:xfrm>
          <a:custGeom>
            <a:avLst/>
            <a:gdLst>
              <a:gd name="connsiteX0" fmla="*/ 225657 w 5641534"/>
              <a:gd name="connsiteY0" fmla="*/ 25 h 2740658"/>
              <a:gd name="connsiteX1" fmla="*/ 391553 w 5641534"/>
              <a:gd name="connsiteY1" fmla="*/ 91260 h 2740658"/>
              <a:gd name="connsiteX2" fmla="*/ 1469841 w 5641534"/>
              <a:gd name="connsiteY2" fmla="*/ 1736777 h 2740658"/>
              <a:gd name="connsiteX3" fmla="*/ 1475099 w 5641534"/>
              <a:gd name="connsiteY3" fmla="*/ 1740888 h 2740658"/>
              <a:gd name="connsiteX4" fmla="*/ 2822548 w 5641534"/>
              <a:gd name="connsiteY4" fmla="*/ 2178792 h 2740658"/>
              <a:gd name="connsiteX5" fmla="*/ 2828792 w 5641534"/>
              <a:gd name="connsiteY5" fmla="*/ 2178792 h 2740658"/>
              <a:gd name="connsiteX6" fmla="*/ 4176241 w 5641534"/>
              <a:gd name="connsiteY6" fmla="*/ 1740888 h 2740658"/>
              <a:gd name="connsiteX7" fmla="*/ 4181499 w 5641534"/>
              <a:gd name="connsiteY7" fmla="*/ 1736777 h 2740658"/>
              <a:gd name="connsiteX8" fmla="*/ 5261429 w 5641534"/>
              <a:gd name="connsiteY8" fmla="*/ 91260 h 2740658"/>
              <a:gd name="connsiteX9" fmla="*/ 5388945 w 5641534"/>
              <a:gd name="connsiteY9" fmla="*/ 4540 h 2740658"/>
              <a:gd name="connsiteX10" fmla="*/ 5540450 w 5641534"/>
              <a:gd name="connsiteY10" fmla="*/ 33512 h 2740658"/>
              <a:gd name="connsiteX11" fmla="*/ 5627213 w 5641534"/>
              <a:gd name="connsiteY11" fmla="*/ 161145 h 2740658"/>
              <a:gd name="connsiteX12" fmla="*/ 5598292 w 5641534"/>
              <a:gd name="connsiteY12" fmla="*/ 312659 h 2740658"/>
              <a:gd name="connsiteX13" fmla="*/ 5597963 w 5641534"/>
              <a:gd name="connsiteY13" fmla="*/ 313051 h 2740658"/>
              <a:gd name="connsiteX14" fmla="*/ 5599935 w 5641534"/>
              <a:gd name="connsiteY14" fmla="*/ 326753 h 2740658"/>
              <a:gd name="connsiteX15" fmla="*/ 5641016 w 5641534"/>
              <a:gd name="connsiteY15" fmla="*/ 424044 h 2740658"/>
              <a:gd name="connsiteX16" fmla="*/ 5610452 w 5641534"/>
              <a:gd name="connsiteY16" fmla="*/ 747823 h 2740658"/>
              <a:gd name="connsiteX17" fmla="*/ 5546366 w 5641534"/>
              <a:gd name="connsiteY17" fmla="*/ 838261 h 2740658"/>
              <a:gd name="connsiteX18" fmla="*/ 5250255 w 5641534"/>
              <a:gd name="connsiteY18" fmla="*/ 973920 h 2740658"/>
              <a:gd name="connsiteX19" fmla="*/ 5170395 w 5641534"/>
              <a:gd name="connsiteY19" fmla="*/ 978618 h 2740658"/>
              <a:gd name="connsiteX20" fmla="*/ 5158235 w 5641534"/>
              <a:gd name="connsiteY20" fmla="*/ 982924 h 2740658"/>
              <a:gd name="connsiteX21" fmla="*/ 4664609 w 5641534"/>
              <a:gd name="connsiteY21" fmla="*/ 1735798 h 2740658"/>
              <a:gd name="connsiteX22" fmla="*/ 4664609 w 5641534"/>
              <a:gd name="connsiteY22" fmla="*/ 1746761 h 2740658"/>
              <a:gd name="connsiteX23" fmla="*/ 4672168 w 5641534"/>
              <a:gd name="connsiteY23" fmla="*/ 1851294 h 2740658"/>
              <a:gd name="connsiteX24" fmla="*/ 4539395 w 5641534"/>
              <a:gd name="connsiteY24" fmla="*/ 2148450 h 2740658"/>
              <a:gd name="connsiteX25" fmla="*/ 4498971 w 5641534"/>
              <a:gd name="connsiteY25" fmla="*/ 2195627 h 2740658"/>
              <a:gd name="connsiteX26" fmla="*/ 4449674 w 5641534"/>
              <a:gd name="connsiteY26" fmla="*/ 2213636 h 2740658"/>
              <a:gd name="connsiteX27" fmla="*/ 4125958 w 5641534"/>
              <a:gd name="connsiteY27" fmla="*/ 2247698 h 2740658"/>
              <a:gd name="connsiteX28" fmla="*/ 4035909 w 5641534"/>
              <a:gd name="connsiteY28" fmla="*/ 2217356 h 2740658"/>
              <a:gd name="connsiteX29" fmla="*/ 4025392 w 5641534"/>
              <a:gd name="connsiteY29" fmla="*/ 2214615 h 2740658"/>
              <a:gd name="connsiteX30" fmla="*/ 3223824 w 5641534"/>
              <a:gd name="connsiteY30" fmla="*/ 2474774 h 2740658"/>
              <a:gd name="connsiteX31" fmla="*/ 3216923 w 5641534"/>
              <a:gd name="connsiteY31" fmla="*/ 2483191 h 2740658"/>
              <a:gd name="connsiteX32" fmla="*/ 3162696 w 5641534"/>
              <a:gd name="connsiteY32" fmla="*/ 2562668 h 2740658"/>
              <a:gd name="connsiteX33" fmla="*/ 2881047 w 5641534"/>
              <a:gd name="connsiteY33" fmla="*/ 2725536 h 2740658"/>
              <a:gd name="connsiteX34" fmla="*/ 2769964 w 5641534"/>
              <a:gd name="connsiteY34" fmla="*/ 2725536 h 2740658"/>
              <a:gd name="connsiteX35" fmla="*/ 2488315 w 5641534"/>
              <a:gd name="connsiteY35" fmla="*/ 2562668 h 2740658"/>
              <a:gd name="connsiteX36" fmla="*/ 2434088 w 5641534"/>
              <a:gd name="connsiteY36" fmla="*/ 2483191 h 2740658"/>
              <a:gd name="connsiteX37" fmla="*/ 2427187 w 5641534"/>
              <a:gd name="connsiteY37" fmla="*/ 2474774 h 2740658"/>
              <a:gd name="connsiteX38" fmla="*/ 1618717 w 5641534"/>
              <a:gd name="connsiteY38" fmla="*/ 2212070 h 2740658"/>
              <a:gd name="connsiteX39" fmla="*/ 1615431 w 5641534"/>
              <a:gd name="connsiteY39" fmla="*/ 2211483 h 2740658"/>
              <a:gd name="connsiteX40" fmla="*/ 1608201 w 5641534"/>
              <a:gd name="connsiteY40" fmla="*/ 2214615 h 2740658"/>
              <a:gd name="connsiteX41" fmla="*/ 1516180 w 5641534"/>
              <a:gd name="connsiteY41" fmla="*/ 2248285 h 2740658"/>
              <a:gd name="connsiteX42" fmla="*/ 1192135 w 5641534"/>
              <a:gd name="connsiteY42" fmla="*/ 2214028 h 2740658"/>
              <a:gd name="connsiteX43" fmla="*/ 1145138 w 5641534"/>
              <a:gd name="connsiteY43" fmla="*/ 2197780 h 2740658"/>
              <a:gd name="connsiteX44" fmla="*/ 1143495 w 5641534"/>
              <a:gd name="connsiteY44" fmla="*/ 2196214 h 2740658"/>
              <a:gd name="connsiteX45" fmla="*/ 1141195 w 5641534"/>
              <a:gd name="connsiteY45" fmla="*/ 2195236 h 2740658"/>
              <a:gd name="connsiteX46" fmla="*/ 1102415 w 5641534"/>
              <a:gd name="connsiteY46" fmla="*/ 2148842 h 2740658"/>
              <a:gd name="connsiteX47" fmla="*/ 969970 w 5641534"/>
              <a:gd name="connsiteY47" fmla="*/ 1851881 h 2740658"/>
              <a:gd name="connsiteX48" fmla="*/ 981473 w 5641534"/>
              <a:gd name="connsiteY48" fmla="*/ 1741475 h 2740658"/>
              <a:gd name="connsiteX49" fmla="*/ 982130 w 5641534"/>
              <a:gd name="connsiteY49" fmla="*/ 1729339 h 2740658"/>
              <a:gd name="connsiteX50" fmla="*/ 492119 w 5641534"/>
              <a:gd name="connsiteY50" fmla="*/ 980184 h 2740658"/>
              <a:gd name="connsiteX51" fmla="*/ 479302 w 5641534"/>
              <a:gd name="connsiteY51" fmla="*/ 976073 h 2740658"/>
              <a:gd name="connsiteX52" fmla="*/ 391553 w 5641534"/>
              <a:gd name="connsiteY52" fmla="*/ 973920 h 2740658"/>
              <a:gd name="connsiteX53" fmla="*/ 95772 w 5641534"/>
              <a:gd name="connsiteY53" fmla="*/ 838261 h 2740658"/>
              <a:gd name="connsiteX54" fmla="*/ 47789 w 5641534"/>
              <a:gd name="connsiteY54" fmla="*/ 796174 h 2740658"/>
              <a:gd name="connsiteX55" fmla="*/ 46803 w 5641534"/>
              <a:gd name="connsiteY55" fmla="*/ 794608 h 2740658"/>
              <a:gd name="connsiteX56" fmla="*/ 31028 w 5641534"/>
              <a:gd name="connsiteY56" fmla="*/ 747431 h 2740658"/>
              <a:gd name="connsiteX57" fmla="*/ 464 w 5641534"/>
              <a:gd name="connsiteY57" fmla="*/ 423456 h 2740658"/>
              <a:gd name="connsiteX58" fmla="*/ 46803 w 5641534"/>
              <a:gd name="connsiteY58" fmla="*/ 322643 h 2740658"/>
              <a:gd name="connsiteX59" fmla="*/ 49433 w 5641534"/>
              <a:gd name="connsiteY59" fmla="*/ 308352 h 2740658"/>
              <a:gd name="connsiteX60" fmla="*/ 112533 w 5641534"/>
              <a:gd name="connsiteY60" fmla="*/ 32925 h 2740658"/>
              <a:gd name="connsiteX61" fmla="*/ 225657 w 5641534"/>
              <a:gd name="connsiteY61" fmla="*/ 25 h 274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641534" h="2740658">
                <a:moveTo>
                  <a:pt x="225657" y="25"/>
                </a:moveTo>
                <a:cubicBezTo>
                  <a:pt x="290392" y="1029"/>
                  <a:pt x="353554" y="33145"/>
                  <a:pt x="391553" y="91260"/>
                </a:cubicBezTo>
                <a:lnTo>
                  <a:pt x="1469841" y="1736777"/>
                </a:lnTo>
                <a:cubicBezTo>
                  <a:pt x="1470827" y="1738931"/>
                  <a:pt x="1473127" y="1740497"/>
                  <a:pt x="1475099" y="1740888"/>
                </a:cubicBezTo>
                <a:lnTo>
                  <a:pt x="2822548" y="2178792"/>
                </a:lnTo>
                <a:cubicBezTo>
                  <a:pt x="2824520" y="2179379"/>
                  <a:pt x="2826820" y="2179379"/>
                  <a:pt x="2828792" y="2178792"/>
                </a:cubicBezTo>
                <a:lnTo>
                  <a:pt x="4176241" y="1740888"/>
                </a:lnTo>
                <a:cubicBezTo>
                  <a:pt x="4178213" y="1740497"/>
                  <a:pt x="4180513" y="1738931"/>
                  <a:pt x="4181499" y="1736777"/>
                </a:cubicBezTo>
                <a:lnTo>
                  <a:pt x="5261429" y="91260"/>
                </a:lnTo>
                <a:cubicBezTo>
                  <a:pt x="5290679" y="46041"/>
                  <a:pt x="5336033" y="15503"/>
                  <a:pt x="5388945" y="4540"/>
                </a:cubicBezTo>
                <a:cubicBezTo>
                  <a:pt x="5441527" y="-6422"/>
                  <a:pt x="5495755" y="3953"/>
                  <a:pt x="5540450" y="33512"/>
                </a:cubicBezTo>
                <a:cubicBezTo>
                  <a:pt x="5585803" y="62875"/>
                  <a:pt x="5616367" y="108095"/>
                  <a:pt x="5627213" y="161145"/>
                </a:cubicBezTo>
                <a:cubicBezTo>
                  <a:pt x="5638387" y="213803"/>
                  <a:pt x="5627870" y="267831"/>
                  <a:pt x="5598292" y="312659"/>
                </a:cubicBezTo>
                <a:lnTo>
                  <a:pt x="5597963" y="313051"/>
                </a:lnTo>
                <a:cubicBezTo>
                  <a:pt x="5594677" y="317944"/>
                  <a:pt x="5595663" y="323621"/>
                  <a:pt x="5599935" y="326753"/>
                </a:cubicBezTo>
                <a:cubicBezTo>
                  <a:pt x="5629185" y="350440"/>
                  <a:pt x="5644631" y="386654"/>
                  <a:pt x="5641016" y="424044"/>
                </a:cubicBezTo>
                <a:lnTo>
                  <a:pt x="5610452" y="747823"/>
                </a:lnTo>
                <a:cubicBezTo>
                  <a:pt x="5606837" y="787365"/>
                  <a:pt x="5582188" y="822014"/>
                  <a:pt x="5546366" y="838261"/>
                </a:cubicBezTo>
                <a:lnTo>
                  <a:pt x="5250255" y="973920"/>
                </a:lnTo>
                <a:cubicBezTo>
                  <a:pt x="5224950" y="985469"/>
                  <a:pt x="5196687" y="987035"/>
                  <a:pt x="5170395" y="978618"/>
                </a:cubicBezTo>
                <a:cubicBezTo>
                  <a:pt x="5166123" y="977052"/>
                  <a:pt x="5160864" y="979205"/>
                  <a:pt x="5158235" y="982924"/>
                </a:cubicBezTo>
                <a:lnTo>
                  <a:pt x="4664609" y="1735798"/>
                </a:lnTo>
                <a:cubicBezTo>
                  <a:pt x="4662637" y="1739322"/>
                  <a:pt x="4662637" y="1743629"/>
                  <a:pt x="4664609" y="1746761"/>
                </a:cubicBezTo>
                <a:cubicBezTo>
                  <a:pt x="4684656" y="1778277"/>
                  <a:pt x="4687285" y="1817233"/>
                  <a:pt x="4672168" y="1851294"/>
                </a:cubicBezTo>
                <a:lnTo>
                  <a:pt x="4539395" y="2148450"/>
                </a:lnTo>
                <a:cubicBezTo>
                  <a:pt x="4530521" y="2167830"/>
                  <a:pt x="4516389" y="2184077"/>
                  <a:pt x="4498971" y="2195627"/>
                </a:cubicBezTo>
                <a:cubicBezTo>
                  <a:pt x="4484182" y="2205219"/>
                  <a:pt x="4467421" y="2211483"/>
                  <a:pt x="4449674" y="2213636"/>
                </a:cubicBezTo>
                <a:lnTo>
                  <a:pt x="4125958" y="2247698"/>
                </a:lnTo>
                <a:cubicBezTo>
                  <a:pt x="4092765" y="2252004"/>
                  <a:pt x="4060229" y="2240455"/>
                  <a:pt x="4035909" y="2217356"/>
                </a:cubicBezTo>
                <a:cubicBezTo>
                  <a:pt x="4033280" y="2214615"/>
                  <a:pt x="4029007" y="2213636"/>
                  <a:pt x="4025392" y="2214615"/>
                </a:cubicBezTo>
                <a:lnTo>
                  <a:pt x="3223824" y="2474774"/>
                </a:lnTo>
                <a:cubicBezTo>
                  <a:pt x="3219881" y="2475948"/>
                  <a:pt x="3217252" y="2479080"/>
                  <a:pt x="3216923" y="2483191"/>
                </a:cubicBezTo>
                <a:cubicBezTo>
                  <a:pt x="3211665" y="2516861"/>
                  <a:pt x="3192274" y="2545833"/>
                  <a:pt x="3162696" y="2562668"/>
                </a:cubicBezTo>
                <a:lnTo>
                  <a:pt x="2881047" y="2725536"/>
                </a:lnTo>
                <a:cubicBezTo>
                  <a:pt x="2846868" y="2745699"/>
                  <a:pt x="2804144" y="2745699"/>
                  <a:pt x="2769964" y="2725536"/>
                </a:cubicBezTo>
                <a:lnTo>
                  <a:pt x="2488315" y="2562668"/>
                </a:lnTo>
                <a:cubicBezTo>
                  <a:pt x="2458737" y="2545833"/>
                  <a:pt x="2439346" y="2516861"/>
                  <a:pt x="2434088" y="2483191"/>
                </a:cubicBezTo>
                <a:cubicBezTo>
                  <a:pt x="2433431" y="2479668"/>
                  <a:pt x="2430802" y="2475948"/>
                  <a:pt x="2427187" y="2474774"/>
                </a:cubicBezTo>
                <a:lnTo>
                  <a:pt x="1618717" y="2212070"/>
                </a:lnTo>
                <a:cubicBezTo>
                  <a:pt x="1617731" y="2211483"/>
                  <a:pt x="1616417" y="2211483"/>
                  <a:pt x="1615431" y="2211483"/>
                </a:cubicBezTo>
                <a:cubicBezTo>
                  <a:pt x="1612802" y="2211483"/>
                  <a:pt x="1609844" y="2212462"/>
                  <a:pt x="1608201" y="2214615"/>
                </a:cubicBezTo>
                <a:cubicBezTo>
                  <a:pt x="1584538" y="2239280"/>
                  <a:pt x="1550359" y="2252004"/>
                  <a:pt x="1516180" y="2248285"/>
                </a:cubicBezTo>
                <a:lnTo>
                  <a:pt x="1192135" y="2214028"/>
                </a:lnTo>
                <a:cubicBezTo>
                  <a:pt x="1175374" y="2212462"/>
                  <a:pt x="1159270" y="2206785"/>
                  <a:pt x="1145138" y="2197780"/>
                </a:cubicBezTo>
                <a:cubicBezTo>
                  <a:pt x="1144481" y="2197193"/>
                  <a:pt x="1143824" y="2196802"/>
                  <a:pt x="1143495" y="2196214"/>
                </a:cubicBezTo>
                <a:cubicBezTo>
                  <a:pt x="1142838" y="2195627"/>
                  <a:pt x="1141852" y="2195236"/>
                  <a:pt x="1141195" y="2195236"/>
                </a:cubicBezTo>
                <a:cubicBezTo>
                  <a:pt x="1124434" y="2183686"/>
                  <a:pt x="1110959" y="2167830"/>
                  <a:pt x="1102415" y="2148842"/>
                </a:cubicBezTo>
                <a:lnTo>
                  <a:pt x="969970" y="1851881"/>
                </a:lnTo>
                <a:cubicBezTo>
                  <a:pt x="953538" y="1815666"/>
                  <a:pt x="958468" y="1773579"/>
                  <a:pt x="981473" y="1741475"/>
                </a:cubicBezTo>
                <a:cubicBezTo>
                  <a:pt x="984102" y="1737756"/>
                  <a:pt x="984102" y="1733058"/>
                  <a:pt x="982130" y="1729339"/>
                </a:cubicBezTo>
                <a:lnTo>
                  <a:pt x="492119" y="980184"/>
                </a:lnTo>
                <a:cubicBezTo>
                  <a:pt x="489490" y="976073"/>
                  <a:pt x="484231" y="974507"/>
                  <a:pt x="479302" y="976073"/>
                </a:cubicBezTo>
                <a:cubicBezTo>
                  <a:pt x="451038" y="987623"/>
                  <a:pt x="419488" y="986644"/>
                  <a:pt x="391553" y="973920"/>
                </a:cubicBezTo>
                <a:lnTo>
                  <a:pt x="95772" y="838261"/>
                </a:lnTo>
                <a:cubicBezTo>
                  <a:pt x="75724" y="829452"/>
                  <a:pt x="59292" y="814575"/>
                  <a:pt x="47789" y="796174"/>
                </a:cubicBezTo>
                <a:cubicBezTo>
                  <a:pt x="47789" y="795783"/>
                  <a:pt x="47132" y="795195"/>
                  <a:pt x="46803" y="794608"/>
                </a:cubicBezTo>
                <a:cubicBezTo>
                  <a:pt x="38259" y="780514"/>
                  <a:pt x="32672" y="764266"/>
                  <a:pt x="31028" y="747431"/>
                </a:cubicBezTo>
                <a:lnTo>
                  <a:pt x="464" y="423456"/>
                </a:lnTo>
                <a:cubicBezTo>
                  <a:pt x="-3151" y="384110"/>
                  <a:pt x="14596" y="345154"/>
                  <a:pt x="46803" y="322643"/>
                </a:cubicBezTo>
                <a:cubicBezTo>
                  <a:pt x="51405" y="319510"/>
                  <a:pt x="52390" y="313051"/>
                  <a:pt x="49433" y="308352"/>
                </a:cubicBezTo>
                <a:cubicBezTo>
                  <a:pt x="-10381" y="216348"/>
                  <a:pt x="16897" y="95567"/>
                  <a:pt x="112533" y="32925"/>
                </a:cubicBezTo>
                <a:cubicBezTo>
                  <a:pt x="147410" y="10022"/>
                  <a:pt x="186817" y="-577"/>
                  <a:pt x="22565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6511C293-6F38-EBCA-DFE7-2C426F879557}"/>
              </a:ext>
            </a:extLst>
          </p:cNvPr>
          <p:cNvSpPr/>
          <p:nvPr/>
        </p:nvSpPr>
        <p:spPr>
          <a:xfrm>
            <a:off x="2566999" y="2873128"/>
            <a:ext cx="1114110" cy="1159751"/>
          </a:xfrm>
          <a:custGeom>
            <a:avLst/>
            <a:gdLst>
              <a:gd name="connsiteX0" fmla="*/ 552126 w 1114110"/>
              <a:gd name="connsiteY0" fmla="*/ 0 h 1159751"/>
              <a:gd name="connsiteX1" fmla="*/ 556398 w 1114110"/>
              <a:gd name="connsiteY1" fmla="*/ 1175 h 1159751"/>
              <a:gd name="connsiteX2" fmla="*/ 560670 w 1114110"/>
              <a:gd name="connsiteY2" fmla="*/ 0 h 1159751"/>
              <a:gd name="connsiteX3" fmla="*/ 596821 w 1114110"/>
              <a:gd name="connsiteY3" fmla="*/ 6460 h 1159751"/>
              <a:gd name="connsiteX4" fmla="*/ 861710 w 1114110"/>
              <a:gd name="connsiteY4" fmla="*/ 92593 h 1159751"/>
              <a:gd name="connsiteX5" fmla="*/ 925796 w 1114110"/>
              <a:gd name="connsiteY5" fmla="*/ 139378 h 1159751"/>
              <a:gd name="connsiteX6" fmla="*/ 1089462 w 1114110"/>
              <a:gd name="connsiteY6" fmla="*/ 364888 h 1159751"/>
              <a:gd name="connsiteX7" fmla="*/ 1114110 w 1114110"/>
              <a:gd name="connsiteY7" fmla="*/ 440645 h 1159751"/>
              <a:gd name="connsiteX8" fmla="*/ 1114110 w 1114110"/>
              <a:gd name="connsiteY8" fmla="*/ 719204 h 1159751"/>
              <a:gd name="connsiteX9" fmla="*/ 1089462 w 1114110"/>
              <a:gd name="connsiteY9" fmla="*/ 794962 h 1159751"/>
              <a:gd name="connsiteX10" fmla="*/ 925796 w 1114110"/>
              <a:gd name="connsiteY10" fmla="*/ 1020472 h 1159751"/>
              <a:gd name="connsiteX11" fmla="*/ 861710 w 1114110"/>
              <a:gd name="connsiteY11" fmla="*/ 1067257 h 1159751"/>
              <a:gd name="connsiteX12" fmla="*/ 596821 w 1114110"/>
              <a:gd name="connsiteY12" fmla="*/ 1153585 h 1159751"/>
              <a:gd name="connsiteX13" fmla="*/ 517289 w 1114110"/>
              <a:gd name="connsiteY13" fmla="*/ 1153585 h 1159751"/>
              <a:gd name="connsiteX14" fmla="*/ 252400 w 1114110"/>
              <a:gd name="connsiteY14" fmla="*/ 1067257 h 1159751"/>
              <a:gd name="connsiteX15" fmla="*/ 188314 w 1114110"/>
              <a:gd name="connsiteY15" fmla="*/ 1020472 h 1159751"/>
              <a:gd name="connsiteX16" fmla="*/ 24977 w 1114110"/>
              <a:gd name="connsiteY16" fmla="*/ 794962 h 1159751"/>
              <a:gd name="connsiteX17" fmla="*/ 0 w 1114110"/>
              <a:gd name="connsiteY17" fmla="*/ 719204 h 1159751"/>
              <a:gd name="connsiteX18" fmla="*/ 0 w 1114110"/>
              <a:gd name="connsiteY18" fmla="*/ 440645 h 1159751"/>
              <a:gd name="connsiteX19" fmla="*/ 24977 w 1114110"/>
              <a:gd name="connsiteY19" fmla="*/ 364888 h 1159751"/>
              <a:gd name="connsiteX20" fmla="*/ 188314 w 1114110"/>
              <a:gd name="connsiteY20" fmla="*/ 139378 h 1159751"/>
              <a:gd name="connsiteX21" fmla="*/ 252400 w 1114110"/>
              <a:gd name="connsiteY21" fmla="*/ 92593 h 1159751"/>
              <a:gd name="connsiteX22" fmla="*/ 517289 w 1114110"/>
              <a:gd name="connsiteY22" fmla="*/ 6460 h 1159751"/>
              <a:gd name="connsiteX23" fmla="*/ 552126 w 1114110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110" h="1159751">
                <a:moveTo>
                  <a:pt x="552126" y="0"/>
                </a:moveTo>
                <a:cubicBezTo>
                  <a:pt x="553769" y="588"/>
                  <a:pt x="554755" y="1175"/>
                  <a:pt x="556398" y="1175"/>
                </a:cubicBezTo>
                <a:cubicBezTo>
                  <a:pt x="558041" y="1175"/>
                  <a:pt x="559356" y="588"/>
                  <a:pt x="560670" y="0"/>
                </a:cubicBezTo>
                <a:cubicBezTo>
                  <a:pt x="572502" y="588"/>
                  <a:pt x="584661" y="2741"/>
                  <a:pt x="596821" y="6460"/>
                </a:cubicBezTo>
                <a:lnTo>
                  <a:pt x="861710" y="92593"/>
                </a:lnTo>
                <a:cubicBezTo>
                  <a:pt x="887673" y="101010"/>
                  <a:pt x="910021" y="117258"/>
                  <a:pt x="925796" y="139378"/>
                </a:cubicBezTo>
                <a:lnTo>
                  <a:pt x="1089462" y="364888"/>
                </a:lnTo>
                <a:cubicBezTo>
                  <a:pt x="1105565" y="387008"/>
                  <a:pt x="1114110" y="413239"/>
                  <a:pt x="1114110" y="440645"/>
                </a:cubicBezTo>
                <a:lnTo>
                  <a:pt x="1114110" y="719204"/>
                </a:lnTo>
                <a:cubicBezTo>
                  <a:pt x="1114110" y="746610"/>
                  <a:pt x="1105565" y="772841"/>
                  <a:pt x="1089462" y="794962"/>
                </a:cubicBezTo>
                <a:lnTo>
                  <a:pt x="925796" y="1020472"/>
                </a:lnTo>
                <a:cubicBezTo>
                  <a:pt x="909692" y="1042592"/>
                  <a:pt x="887673" y="1058840"/>
                  <a:pt x="861710" y="1067257"/>
                </a:cubicBezTo>
                <a:lnTo>
                  <a:pt x="596821" y="1153585"/>
                </a:lnTo>
                <a:cubicBezTo>
                  <a:pt x="571187" y="1161807"/>
                  <a:pt x="543252" y="1161807"/>
                  <a:pt x="517289" y="1153585"/>
                </a:cubicBezTo>
                <a:lnTo>
                  <a:pt x="252400" y="1067257"/>
                </a:lnTo>
                <a:cubicBezTo>
                  <a:pt x="226766" y="1058840"/>
                  <a:pt x="204089" y="1042592"/>
                  <a:pt x="188314" y="1020472"/>
                </a:cubicBezTo>
                <a:lnTo>
                  <a:pt x="24977" y="794962"/>
                </a:lnTo>
                <a:cubicBezTo>
                  <a:pt x="8545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545" y="387008"/>
                  <a:pt x="24977" y="364888"/>
                </a:cubicBezTo>
                <a:lnTo>
                  <a:pt x="188314" y="139378"/>
                </a:lnTo>
                <a:cubicBezTo>
                  <a:pt x="204747" y="117258"/>
                  <a:pt x="226766" y="101010"/>
                  <a:pt x="252400" y="92593"/>
                </a:cubicBezTo>
                <a:lnTo>
                  <a:pt x="517289" y="6460"/>
                </a:lnTo>
                <a:cubicBezTo>
                  <a:pt x="529120" y="2741"/>
                  <a:pt x="540623" y="588"/>
                  <a:pt x="552126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8ABED3B-39B3-034C-C2C3-32E23090389B}"/>
              </a:ext>
            </a:extLst>
          </p:cNvPr>
          <p:cNvSpPr/>
          <p:nvPr/>
        </p:nvSpPr>
        <p:spPr>
          <a:xfrm>
            <a:off x="8509906" y="2873128"/>
            <a:ext cx="1114439" cy="1159751"/>
          </a:xfrm>
          <a:custGeom>
            <a:avLst/>
            <a:gdLst>
              <a:gd name="connsiteX0" fmla="*/ 554097 w 1114439"/>
              <a:gd name="connsiteY0" fmla="*/ 0 h 1159751"/>
              <a:gd name="connsiteX1" fmla="*/ 558369 w 1114439"/>
              <a:gd name="connsiteY1" fmla="*/ 1175 h 1159751"/>
              <a:gd name="connsiteX2" fmla="*/ 562313 w 1114439"/>
              <a:gd name="connsiteY2" fmla="*/ 0 h 1159751"/>
              <a:gd name="connsiteX3" fmla="*/ 597150 w 1114439"/>
              <a:gd name="connsiteY3" fmla="*/ 6460 h 1159751"/>
              <a:gd name="connsiteX4" fmla="*/ 862039 w 1114439"/>
              <a:gd name="connsiteY4" fmla="*/ 92593 h 1159751"/>
              <a:gd name="connsiteX5" fmla="*/ 926125 w 1114439"/>
              <a:gd name="connsiteY5" fmla="*/ 139378 h 1159751"/>
              <a:gd name="connsiteX6" fmla="*/ 1089790 w 1114439"/>
              <a:gd name="connsiteY6" fmla="*/ 364888 h 1159751"/>
              <a:gd name="connsiteX7" fmla="*/ 1114439 w 1114439"/>
              <a:gd name="connsiteY7" fmla="*/ 440645 h 1159751"/>
              <a:gd name="connsiteX8" fmla="*/ 1114439 w 1114439"/>
              <a:gd name="connsiteY8" fmla="*/ 719204 h 1159751"/>
              <a:gd name="connsiteX9" fmla="*/ 1089790 w 1114439"/>
              <a:gd name="connsiteY9" fmla="*/ 794962 h 1159751"/>
              <a:gd name="connsiteX10" fmla="*/ 926125 w 1114439"/>
              <a:gd name="connsiteY10" fmla="*/ 1020472 h 1159751"/>
              <a:gd name="connsiteX11" fmla="*/ 862039 w 1114439"/>
              <a:gd name="connsiteY11" fmla="*/ 1067257 h 1159751"/>
              <a:gd name="connsiteX12" fmla="*/ 597150 w 1114439"/>
              <a:gd name="connsiteY12" fmla="*/ 1153585 h 1159751"/>
              <a:gd name="connsiteX13" fmla="*/ 517617 w 1114439"/>
              <a:gd name="connsiteY13" fmla="*/ 1153585 h 1159751"/>
              <a:gd name="connsiteX14" fmla="*/ 252729 w 1114439"/>
              <a:gd name="connsiteY14" fmla="*/ 1067257 h 1159751"/>
              <a:gd name="connsiteX15" fmla="*/ 188643 w 1114439"/>
              <a:gd name="connsiteY15" fmla="*/ 1020472 h 1159751"/>
              <a:gd name="connsiteX16" fmla="*/ 24649 w 1114439"/>
              <a:gd name="connsiteY16" fmla="*/ 794962 h 1159751"/>
              <a:gd name="connsiteX17" fmla="*/ 0 w 1114439"/>
              <a:gd name="connsiteY17" fmla="*/ 719204 h 1159751"/>
              <a:gd name="connsiteX18" fmla="*/ 0 w 1114439"/>
              <a:gd name="connsiteY18" fmla="*/ 440645 h 1159751"/>
              <a:gd name="connsiteX19" fmla="*/ 24649 w 1114439"/>
              <a:gd name="connsiteY19" fmla="*/ 364888 h 1159751"/>
              <a:gd name="connsiteX20" fmla="*/ 188643 w 1114439"/>
              <a:gd name="connsiteY20" fmla="*/ 139378 h 1159751"/>
              <a:gd name="connsiteX21" fmla="*/ 252729 w 1114439"/>
              <a:gd name="connsiteY21" fmla="*/ 92593 h 1159751"/>
              <a:gd name="connsiteX22" fmla="*/ 517617 w 1114439"/>
              <a:gd name="connsiteY22" fmla="*/ 6460 h 1159751"/>
              <a:gd name="connsiteX23" fmla="*/ 554097 w 1114439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439" h="1159751">
                <a:moveTo>
                  <a:pt x="554097" y="0"/>
                </a:moveTo>
                <a:cubicBezTo>
                  <a:pt x="555741" y="588"/>
                  <a:pt x="556727" y="1175"/>
                  <a:pt x="558369" y="1175"/>
                </a:cubicBezTo>
                <a:cubicBezTo>
                  <a:pt x="559684" y="1175"/>
                  <a:pt x="561327" y="588"/>
                  <a:pt x="562313" y="0"/>
                </a:cubicBezTo>
                <a:cubicBezTo>
                  <a:pt x="574145" y="588"/>
                  <a:pt x="585976" y="2741"/>
                  <a:pt x="597150" y="6460"/>
                </a:cubicBezTo>
                <a:lnTo>
                  <a:pt x="862039" y="92593"/>
                </a:lnTo>
                <a:cubicBezTo>
                  <a:pt x="888001" y="101010"/>
                  <a:pt x="910349" y="117258"/>
                  <a:pt x="926125" y="139378"/>
                </a:cubicBezTo>
                <a:lnTo>
                  <a:pt x="1089790" y="364888"/>
                </a:lnTo>
                <a:cubicBezTo>
                  <a:pt x="1105894" y="387008"/>
                  <a:pt x="1114439" y="413239"/>
                  <a:pt x="1114439" y="440645"/>
                </a:cubicBezTo>
                <a:lnTo>
                  <a:pt x="1114439" y="719204"/>
                </a:lnTo>
                <a:cubicBezTo>
                  <a:pt x="1114439" y="746610"/>
                  <a:pt x="1105894" y="772841"/>
                  <a:pt x="1089790" y="794962"/>
                </a:cubicBezTo>
                <a:lnTo>
                  <a:pt x="926125" y="1020472"/>
                </a:lnTo>
                <a:cubicBezTo>
                  <a:pt x="910021" y="1042592"/>
                  <a:pt x="888001" y="1058840"/>
                  <a:pt x="862039" y="1067257"/>
                </a:cubicBezTo>
                <a:lnTo>
                  <a:pt x="597150" y="1153585"/>
                </a:lnTo>
                <a:cubicBezTo>
                  <a:pt x="571515" y="1161807"/>
                  <a:pt x="543581" y="1161807"/>
                  <a:pt x="517617" y="1153585"/>
                </a:cubicBezTo>
                <a:lnTo>
                  <a:pt x="252729" y="1067257"/>
                </a:lnTo>
                <a:cubicBezTo>
                  <a:pt x="227095" y="1058840"/>
                  <a:pt x="204418" y="1042592"/>
                  <a:pt x="188643" y="1020472"/>
                </a:cubicBezTo>
                <a:lnTo>
                  <a:pt x="24649" y="794962"/>
                </a:lnTo>
                <a:cubicBezTo>
                  <a:pt x="8216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216" y="387008"/>
                  <a:pt x="24649" y="364888"/>
                </a:cubicBezTo>
                <a:lnTo>
                  <a:pt x="188643" y="139378"/>
                </a:lnTo>
                <a:cubicBezTo>
                  <a:pt x="205075" y="117258"/>
                  <a:pt x="227095" y="101010"/>
                  <a:pt x="252729" y="92593"/>
                </a:cubicBezTo>
                <a:lnTo>
                  <a:pt x="517617" y="6460"/>
                </a:lnTo>
                <a:cubicBezTo>
                  <a:pt x="529449" y="2741"/>
                  <a:pt x="541280" y="588"/>
                  <a:pt x="554097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B9A81E2-7C5D-2B67-EFFD-5B514F1E352B}"/>
              </a:ext>
            </a:extLst>
          </p:cNvPr>
          <p:cNvSpPr/>
          <p:nvPr/>
        </p:nvSpPr>
        <p:spPr>
          <a:xfrm>
            <a:off x="3719889" y="4334195"/>
            <a:ext cx="1114110" cy="1159751"/>
          </a:xfrm>
          <a:custGeom>
            <a:avLst/>
            <a:gdLst>
              <a:gd name="connsiteX0" fmla="*/ 557179 w 1114110"/>
              <a:gd name="connsiteY0" fmla="*/ 0 h 1159751"/>
              <a:gd name="connsiteX1" fmla="*/ 596822 w 1114110"/>
              <a:gd name="connsiteY1" fmla="*/ 6313 h 1159751"/>
              <a:gd name="connsiteX2" fmla="*/ 861710 w 1114110"/>
              <a:gd name="connsiteY2" fmla="*/ 92446 h 1159751"/>
              <a:gd name="connsiteX3" fmla="*/ 925796 w 1114110"/>
              <a:gd name="connsiteY3" fmla="*/ 139231 h 1159751"/>
              <a:gd name="connsiteX4" fmla="*/ 1089462 w 1114110"/>
              <a:gd name="connsiteY4" fmla="*/ 364741 h 1159751"/>
              <a:gd name="connsiteX5" fmla="*/ 1114110 w 1114110"/>
              <a:gd name="connsiteY5" fmla="*/ 440498 h 1159751"/>
              <a:gd name="connsiteX6" fmla="*/ 1114110 w 1114110"/>
              <a:gd name="connsiteY6" fmla="*/ 719058 h 1159751"/>
              <a:gd name="connsiteX7" fmla="*/ 1089462 w 1114110"/>
              <a:gd name="connsiteY7" fmla="*/ 794815 h 1159751"/>
              <a:gd name="connsiteX8" fmla="*/ 925796 w 1114110"/>
              <a:gd name="connsiteY8" fmla="*/ 1020325 h 1159751"/>
              <a:gd name="connsiteX9" fmla="*/ 861710 w 1114110"/>
              <a:gd name="connsiteY9" fmla="*/ 1067110 h 1159751"/>
              <a:gd name="connsiteX10" fmla="*/ 596822 w 1114110"/>
              <a:gd name="connsiteY10" fmla="*/ 1153438 h 1159751"/>
              <a:gd name="connsiteX11" fmla="*/ 517289 w 1114110"/>
              <a:gd name="connsiteY11" fmla="*/ 1153438 h 1159751"/>
              <a:gd name="connsiteX12" fmla="*/ 252401 w 1114110"/>
              <a:gd name="connsiteY12" fmla="*/ 1067110 h 1159751"/>
              <a:gd name="connsiteX13" fmla="*/ 188315 w 1114110"/>
              <a:gd name="connsiteY13" fmla="*/ 1020325 h 1159751"/>
              <a:gd name="connsiteX14" fmla="*/ 24978 w 1114110"/>
              <a:gd name="connsiteY14" fmla="*/ 794815 h 1159751"/>
              <a:gd name="connsiteX15" fmla="*/ 0 w 1114110"/>
              <a:gd name="connsiteY15" fmla="*/ 719058 h 1159751"/>
              <a:gd name="connsiteX16" fmla="*/ 0 w 1114110"/>
              <a:gd name="connsiteY16" fmla="*/ 440498 h 1159751"/>
              <a:gd name="connsiteX17" fmla="*/ 24978 w 1114110"/>
              <a:gd name="connsiteY17" fmla="*/ 364741 h 1159751"/>
              <a:gd name="connsiteX18" fmla="*/ 188315 w 1114110"/>
              <a:gd name="connsiteY18" fmla="*/ 139231 h 1159751"/>
              <a:gd name="connsiteX19" fmla="*/ 252401 w 1114110"/>
              <a:gd name="connsiteY19" fmla="*/ 92446 h 1159751"/>
              <a:gd name="connsiteX20" fmla="*/ 517289 w 1114110"/>
              <a:gd name="connsiteY20" fmla="*/ 6313 h 1159751"/>
              <a:gd name="connsiteX21" fmla="*/ 557179 w 1114110"/>
              <a:gd name="connsiteY21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14110" h="1159751">
                <a:moveTo>
                  <a:pt x="557179" y="0"/>
                </a:moveTo>
                <a:cubicBezTo>
                  <a:pt x="570612" y="0"/>
                  <a:pt x="584005" y="2105"/>
                  <a:pt x="596822" y="6313"/>
                </a:cubicBezTo>
                <a:lnTo>
                  <a:pt x="861710" y="92446"/>
                </a:lnTo>
                <a:cubicBezTo>
                  <a:pt x="887673" y="100863"/>
                  <a:pt x="910021" y="117111"/>
                  <a:pt x="925796" y="139231"/>
                </a:cubicBezTo>
                <a:lnTo>
                  <a:pt x="1089462" y="364741"/>
                </a:lnTo>
                <a:cubicBezTo>
                  <a:pt x="1105566" y="386861"/>
                  <a:pt x="1114110" y="413092"/>
                  <a:pt x="1114110" y="440498"/>
                </a:cubicBezTo>
                <a:lnTo>
                  <a:pt x="1114110" y="719058"/>
                </a:lnTo>
                <a:cubicBezTo>
                  <a:pt x="1114110" y="746463"/>
                  <a:pt x="1105566" y="772694"/>
                  <a:pt x="1089462" y="794815"/>
                </a:cubicBezTo>
                <a:lnTo>
                  <a:pt x="925796" y="1020325"/>
                </a:lnTo>
                <a:cubicBezTo>
                  <a:pt x="909693" y="1042445"/>
                  <a:pt x="887673" y="1058693"/>
                  <a:pt x="861710" y="1067110"/>
                </a:cubicBezTo>
                <a:lnTo>
                  <a:pt x="596822" y="1153438"/>
                </a:lnTo>
                <a:cubicBezTo>
                  <a:pt x="571187" y="1161856"/>
                  <a:pt x="543252" y="1161856"/>
                  <a:pt x="517289" y="1153438"/>
                </a:cubicBezTo>
                <a:lnTo>
                  <a:pt x="252401" y="1067110"/>
                </a:lnTo>
                <a:cubicBezTo>
                  <a:pt x="226766" y="1058693"/>
                  <a:pt x="204090" y="1042445"/>
                  <a:pt x="188315" y="1020325"/>
                </a:cubicBezTo>
                <a:lnTo>
                  <a:pt x="24978" y="794815"/>
                </a:lnTo>
                <a:cubicBezTo>
                  <a:pt x="8545" y="772694"/>
                  <a:pt x="0" y="746463"/>
                  <a:pt x="0" y="719058"/>
                </a:cubicBezTo>
                <a:lnTo>
                  <a:pt x="0" y="440498"/>
                </a:lnTo>
                <a:cubicBezTo>
                  <a:pt x="0" y="413092"/>
                  <a:pt x="8545" y="386861"/>
                  <a:pt x="24978" y="364741"/>
                </a:cubicBezTo>
                <a:lnTo>
                  <a:pt x="188315" y="139231"/>
                </a:lnTo>
                <a:cubicBezTo>
                  <a:pt x="204747" y="117111"/>
                  <a:pt x="226766" y="100863"/>
                  <a:pt x="252401" y="92446"/>
                </a:cubicBezTo>
                <a:lnTo>
                  <a:pt x="517289" y="6313"/>
                </a:lnTo>
                <a:cubicBezTo>
                  <a:pt x="530271" y="2105"/>
                  <a:pt x="543745" y="0"/>
                  <a:pt x="55717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E446944-1EB6-6B48-FEF2-F8771762E520}"/>
              </a:ext>
            </a:extLst>
          </p:cNvPr>
          <p:cNvSpPr/>
          <p:nvPr/>
        </p:nvSpPr>
        <p:spPr>
          <a:xfrm>
            <a:off x="7357016" y="4334243"/>
            <a:ext cx="1115095" cy="1159702"/>
          </a:xfrm>
          <a:custGeom>
            <a:avLst/>
            <a:gdLst>
              <a:gd name="connsiteX0" fmla="*/ 557055 w 1115095"/>
              <a:gd name="connsiteY0" fmla="*/ 0 h 1159702"/>
              <a:gd name="connsiteX1" fmla="*/ 597150 w 1115095"/>
              <a:gd name="connsiteY1" fmla="*/ 6264 h 1159702"/>
              <a:gd name="connsiteX2" fmla="*/ 862039 w 1115095"/>
              <a:gd name="connsiteY2" fmla="*/ 92397 h 1159702"/>
              <a:gd name="connsiteX3" fmla="*/ 926125 w 1115095"/>
              <a:gd name="connsiteY3" fmla="*/ 139182 h 1159702"/>
              <a:gd name="connsiteX4" fmla="*/ 1090119 w 1115095"/>
              <a:gd name="connsiteY4" fmla="*/ 364692 h 1159702"/>
              <a:gd name="connsiteX5" fmla="*/ 1115095 w 1115095"/>
              <a:gd name="connsiteY5" fmla="*/ 440449 h 1159702"/>
              <a:gd name="connsiteX6" fmla="*/ 1115095 w 1115095"/>
              <a:gd name="connsiteY6" fmla="*/ 719009 h 1159702"/>
              <a:gd name="connsiteX7" fmla="*/ 1114439 w 1115095"/>
              <a:gd name="connsiteY7" fmla="*/ 719009 h 1159702"/>
              <a:gd name="connsiteX8" fmla="*/ 1089790 w 1115095"/>
              <a:gd name="connsiteY8" fmla="*/ 794766 h 1159702"/>
              <a:gd name="connsiteX9" fmla="*/ 925796 w 1115095"/>
              <a:gd name="connsiteY9" fmla="*/ 1020276 h 1159702"/>
              <a:gd name="connsiteX10" fmla="*/ 861710 w 1115095"/>
              <a:gd name="connsiteY10" fmla="*/ 1067061 h 1159702"/>
              <a:gd name="connsiteX11" fmla="*/ 596493 w 1115095"/>
              <a:gd name="connsiteY11" fmla="*/ 1153389 h 1159702"/>
              <a:gd name="connsiteX12" fmla="*/ 517289 w 1115095"/>
              <a:gd name="connsiteY12" fmla="*/ 1153389 h 1159702"/>
              <a:gd name="connsiteX13" fmla="*/ 252400 w 1115095"/>
              <a:gd name="connsiteY13" fmla="*/ 1067061 h 1159702"/>
              <a:gd name="connsiteX14" fmla="*/ 187986 w 1115095"/>
              <a:gd name="connsiteY14" fmla="*/ 1020276 h 1159702"/>
              <a:gd name="connsiteX15" fmla="*/ 24648 w 1115095"/>
              <a:gd name="connsiteY15" fmla="*/ 794766 h 1159702"/>
              <a:gd name="connsiteX16" fmla="*/ 0 w 1115095"/>
              <a:gd name="connsiteY16" fmla="*/ 719009 h 1159702"/>
              <a:gd name="connsiteX17" fmla="*/ 0 w 1115095"/>
              <a:gd name="connsiteY17" fmla="*/ 440449 h 1159702"/>
              <a:gd name="connsiteX18" fmla="*/ 24648 w 1115095"/>
              <a:gd name="connsiteY18" fmla="*/ 364692 h 1159702"/>
              <a:gd name="connsiteX19" fmla="*/ 187986 w 1115095"/>
              <a:gd name="connsiteY19" fmla="*/ 139182 h 1159702"/>
              <a:gd name="connsiteX20" fmla="*/ 252400 w 1115095"/>
              <a:gd name="connsiteY20" fmla="*/ 92397 h 1159702"/>
              <a:gd name="connsiteX21" fmla="*/ 517289 w 1115095"/>
              <a:gd name="connsiteY21" fmla="*/ 6264 h 1159702"/>
              <a:gd name="connsiteX22" fmla="*/ 557055 w 1115095"/>
              <a:gd name="connsiteY22" fmla="*/ 0 h 11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5095" h="1159702">
                <a:moveTo>
                  <a:pt x="557055" y="0"/>
                </a:moveTo>
                <a:cubicBezTo>
                  <a:pt x="570858" y="0"/>
                  <a:pt x="584004" y="1958"/>
                  <a:pt x="597150" y="6264"/>
                </a:cubicBezTo>
                <a:lnTo>
                  <a:pt x="862039" y="92397"/>
                </a:lnTo>
                <a:cubicBezTo>
                  <a:pt x="888002" y="100814"/>
                  <a:pt x="910349" y="117062"/>
                  <a:pt x="926125" y="139182"/>
                </a:cubicBezTo>
                <a:lnTo>
                  <a:pt x="1090119" y="364692"/>
                </a:lnTo>
                <a:cubicBezTo>
                  <a:pt x="1106551" y="386812"/>
                  <a:pt x="1115095" y="413043"/>
                  <a:pt x="1115095" y="440449"/>
                </a:cubicBezTo>
                <a:lnTo>
                  <a:pt x="1115095" y="719009"/>
                </a:lnTo>
                <a:lnTo>
                  <a:pt x="1114439" y="719009"/>
                </a:lnTo>
                <a:cubicBezTo>
                  <a:pt x="1114439" y="746414"/>
                  <a:pt x="1105893" y="772645"/>
                  <a:pt x="1089790" y="794766"/>
                </a:cubicBezTo>
                <a:lnTo>
                  <a:pt x="925796" y="1020276"/>
                </a:lnTo>
                <a:cubicBezTo>
                  <a:pt x="909364" y="1042396"/>
                  <a:pt x="887344" y="1058644"/>
                  <a:pt x="861710" y="1067061"/>
                </a:cubicBezTo>
                <a:lnTo>
                  <a:pt x="596493" y="1153389"/>
                </a:lnTo>
                <a:cubicBezTo>
                  <a:pt x="570858" y="1161807"/>
                  <a:pt x="542923" y="1161807"/>
                  <a:pt x="517289" y="1153389"/>
                </a:cubicBezTo>
                <a:lnTo>
                  <a:pt x="252400" y="1067061"/>
                </a:lnTo>
                <a:cubicBezTo>
                  <a:pt x="226437" y="1058644"/>
                  <a:pt x="203761" y="1042396"/>
                  <a:pt x="187986" y="1020276"/>
                </a:cubicBezTo>
                <a:lnTo>
                  <a:pt x="24648" y="794766"/>
                </a:lnTo>
                <a:cubicBezTo>
                  <a:pt x="8216" y="772645"/>
                  <a:pt x="0" y="746414"/>
                  <a:pt x="0" y="719009"/>
                </a:cubicBezTo>
                <a:lnTo>
                  <a:pt x="0" y="440449"/>
                </a:lnTo>
                <a:cubicBezTo>
                  <a:pt x="0" y="413043"/>
                  <a:pt x="8216" y="386812"/>
                  <a:pt x="24648" y="364692"/>
                </a:cubicBezTo>
                <a:lnTo>
                  <a:pt x="187986" y="139182"/>
                </a:lnTo>
                <a:cubicBezTo>
                  <a:pt x="204418" y="117062"/>
                  <a:pt x="226437" y="100814"/>
                  <a:pt x="252400" y="92397"/>
                </a:cubicBezTo>
                <a:lnTo>
                  <a:pt x="517289" y="6264"/>
                </a:lnTo>
                <a:cubicBezTo>
                  <a:pt x="530435" y="1958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E44119E-65B4-8FCF-215F-0AC6D5C008CD}"/>
              </a:ext>
            </a:extLst>
          </p:cNvPr>
          <p:cNvSpPr/>
          <p:nvPr/>
        </p:nvSpPr>
        <p:spPr>
          <a:xfrm>
            <a:off x="5538617" y="4918182"/>
            <a:ext cx="1114439" cy="1159701"/>
          </a:xfrm>
          <a:custGeom>
            <a:avLst/>
            <a:gdLst>
              <a:gd name="connsiteX0" fmla="*/ 557055 w 1114439"/>
              <a:gd name="connsiteY0" fmla="*/ 0 h 1159701"/>
              <a:gd name="connsiteX1" fmla="*/ 597150 w 1114439"/>
              <a:gd name="connsiteY1" fmla="*/ 6264 h 1159701"/>
              <a:gd name="connsiteX2" fmla="*/ 862039 w 1114439"/>
              <a:gd name="connsiteY2" fmla="*/ 92592 h 1159701"/>
              <a:gd name="connsiteX3" fmla="*/ 926125 w 1114439"/>
              <a:gd name="connsiteY3" fmla="*/ 139377 h 1159701"/>
              <a:gd name="connsiteX4" fmla="*/ 1089791 w 1114439"/>
              <a:gd name="connsiteY4" fmla="*/ 364887 h 1159701"/>
              <a:gd name="connsiteX5" fmla="*/ 1114439 w 1114439"/>
              <a:gd name="connsiteY5" fmla="*/ 440644 h 1159701"/>
              <a:gd name="connsiteX6" fmla="*/ 1114439 w 1114439"/>
              <a:gd name="connsiteY6" fmla="*/ 719204 h 1159701"/>
              <a:gd name="connsiteX7" fmla="*/ 1113782 w 1114439"/>
              <a:gd name="connsiteY7" fmla="*/ 719204 h 1159701"/>
              <a:gd name="connsiteX8" fmla="*/ 1089133 w 1114439"/>
              <a:gd name="connsiteY8" fmla="*/ 794961 h 1159701"/>
              <a:gd name="connsiteX9" fmla="*/ 925796 w 1114439"/>
              <a:gd name="connsiteY9" fmla="*/ 1020471 h 1159701"/>
              <a:gd name="connsiteX10" fmla="*/ 861382 w 1114439"/>
              <a:gd name="connsiteY10" fmla="*/ 1067256 h 1159701"/>
              <a:gd name="connsiteX11" fmla="*/ 596493 w 1114439"/>
              <a:gd name="connsiteY11" fmla="*/ 1153388 h 1159701"/>
              <a:gd name="connsiteX12" fmla="*/ 517289 w 1114439"/>
              <a:gd name="connsiteY12" fmla="*/ 1153388 h 1159701"/>
              <a:gd name="connsiteX13" fmla="*/ 252072 w 1114439"/>
              <a:gd name="connsiteY13" fmla="*/ 1067256 h 1159701"/>
              <a:gd name="connsiteX14" fmla="*/ 187986 w 1114439"/>
              <a:gd name="connsiteY14" fmla="*/ 1020471 h 1159701"/>
              <a:gd name="connsiteX15" fmla="*/ 24649 w 1114439"/>
              <a:gd name="connsiteY15" fmla="*/ 794961 h 1159701"/>
              <a:gd name="connsiteX16" fmla="*/ 0 w 1114439"/>
              <a:gd name="connsiteY16" fmla="*/ 719204 h 1159701"/>
              <a:gd name="connsiteX17" fmla="*/ 0 w 1114439"/>
              <a:gd name="connsiteY17" fmla="*/ 440644 h 1159701"/>
              <a:gd name="connsiteX18" fmla="*/ 24649 w 1114439"/>
              <a:gd name="connsiteY18" fmla="*/ 364887 h 1159701"/>
              <a:gd name="connsiteX19" fmla="*/ 187986 w 1114439"/>
              <a:gd name="connsiteY19" fmla="*/ 139377 h 1159701"/>
              <a:gd name="connsiteX20" fmla="*/ 252072 w 1114439"/>
              <a:gd name="connsiteY20" fmla="*/ 92592 h 1159701"/>
              <a:gd name="connsiteX21" fmla="*/ 517289 w 1114439"/>
              <a:gd name="connsiteY21" fmla="*/ 6264 h 1159701"/>
              <a:gd name="connsiteX22" fmla="*/ 557055 w 1114439"/>
              <a:gd name="connsiteY22" fmla="*/ 0 h 11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4439" h="1159701">
                <a:moveTo>
                  <a:pt x="557055" y="0"/>
                </a:moveTo>
                <a:cubicBezTo>
                  <a:pt x="570859" y="0"/>
                  <a:pt x="584004" y="2153"/>
                  <a:pt x="597150" y="6264"/>
                </a:cubicBezTo>
                <a:lnTo>
                  <a:pt x="862039" y="92592"/>
                </a:lnTo>
                <a:cubicBezTo>
                  <a:pt x="887673" y="101009"/>
                  <a:pt x="910350" y="117257"/>
                  <a:pt x="926125" y="139377"/>
                </a:cubicBezTo>
                <a:lnTo>
                  <a:pt x="1089791" y="364887"/>
                </a:lnTo>
                <a:cubicBezTo>
                  <a:pt x="1105894" y="387007"/>
                  <a:pt x="1114439" y="413238"/>
                  <a:pt x="1114439" y="440644"/>
                </a:cubicBezTo>
                <a:lnTo>
                  <a:pt x="1114439" y="719204"/>
                </a:lnTo>
                <a:lnTo>
                  <a:pt x="1113782" y="719204"/>
                </a:lnTo>
                <a:cubicBezTo>
                  <a:pt x="1113782" y="746609"/>
                  <a:pt x="1105566" y="772841"/>
                  <a:pt x="1089133" y="794961"/>
                </a:cubicBezTo>
                <a:lnTo>
                  <a:pt x="925796" y="1020471"/>
                </a:lnTo>
                <a:cubicBezTo>
                  <a:pt x="909364" y="1042591"/>
                  <a:pt x="887345" y="1058839"/>
                  <a:pt x="861382" y="1067256"/>
                </a:cubicBezTo>
                <a:lnTo>
                  <a:pt x="596493" y="1153388"/>
                </a:lnTo>
                <a:cubicBezTo>
                  <a:pt x="570859" y="1161806"/>
                  <a:pt x="542924" y="1161806"/>
                  <a:pt x="517289" y="1153388"/>
                </a:cubicBezTo>
                <a:lnTo>
                  <a:pt x="252072" y="1067256"/>
                </a:lnTo>
                <a:cubicBezTo>
                  <a:pt x="226438" y="1058839"/>
                  <a:pt x="203761" y="1042591"/>
                  <a:pt x="187986" y="1020471"/>
                </a:cubicBezTo>
                <a:lnTo>
                  <a:pt x="24649" y="794961"/>
                </a:lnTo>
                <a:cubicBezTo>
                  <a:pt x="8217" y="772841"/>
                  <a:pt x="0" y="746609"/>
                  <a:pt x="0" y="719204"/>
                </a:cubicBezTo>
                <a:lnTo>
                  <a:pt x="0" y="440644"/>
                </a:lnTo>
                <a:cubicBezTo>
                  <a:pt x="0" y="413238"/>
                  <a:pt x="8217" y="387007"/>
                  <a:pt x="24649" y="364887"/>
                </a:cubicBezTo>
                <a:lnTo>
                  <a:pt x="187986" y="139377"/>
                </a:lnTo>
                <a:cubicBezTo>
                  <a:pt x="204418" y="117257"/>
                  <a:pt x="226438" y="101009"/>
                  <a:pt x="252072" y="92592"/>
                </a:cubicBezTo>
                <a:lnTo>
                  <a:pt x="517289" y="6264"/>
                </a:lnTo>
                <a:cubicBezTo>
                  <a:pt x="530435" y="2153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C212BE8-4559-6AF7-808C-C15032A05268}"/>
              </a:ext>
            </a:extLst>
          </p:cNvPr>
          <p:cNvSpPr/>
          <p:nvPr/>
        </p:nvSpPr>
        <p:spPr>
          <a:xfrm>
            <a:off x="3223105" y="2748508"/>
            <a:ext cx="52326" cy="44165"/>
          </a:xfrm>
          <a:custGeom>
            <a:avLst/>
            <a:gdLst>
              <a:gd name="connsiteX0" fmla="*/ 35365 w 52326"/>
              <a:gd name="connsiteY0" fmla="*/ 2273 h 44165"/>
              <a:gd name="connsiteX1" fmla="*/ 50155 w 52326"/>
              <a:gd name="connsiteY1" fmla="*/ 4231 h 44165"/>
              <a:gd name="connsiteX2" fmla="*/ 47854 w 52326"/>
              <a:gd name="connsiteY2" fmla="*/ 19108 h 44165"/>
              <a:gd name="connsiteX3" fmla="*/ 16961 w 52326"/>
              <a:gd name="connsiteY3" fmla="*/ 42207 h 44165"/>
              <a:gd name="connsiteX4" fmla="*/ 10717 w 52326"/>
              <a:gd name="connsiteY4" fmla="*/ 44165 h 44165"/>
              <a:gd name="connsiteX5" fmla="*/ 2172 w 52326"/>
              <a:gd name="connsiteY5" fmla="*/ 40054 h 44165"/>
              <a:gd name="connsiteX6" fmla="*/ 4473 w 52326"/>
              <a:gd name="connsiteY6" fmla="*/ 25373 h 44165"/>
              <a:gd name="connsiteX7" fmla="*/ 35365 w 52326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26" h="44165">
                <a:moveTo>
                  <a:pt x="35365" y="2273"/>
                </a:moveTo>
                <a:cubicBezTo>
                  <a:pt x="39966" y="-1446"/>
                  <a:pt x="46539" y="-467"/>
                  <a:pt x="50155" y="4231"/>
                </a:cubicBezTo>
                <a:cubicBezTo>
                  <a:pt x="53770" y="9125"/>
                  <a:pt x="52784" y="15389"/>
                  <a:pt x="47854" y="19108"/>
                </a:cubicBezTo>
                <a:lnTo>
                  <a:pt x="16961" y="42207"/>
                </a:lnTo>
                <a:cubicBezTo>
                  <a:pt x="14989" y="43773"/>
                  <a:pt x="12689" y="44165"/>
                  <a:pt x="10717" y="44165"/>
                </a:cubicBezTo>
                <a:cubicBezTo>
                  <a:pt x="7431" y="44165"/>
                  <a:pt x="4473" y="42599"/>
                  <a:pt x="2172" y="40054"/>
                </a:cubicBezTo>
                <a:cubicBezTo>
                  <a:pt x="-1443" y="35356"/>
                  <a:pt x="-457" y="29092"/>
                  <a:pt x="4473" y="25373"/>
                </a:cubicBezTo>
                <a:lnTo>
                  <a:pt x="35365" y="227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C4774AC-2433-ACCC-0816-12B16D7B24E8}"/>
              </a:ext>
            </a:extLst>
          </p:cNvPr>
          <p:cNvSpPr/>
          <p:nvPr/>
        </p:nvSpPr>
        <p:spPr>
          <a:xfrm>
            <a:off x="8915560" y="2748508"/>
            <a:ext cx="52348" cy="44165"/>
          </a:xfrm>
          <a:custGeom>
            <a:avLst/>
            <a:gdLst>
              <a:gd name="connsiteX0" fmla="*/ 16984 w 52348"/>
              <a:gd name="connsiteY0" fmla="*/ 2273 h 44165"/>
              <a:gd name="connsiteX1" fmla="*/ 47876 w 52348"/>
              <a:gd name="connsiteY1" fmla="*/ 25373 h 44165"/>
              <a:gd name="connsiteX2" fmla="*/ 50177 w 52348"/>
              <a:gd name="connsiteY2" fmla="*/ 40054 h 44165"/>
              <a:gd name="connsiteX3" fmla="*/ 41632 w 52348"/>
              <a:gd name="connsiteY3" fmla="*/ 44165 h 44165"/>
              <a:gd name="connsiteX4" fmla="*/ 35388 w 52348"/>
              <a:gd name="connsiteY4" fmla="*/ 42207 h 44165"/>
              <a:gd name="connsiteX5" fmla="*/ 4166 w 52348"/>
              <a:gd name="connsiteY5" fmla="*/ 19108 h 44165"/>
              <a:gd name="connsiteX6" fmla="*/ 2194 w 52348"/>
              <a:gd name="connsiteY6" fmla="*/ 4231 h 44165"/>
              <a:gd name="connsiteX7" fmla="*/ 16984 w 52348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8" h="44165">
                <a:moveTo>
                  <a:pt x="16984" y="2273"/>
                </a:moveTo>
                <a:lnTo>
                  <a:pt x="47876" y="25373"/>
                </a:lnTo>
                <a:cubicBezTo>
                  <a:pt x="52806" y="29092"/>
                  <a:pt x="53792" y="35356"/>
                  <a:pt x="50177" y="40054"/>
                </a:cubicBezTo>
                <a:cubicBezTo>
                  <a:pt x="47876" y="42599"/>
                  <a:pt x="44918" y="44165"/>
                  <a:pt x="41632" y="44165"/>
                </a:cubicBezTo>
                <a:cubicBezTo>
                  <a:pt x="39660" y="44165"/>
                  <a:pt x="37360" y="43773"/>
                  <a:pt x="35388" y="42207"/>
                </a:cubicBezTo>
                <a:lnTo>
                  <a:pt x="4166" y="19108"/>
                </a:lnTo>
                <a:cubicBezTo>
                  <a:pt x="-434" y="15389"/>
                  <a:pt x="-1420" y="9125"/>
                  <a:pt x="2194" y="4231"/>
                </a:cubicBezTo>
                <a:cubicBezTo>
                  <a:pt x="5810" y="-467"/>
                  <a:pt x="12054" y="-1446"/>
                  <a:pt x="16984" y="2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E704361-4BEB-60A0-AC6B-46108756AB6C}"/>
              </a:ext>
            </a:extLst>
          </p:cNvPr>
          <p:cNvSpPr/>
          <p:nvPr/>
        </p:nvSpPr>
        <p:spPr>
          <a:xfrm>
            <a:off x="3160639" y="2794776"/>
            <a:ext cx="52184" cy="44290"/>
          </a:xfrm>
          <a:custGeom>
            <a:avLst/>
            <a:gdLst>
              <a:gd name="connsiteX0" fmla="*/ 35389 w 52184"/>
              <a:gd name="connsiteY0" fmla="*/ 2203 h 44290"/>
              <a:gd name="connsiteX1" fmla="*/ 49849 w 52184"/>
              <a:gd name="connsiteY1" fmla="*/ 4356 h 44290"/>
              <a:gd name="connsiteX2" fmla="*/ 47877 w 52184"/>
              <a:gd name="connsiteY2" fmla="*/ 19038 h 44290"/>
              <a:gd name="connsiteX3" fmla="*/ 16985 w 52184"/>
              <a:gd name="connsiteY3" fmla="*/ 42137 h 44290"/>
              <a:gd name="connsiteX4" fmla="*/ 10412 w 52184"/>
              <a:gd name="connsiteY4" fmla="*/ 44290 h 44290"/>
              <a:gd name="connsiteX5" fmla="*/ 2195 w 52184"/>
              <a:gd name="connsiteY5" fmla="*/ 39983 h 44290"/>
              <a:gd name="connsiteX6" fmla="*/ 4167 w 52184"/>
              <a:gd name="connsiteY6" fmla="*/ 25302 h 44290"/>
              <a:gd name="connsiteX7" fmla="*/ 35389 w 52184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84" h="44290">
                <a:moveTo>
                  <a:pt x="35389" y="2203"/>
                </a:moveTo>
                <a:cubicBezTo>
                  <a:pt x="39990" y="-1517"/>
                  <a:pt x="46234" y="-342"/>
                  <a:pt x="49849" y="4356"/>
                </a:cubicBezTo>
                <a:cubicBezTo>
                  <a:pt x="53793" y="9054"/>
                  <a:pt x="52478" y="15318"/>
                  <a:pt x="47877" y="19038"/>
                </a:cubicBezTo>
                <a:lnTo>
                  <a:pt x="16985" y="42137"/>
                </a:lnTo>
                <a:cubicBezTo>
                  <a:pt x="14684" y="43703"/>
                  <a:pt x="12712" y="44290"/>
                  <a:pt x="10412" y="44290"/>
                </a:cubicBezTo>
                <a:cubicBezTo>
                  <a:pt x="7454" y="44290"/>
                  <a:pt x="4167" y="42724"/>
                  <a:pt x="2195" y="39983"/>
                </a:cubicBezTo>
                <a:cubicBezTo>
                  <a:pt x="-1420" y="35285"/>
                  <a:pt x="-434" y="29021"/>
                  <a:pt x="4167" y="25302"/>
                </a:cubicBezTo>
                <a:lnTo>
                  <a:pt x="35389" y="22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7643898-5BE1-2914-73EA-6CCC8A13312E}"/>
              </a:ext>
            </a:extLst>
          </p:cNvPr>
          <p:cNvSpPr/>
          <p:nvPr/>
        </p:nvSpPr>
        <p:spPr>
          <a:xfrm>
            <a:off x="8978026" y="2794776"/>
            <a:ext cx="52349" cy="44290"/>
          </a:xfrm>
          <a:custGeom>
            <a:avLst/>
            <a:gdLst>
              <a:gd name="connsiteX0" fmla="*/ 16961 w 52349"/>
              <a:gd name="connsiteY0" fmla="*/ 2203 h 44290"/>
              <a:gd name="connsiteX1" fmla="*/ 48183 w 52349"/>
              <a:gd name="connsiteY1" fmla="*/ 25302 h 44290"/>
              <a:gd name="connsiteX2" fmla="*/ 50155 w 52349"/>
              <a:gd name="connsiteY2" fmla="*/ 39983 h 44290"/>
              <a:gd name="connsiteX3" fmla="*/ 41610 w 52349"/>
              <a:gd name="connsiteY3" fmla="*/ 44290 h 44290"/>
              <a:gd name="connsiteX4" fmla="*/ 35365 w 52349"/>
              <a:gd name="connsiteY4" fmla="*/ 42137 h 44290"/>
              <a:gd name="connsiteX5" fmla="*/ 4473 w 52349"/>
              <a:gd name="connsiteY5" fmla="*/ 19038 h 44290"/>
              <a:gd name="connsiteX6" fmla="*/ 2173 w 52349"/>
              <a:gd name="connsiteY6" fmla="*/ 4356 h 44290"/>
              <a:gd name="connsiteX7" fmla="*/ 16961 w 52349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9" h="44290">
                <a:moveTo>
                  <a:pt x="16961" y="2203"/>
                </a:moveTo>
                <a:lnTo>
                  <a:pt x="48183" y="25302"/>
                </a:lnTo>
                <a:cubicBezTo>
                  <a:pt x="52784" y="29021"/>
                  <a:pt x="53770" y="35285"/>
                  <a:pt x="50155" y="39983"/>
                </a:cubicBezTo>
                <a:cubicBezTo>
                  <a:pt x="48183" y="42724"/>
                  <a:pt x="44897" y="44290"/>
                  <a:pt x="41610" y="44290"/>
                </a:cubicBezTo>
                <a:cubicBezTo>
                  <a:pt x="39638" y="44290"/>
                  <a:pt x="37666" y="43703"/>
                  <a:pt x="35365" y="42137"/>
                </a:cubicBezTo>
                <a:lnTo>
                  <a:pt x="4473" y="19038"/>
                </a:lnTo>
                <a:cubicBezTo>
                  <a:pt x="-457" y="15318"/>
                  <a:pt x="-1443" y="9054"/>
                  <a:pt x="2173" y="4356"/>
                </a:cubicBezTo>
                <a:cubicBezTo>
                  <a:pt x="6116" y="-342"/>
                  <a:pt x="12361" y="-1517"/>
                  <a:pt x="16961" y="2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C6F2E7A-ACEE-4BDB-90FF-39F58E10441B}"/>
              </a:ext>
            </a:extLst>
          </p:cNvPr>
          <p:cNvSpPr/>
          <p:nvPr/>
        </p:nvSpPr>
        <p:spPr>
          <a:xfrm>
            <a:off x="7803045" y="4165564"/>
            <a:ext cx="42521" cy="52989"/>
          </a:xfrm>
          <a:custGeom>
            <a:avLst/>
            <a:gdLst>
              <a:gd name="connsiteX0" fmla="*/ 4545 w 42521"/>
              <a:gd name="connsiteY0" fmla="*/ 1505 h 52989"/>
              <a:gd name="connsiteX1" fmla="*/ 18676 w 42521"/>
              <a:gd name="connsiteY1" fmla="*/ 4637 h 52989"/>
              <a:gd name="connsiteX2" fmla="*/ 40696 w 42521"/>
              <a:gd name="connsiteY2" fmla="*/ 36545 h 52989"/>
              <a:gd name="connsiteX3" fmla="*/ 38067 w 42521"/>
              <a:gd name="connsiteY3" fmla="*/ 51423 h 52989"/>
              <a:gd name="connsiteX4" fmla="*/ 32151 w 42521"/>
              <a:gd name="connsiteY4" fmla="*/ 52989 h 52989"/>
              <a:gd name="connsiteX5" fmla="*/ 23935 w 42521"/>
              <a:gd name="connsiteY5" fmla="*/ 48291 h 52989"/>
              <a:gd name="connsiteX6" fmla="*/ 1916 w 42521"/>
              <a:gd name="connsiteY6" fmla="*/ 16187 h 52989"/>
              <a:gd name="connsiteX7" fmla="*/ 4545 w 42521"/>
              <a:gd name="connsiteY7" fmla="*/ 1505 h 5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989">
                <a:moveTo>
                  <a:pt x="4545" y="1505"/>
                </a:moveTo>
                <a:cubicBezTo>
                  <a:pt x="9146" y="-1235"/>
                  <a:pt x="15390" y="-256"/>
                  <a:pt x="18676" y="4637"/>
                </a:cubicBezTo>
                <a:lnTo>
                  <a:pt x="40696" y="36545"/>
                </a:lnTo>
                <a:cubicBezTo>
                  <a:pt x="43982" y="41439"/>
                  <a:pt x="42668" y="47704"/>
                  <a:pt x="38067" y="51423"/>
                </a:cubicBezTo>
                <a:cubicBezTo>
                  <a:pt x="36423" y="52402"/>
                  <a:pt x="34452" y="52989"/>
                  <a:pt x="32151" y="52989"/>
                </a:cubicBezTo>
                <a:cubicBezTo>
                  <a:pt x="29193" y="52989"/>
                  <a:pt x="25578" y="51423"/>
                  <a:pt x="23935" y="48291"/>
                </a:cubicBezTo>
                <a:lnTo>
                  <a:pt x="1916" y="16187"/>
                </a:lnTo>
                <a:cubicBezTo>
                  <a:pt x="-1371" y="11489"/>
                  <a:pt x="-385" y="5029"/>
                  <a:pt x="4545" y="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53D4885-6FA1-0B7A-F5FE-28560F01F201}"/>
              </a:ext>
            </a:extLst>
          </p:cNvPr>
          <p:cNvSpPr/>
          <p:nvPr/>
        </p:nvSpPr>
        <p:spPr>
          <a:xfrm>
            <a:off x="4345921" y="4165659"/>
            <a:ext cx="43034" cy="53284"/>
          </a:xfrm>
          <a:custGeom>
            <a:avLst/>
            <a:gdLst>
              <a:gd name="connsiteX0" fmla="*/ 38491 w 43034"/>
              <a:gd name="connsiteY0" fmla="*/ 1801 h 53284"/>
              <a:gd name="connsiteX1" fmla="*/ 41120 w 43034"/>
              <a:gd name="connsiteY1" fmla="*/ 16482 h 53284"/>
              <a:gd name="connsiteX2" fmla="*/ 19101 w 43034"/>
              <a:gd name="connsiteY2" fmla="*/ 48586 h 53284"/>
              <a:gd name="connsiteX3" fmla="*/ 10884 w 43034"/>
              <a:gd name="connsiteY3" fmla="*/ 53284 h 53284"/>
              <a:gd name="connsiteX4" fmla="*/ 4312 w 43034"/>
              <a:gd name="connsiteY4" fmla="*/ 51327 h 53284"/>
              <a:gd name="connsiteX5" fmla="*/ 1682 w 43034"/>
              <a:gd name="connsiteY5" fmla="*/ 36449 h 53284"/>
              <a:gd name="connsiteX6" fmla="*/ 24030 w 43034"/>
              <a:gd name="connsiteY6" fmla="*/ 4541 h 53284"/>
              <a:gd name="connsiteX7" fmla="*/ 38491 w 43034"/>
              <a:gd name="connsiteY7" fmla="*/ 1801 h 5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4" h="53284">
                <a:moveTo>
                  <a:pt x="38491" y="1801"/>
                </a:moveTo>
                <a:cubicBezTo>
                  <a:pt x="43420" y="4933"/>
                  <a:pt x="44406" y="11784"/>
                  <a:pt x="41120" y="16482"/>
                </a:cubicBezTo>
                <a:lnTo>
                  <a:pt x="19101" y="48586"/>
                </a:lnTo>
                <a:cubicBezTo>
                  <a:pt x="17129" y="51718"/>
                  <a:pt x="13842" y="53284"/>
                  <a:pt x="10884" y="53284"/>
                </a:cubicBezTo>
                <a:cubicBezTo>
                  <a:pt x="8255" y="52893"/>
                  <a:pt x="5955" y="52306"/>
                  <a:pt x="4312" y="51327"/>
                </a:cubicBezTo>
                <a:cubicBezTo>
                  <a:pt x="-290" y="48195"/>
                  <a:pt x="-1275" y="41343"/>
                  <a:pt x="1682" y="36449"/>
                </a:cubicBezTo>
                <a:lnTo>
                  <a:pt x="24030" y="4541"/>
                </a:lnTo>
                <a:cubicBezTo>
                  <a:pt x="26988" y="-352"/>
                  <a:pt x="33232" y="-1331"/>
                  <a:pt x="38491" y="1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93C7AF3-C8FF-4ED8-00C7-58266ABCDAF8}"/>
              </a:ext>
            </a:extLst>
          </p:cNvPr>
          <p:cNvSpPr/>
          <p:nvPr/>
        </p:nvSpPr>
        <p:spPr>
          <a:xfrm>
            <a:off x="7847173" y="4229710"/>
            <a:ext cx="42521" cy="52854"/>
          </a:xfrm>
          <a:custGeom>
            <a:avLst/>
            <a:gdLst>
              <a:gd name="connsiteX0" fmla="*/ 4455 w 42521"/>
              <a:gd name="connsiteY0" fmla="*/ 1370 h 52854"/>
              <a:gd name="connsiteX1" fmla="*/ 18587 w 42521"/>
              <a:gd name="connsiteY1" fmla="*/ 4502 h 52854"/>
              <a:gd name="connsiteX2" fmla="*/ 40606 w 42521"/>
              <a:gd name="connsiteY2" fmla="*/ 36606 h 52854"/>
              <a:gd name="connsiteX3" fmla="*/ 37977 w 42521"/>
              <a:gd name="connsiteY3" fmla="*/ 51288 h 52854"/>
              <a:gd name="connsiteX4" fmla="*/ 32390 w 42521"/>
              <a:gd name="connsiteY4" fmla="*/ 52854 h 52854"/>
              <a:gd name="connsiteX5" fmla="*/ 23845 w 42521"/>
              <a:gd name="connsiteY5" fmla="*/ 48156 h 52854"/>
              <a:gd name="connsiteX6" fmla="*/ 1826 w 42521"/>
              <a:gd name="connsiteY6" fmla="*/ 16052 h 52854"/>
              <a:gd name="connsiteX7" fmla="*/ 4455 w 42521"/>
              <a:gd name="connsiteY7" fmla="*/ 1370 h 5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854">
                <a:moveTo>
                  <a:pt x="4455" y="1370"/>
                </a:moveTo>
                <a:cubicBezTo>
                  <a:pt x="8728" y="-1175"/>
                  <a:pt x="14972" y="-196"/>
                  <a:pt x="18587" y="4502"/>
                </a:cubicBezTo>
                <a:lnTo>
                  <a:pt x="40606" y="36606"/>
                </a:lnTo>
                <a:cubicBezTo>
                  <a:pt x="43893" y="41304"/>
                  <a:pt x="42907" y="47764"/>
                  <a:pt x="37977" y="51288"/>
                </a:cubicBezTo>
                <a:cubicBezTo>
                  <a:pt x="36663" y="52462"/>
                  <a:pt x="34362" y="52854"/>
                  <a:pt x="32390" y="52854"/>
                </a:cubicBezTo>
                <a:cubicBezTo>
                  <a:pt x="29104" y="52854"/>
                  <a:pt x="25489" y="51288"/>
                  <a:pt x="23845" y="48156"/>
                </a:cubicBezTo>
                <a:lnTo>
                  <a:pt x="1826" y="16052"/>
                </a:lnTo>
                <a:cubicBezTo>
                  <a:pt x="-1460" y="11354"/>
                  <a:pt x="-146" y="5090"/>
                  <a:pt x="4455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C859CFC-4E51-F1B8-8FBD-A55A6DCF9D55}"/>
              </a:ext>
            </a:extLst>
          </p:cNvPr>
          <p:cNvSpPr/>
          <p:nvPr/>
        </p:nvSpPr>
        <p:spPr>
          <a:xfrm>
            <a:off x="4301739" y="4229855"/>
            <a:ext cx="43088" cy="53296"/>
          </a:xfrm>
          <a:custGeom>
            <a:avLst/>
            <a:gdLst>
              <a:gd name="connsiteX0" fmla="*/ 38634 w 43088"/>
              <a:gd name="connsiteY0" fmla="*/ 1812 h 53296"/>
              <a:gd name="connsiteX1" fmla="*/ 41263 w 43088"/>
              <a:gd name="connsiteY1" fmla="*/ 16494 h 53296"/>
              <a:gd name="connsiteX2" fmla="*/ 19244 w 43088"/>
              <a:gd name="connsiteY2" fmla="*/ 48598 h 53296"/>
              <a:gd name="connsiteX3" fmla="*/ 10699 w 43088"/>
              <a:gd name="connsiteY3" fmla="*/ 53296 h 53296"/>
              <a:gd name="connsiteX4" fmla="*/ 4455 w 43088"/>
              <a:gd name="connsiteY4" fmla="*/ 51143 h 53296"/>
              <a:gd name="connsiteX5" fmla="*/ 1826 w 43088"/>
              <a:gd name="connsiteY5" fmla="*/ 36461 h 53296"/>
              <a:gd name="connsiteX6" fmla="*/ 23845 w 43088"/>
              <a:gd name="connsiteY6" fmla="*/ 4357 h 53296"/>
              <a:gd name="connsiteX7" fmla="*/ 38634 w 43088"/>
              <a:gd name="connsiteY7" fmla="*/ 1812 h 5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8" h="53296">
                <a:moveTo>
                  <a:pt x="38634" y="1812"/>
                </a:moveTo>
                <a:cubicBezTo>
                  <a:pt x="43235" y="4945"/>
                  <a:pt x="44550" y="11796"/>
                  <a:pt x="41263" y="16494"/>
                </a:cubicBezTo>
                <a:lnTo>
                  <a:pt x="19244" y="48598"/>
                </a:lnTo>
                <a:cubicBezTo>
                  <a:pt x="16944" y="51730"/>
                  <a:pt x="13986" y="53296"/>
                  <a:pt x="10699" y="53296"/>
                </a:cubicBezTo>
                <a:cubicBezTo>
                  <a:pt x="8727" y="53296"/>
                  <a:pt x="6427" y="52317"/>
                  <a:pt x="4455" y="51143"/>
                </a:cubicBezTo>
                <a:cubicBezTo>
                  <a:pt x="-146" y="48011"/>
                  <a:pt x="-1461" y="41159"/>
                  <a:pt x="1826" y="36461"/>
                </a:cubicBezTo>
                <a:lnTo>
                  <a:pt x="23845" y="4357"/>
                </a:lnTo>
                <a:cubicBezTo>
                  <a:pt x="27132" y="-341"/>
                  <a:pt x="33376" y="-1320"/>
                  <a:pt x="38634" y="1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FB0929F-A8B3-E4FA-A0E2-AA5BAF093AA3}"/>
              </a:ext>
            </a:extLst>
          </p:cNvPr>
          <p:cNvSpPr/>
          <p:nvPr/>
        </p:nvSpPr>
        <p:spPr>
          <a:xfrm>
            <a:off x="6089427" y="4721056"/>
            <a:ext cx="21034" cy="59901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571 h 59901"/>
              <a:gd name="connsiteX2" fmla="*/ 21034 w 21034"/>
              <a:gd name="connsiteY2" fmla="*/ 49526 h 59901"/>
              <a:gd name="connsiteX3" fmla="*/ 10517 w 21034"/>
              <a:gd name="connsiteY3" fmla="*/ 59901 h 59901"/>
              <a:gd name="connsiteX4" fmla="*/ 0 w 21034"/>
              <a:gd name="connsiteY4" fmla="*/ 49526 h 59901"/>
              <a:gd name="connsiteX5" fmla="*/ 0 w 21034"/>
              <a:gd name="connsiteY5" fmla="*/ 10571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571"/>
                </a:cubicBezTo>
                <a:lnTo>
                  <a:pt x="21034" y="49526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526"/>
                </a:cubicBezTo>
                <a:lnTo>
                  <a:pt x="0" y="10571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76B610B6-3FD4-1E79-359D-F6335FFCB01C}"/>
              </a:ext>
            </a:extLst>
          </p:cNvPr>
          <p:cNvSpPr/>
          <p:nvPr/>
        </p:nvSpPr>
        <p:spPr>
          <a:xfrm>
            <a:off x="6089427" y="4798967"/>
            <a:ext cx="21034" cy="59901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375 h 59901"/>
              <a:gd name="connsiteX2" fmla="*/ 21034 w 21034"/>
              <a:gd name="connsiteY2" fmla="*/ 49330 h 59901"/>
              <a:gd name="connsiteX3" fmla="*/ 10517 w 21034"/>
              <a:gd name="connsiteY3" fmla="*/ 59901 h 59901"/>
              <a:gd name="connsiteX4" fmla="*/ 0 w 21034"/>
              <a:gd name="connsiteY4" fmla="*/ 49330 h 59901"/>
              <a:gd name="connsiteX5" fmla="*/ 0 w 21034"/>
              <a:gd name="connsiteY5" fmla="*/ 10375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375"/>
                </a:cubicBezTo>
                <a:lnTo>
                  <a:pt x="21034" y="49330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330"/>
                </a:cubicBezTo>
                <a:lnTo>
                  <a:pt x="0" y="10375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F9FE24C5-440B-EA9F-ADDF-0BCA0C6B121A}"/>
              </a:ext>
            </a:extLst>
          </p:cNvPr>
          <p:cNvSpPr/>
          <p:nvPr/>
        </p:nvSpPr>
        <p:spPr>
          <a:xfrm>
            <a:off x="6026868" y="4850670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A245FB2C-CFBB-5DDB-BCA8-537971DC0FEC}"/>
              </a:ext>
            </a:extLst>
          </p:cNvPr>
          <p:cNvSpPr/>
          <p:nvPr/>
        </p:nvSpPr>
        <p:spPr>
          <a:xfrm>
            <a:off x="7845848" y="4267124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8BB097A6-F779-FA63-3335-BCBEADFA7720}"/>
              </a:ext>
            </a:extLst>
          </p:cNvPr>
          <p:cNvSpPr/>
          <p:nvPr/>
        </p:nvSpPr>
        <p:spPr>
          <a:xfrm>
            <a:off x="8997168" y="2805631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0E9ECAB5-6CBB-C594-52FD-6C3A37327BF1}"/>
              </a:ext>
            </a:extLst>
          </p:cNvPr>
          <p:cNvSpPr/>
          <p:nvPr/>
        </p:nvSpPr>
        <p:spPr>
          <a:xfrm>
            <a:off x="3361484" y="1985514"/>
            <a:ext cx="797572" cy="1054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16971" y="21209"/>
                </a:moveTo>
                <a:cubicBezTo>
                  <a:pt x="15803" y="21209"/>
                  <a:pt x="14649" y="20765"/>
                  <a:pt x="13943" y="19951"/>
                </a:cubicBezTo>
                <a:lnTo>
                  <a:pt x="611" y="4398"/>
                </a:lnTo>
                <a:cubicBezTo>
                  <a:pt x="-502" y="3098"/>
                  <a:pt x="-54" y="1343"/>
                  <a:pt x="1616" y="476"/>
                </a:cubicBezTo>
                <a:cubicBezTo>
                  <a:pt x="3286" y="-391"/>
                  <a:pt x="5539" y="-42"/>
                  <a:pt x="6653" y="1258"/>
                </a:cubicBezTo>
                <a:lnTo>
                  <a:pt x="19985" y="16811"/>
                </a:lnTo>
                <a:cubicBezTo>
                  <a:pt x="21098" y="18111"/>
                  <a:pt x="20650" y="19866"/>
                  <a:pt x="18980" y="20733"/>
                </a:cubicBezTo>
                <a:cubicBezTo>
                  <a:pt x="18369" y="21061"/>
                  <a:pt x="17677" y="21209"/>
                  <a:pt x="16971" y="2120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2BEF2AA4-583A-BC6A-EF9E-24C2A53DF156}"/>
              </a:ext>
            </a:extLst>
          </p:cNvPr>
          <p:cNvSpPr/>
          <p:nvPr/>
        </p:nvSpPr>
        <p:spPr>
          <a:xfrm>
            <a:off x="4213145" y="3289291"/>
            <a:ext cx="1035477" cy="84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110" extrusionOk="0">
                <a:moveTo>
                  <a:pt x="18036" y="21110"/>
                </a:moveTo>
                <a:cubicBezTo>
                  <a:pt x="17760" y="21110"/>
                  <a:pt x="17474" y="21058"/>
                  <a:pt x="17199" y="20953"/>
                </a:cubicBezTo>
                <a:lnTo>
                  <a:pt x="7410" y="17240"/>
                </a:lnTo>
                <a:cubicBezTo>
                  <a:pt x="6775" y="16991"/>
                  <a:pt x="6224" y="16481"/>
                  <a:pt x="5853" y="15788"/>
                </a:cubicBezTo>
                <a:lnTo>
                  <a:pt x="450" y="5394"/>
                </a:lnTo>
                <a:cubicBezTo>
                  <a:pt x="-397" y="3772"/>
                  <a:pt x="-16" y="1602"/>
                  <a:pt x="1309" y="556"/>
                </a:cubicBezTo>
                <a:cubicBezTo>
                  <a:pt x="2622" y="-490"/>
                  <a:pt x="4381" y="-19"/>
                  <a:pt x="5228" y="1615"/>
                </a:cubicBezTo>
                <a:lnTo>
                  <a:pt x="10069" y="10925"/>
                </a:lnTo>
                <a:lnTo>
                  <a:pt x="18862" y="14259"/>
                </a:lnTo>
                <a:cubicBezTo>
                  <a:pt x="20356" y="14821"/>
                  <a:pt x="21203" y="16782"/>
                  <a:pt x="20737" y="18639"/>
                </a:cubicBezTo>
                <a:cubicBezTo>
                  <a:pt x="20366" y="20142"/>
                  <a:pt x="19243" y="21110"/>
                  <a:pt x="18036" y="211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2F0CD402-F335-8CB5-7919-BBC611A99E6D}"/>
              </a:ext>
            </a:extLst>
          </p:cNvPr>
          <p:cNvSpPr/>
          <p:nvPr/>
        </p:nvSpPr>
        <p:spPr>
          <a:xfrm>
            <a:off x="8056135" y="1985514"/>
            <a:ext cx="797574" cy="1054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3625" y="21209"/>
                </a:moveTo>
                <a:cubicBezTo>
                  <a:pt x="2933" y="21209"/>
                  <a:pt x="2227" y="21050"/>
                  <a:pt x="1616" y="20733"/>
                </a:cubicBezTo>
                <a:cubicBezTo>
                  <a:pt x="-54" y="19866"/>
                  <a:pt x="-502" y="18111"/>
                  <a:pt x="611" y="16811"/>
                </a:cubicBezTo>
                <a:lnTo>
                  <a:pt x="13943" y="1258"/>
                </a:lnTo>
                <a:cubicBezTo>
                  <a:pt x="15056" y="-42"/>
                  <a:pt x="17310" y="-391"/>
                  <a:pt x="18980" y="476"/>
                </a:cubicBezTo>
                <a:cubicBezTo>
                  <a:pt x="20650" y="1343"/>
                  <a:pt x="21098" y="3098"/>
                  <a:pt x="19985" y="4398"/>
                </a:cubicBezTo>
                <a:lnTo>
                  <a:pt x="6653" y="19951"/>
                </a:lnTo>
                <a:cubicBezTo>
                  <a:pt x="5947" y="20776"/>
                  <a:pt x="4793" y="21209"/>
                  <a:pt x="3625" y="212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A6922D62-F7BC-83A4-0FD7-91CA2A47A7A2}"/>
              </a:ext>
            </a:extLst>
          </p:cNvPr>
          <p:cNvSpPr/>
          <p:nvPr/>
        </p:nvSpPr>
        <p:spPr>
          <a:xfrm>
            <a:off x="6967901" y="3289291"/>
            <a:ext cx="1035152" cy="848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9" h="21107" extrusionOk="0">
                <a:moveTo>
                  <a:pt x="2837" y="21107"/>
                </a:moveTo>
                <a:cubicBezTo>
                  <a:pt x="1629" y="21107"/>
                  <a:pt x="505" y="20139"/>
                  <a:pt x="124" y="18636"/>
                </a:cubicBezTo>
                <a:cubicBezTo>
                  <a:pt x="-332" y="16792"/>
                  <a:pt x="505" y="14831"/>
                  <a:pt x="2000" y="14256"/>
                </a:cubicBezTo>
                <a:lnTo>
                  <a:pt x="10797" y="10922"/>
                </a:lnTo>
                <a:lnTo>
                  <a:pt x="15640" y="1612"/>
                </a:lnTo>
                <a:cubicBezTo>
                  <a:pt x="16488" y="-9"/>
                  <a:pt x="18247" y="-493"/>
                  <a:pt x="19562" y="553"/>
                </a:cubicBezTo>
                <a:cubicBezTo>
                  <a:pt x="20876" y="1599"/>
                  <a:pt x="21268" y="3769"/>
                  <a:pt x="20420" y="5391"/>
                </a:cubicBezTo>
                <a:lnTo>
                  <a:pt x="15015" y="15785"/>
                </a:lnTo>
                <a:cubicBezTo>
                  <a:pt x="14654" y="16478"/>
                  <a:pt x="14103" y="17001"/>
                  <a:pt x="13457" y="17237"/>
                </a:cubicBezTo>
                <a:lnTo>
                  <a:pt x="3664" y="20950"/>
                </a:lnTo>
                <a:cubicBezTo>
                  <a:pt x="3399" y="21055"/>
                  <a:pt x="3113" y="21107"/>
                  <a:pt x="2837" y="2110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DA4AC8B4-1856-643A-7871-D74B9FF3759C}"/>
              </a:ext>
            </a:extLst>
          </p:cNvPr>
          <p:cNvSpPr/>
          <p:nvPr/>
        </p:nvSpPr>
        <p:spPr>
          <a:xfrm>
            <a:off x="5485380" y="4020037"/>
            <a:ext cx="1225413" cy="455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8" h="20766" extrusionOk="0">
                <a:moveTo>
                  <a:pt x="10600" y="20766"/>
                </a:moveTo>
                <a:cubicBezTo>
                  <a:pt x="10330" y="20766"/>
                  <a:pt x="10051" y="20646"/>
                  <a:pt x="9790" y="20383"/>
                </a:cubicBezTo>
                <a:lnTo>
                  <a:pt x="1600" y="12600"/>
                </a:lnTo>
                <a:cubicBezTo>
                  <a:pt x="349" y="11403"/>
                  <a:pt x="-308" y="7739"/>
                  <a:pt x="142" y="4410"/>
                </a:cubicBezTo>
                <a:cubicBezTo>
                  <a:pt x="592" y="1082"/>
                  <a:pt x="1969" y="-666"/>
                  <a:pt x="3220" y="531"/>
                </a:cubicBezTo>
                <a:lnTo>
                  <a:pt x="10582" y="7523"/>
                </a:lnTo>
                <a:lnTo>
                  <a:pt x="17719" y="411"/>
                </a:lnTo>
                <a:cubicBezTo>
                  <a:pt x="18961" y="-834"/>
                  <a:pt x="20356" y="842"/>
                  <a:pt x="20824" y="4171"/>
                </a:cubicBezTo>
                <a:cubicBezTo>
                  <a:pt x="21292" y="7476"/>
                  <a:pt x="20662" y="11187"/>
                  <a:pt x="19411" y="12433"/>
                </a:cubicBezTo>
                <a:lnTo>
                  <a:pt x="11455" y="20359"/>
                </a:lnTo>
                <a:cubicBezTo>
                  <a:pt x="11176" y="20622"/>
                  <a:pt x="10888" y="20766"/>
                  <a:pt x="10600" y="207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8375AE6-9B0D-3A5B-3669-C5D98B1224D5}"/>
              </a:ext>
            </a:extLst>
          </p:cNvPr>
          <p:cNvSpPr/>
          <p:nvPr/>
        </p:nvSpPr>
        <p:spPr>
          <a:xfrm>
            <a:off x="4207888" y="4267124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7F8892D8-4D16-EACF-80BF-F2EB807C7B95}"/>
              </a:ext>
            </a:extLst>
          </p:cNvPr>
          <p:cNvSpPr/>
          <p:nvPr/>
        </p:nvSpPr>
        <p:spPr>
          <a:xfrm>
            <a:off x="3056568" y="2805631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E266E826-AED9-AB6D-7176-B48AB8E57888}"/>
              </a:ext>
            </a:extLst>
          </p:cNvPr>
          <p:cNvSpPr/>
          <p:nvPr/>
        </p:nvSpPr>
        <p:spPr>
          <a:xfrm>
            <a:off x="4691547" y="902537"/>
            <a:ext cx="2812061" cy="292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9982" y="122"/>
                </a:moveTo>
                <a:lnTo>
                  <a:pt x="4943" y="1694"/>
                </a:lnTo>
                <a:cubicBezTo>
                  <a:pt x="4410" y="1860"/>
                  <a:pt x="3949" y="2181"/>
                  <a:pt x="3618" y="2615"/>
                </a:cubicBezTo>
                <a:lnTo>
                  <a:pt x="505" y="6727"/>
                </a:lnTo>
                <a:cubicBezTo>
                  <a:pt x="178" y="7160"/>
                  <a:pt x="0" y="7683"/>
                  <a:pt x="0" y="8217"/>
                </a:cubicBezTo>
                <a:lnTo>
                  <a:pt x="0" y="13297"/>
                </a:lnTo>
                <a:cubicBezTo>
                  <a:pt x="0" y="13831"/>
                  <a:pt x="178" y="14354"/>
                  <a:pt x="505" y="14787"/>
                </a:cubicBezTo>
                <a:lnTo>
                  <a:pt x="3618" y="18899"/>
                </a:lnTo>
                <a:cubicBezTo>
                  <a:pt x="3945" y="19333"/>
                  <a:pt x="4410" y="19654"/>
                  <a:pt x="4943" y="19821"/>
                </a:cubicBezTo>
                <a:lnTo>
                  <a:pt x="9982" y="21393"/>
                </a:lnTo>
                <a:cubicBezTo>
                  <a:pt x="10515" y="21559"/>
                  <a:pt x="11085" y="21559"/>
                  <a:pt x="11618" y="21393"/>
                </a:cubicBezTo>
                <a:lnTo>
                  <a:pt x="16657" y="19821"/>
                </a:lnTo>
                <a:cubicBezTo>
                  <a:pt x="17190" y="19654"/>
                  <a:pt x="17651" y="19333"/>
                  <a:pt x="17982" y="18899"/>
                </a:cubicBezTo>
                <a:lnTo>
                  <a:pt x="21095" y="14787"/>
                </a:lnTo>
                <a:cubicBezTo>
                  <a:pt x="21422" y="14354"/>
                  <a:pt x="21600" y="13831"/>
                  <a:pt x="21600" y="13297"/>
                </a:cubicBezTo>
                <a:lnTo>
                  <a:pt x="21600" y="8217"/>
                </a:lnTo>
                <a:cubicBezTo>
                  <a:pt x="21600" y="7683"/>
                  <a:pt x="21422" y="7160"/>
                  <a:pt x="21095" y="6727"/>
                </a:cubicBezTo>
                <a:lnTo>
                  <a:pt x="17982" y="2615"/>
                </a:lnTo>
                <a:cubicBezTo>
                  <a:pt x="17655" y="2181"/>
                  <a:pt x="17190" y="1860"/>
                  <a:pt x="16657" y="1694"/>
                </a:cubicBezTo>
                <a:lnTo>
                  <a:pt x="11618" y="122"/>
                </a:lnTo>
                <a:cubicBezTo>
                  <a:pt x="11085" y="-41"/>
                  <a:pt x="10511" y="-41"/>
                  <a:pt x="9982" y="12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pic>
        <p:nvPicPr>
          <p:cNvPr id="96" name="Graphic 95" descr="Presentation with checklist with solid fill">
            <a:extLst>
              <a:ext uri="{FF2B5EF4-FFF2-40B4-BE49-F238E27FC236}">
                <a16:creationId xmlns:a16="http://schemas.microsoft.com/office/drawing/2014/main" id="{6B5D20E0-02C1-95E4-D55D-EDE8F149D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0707" y="4600238"/>
            <a:ext cx="627713" cy="627713"/>
          </a:xfrm>
          <a:prstGeom prst="rect">
            <a:avLst/>
          </a:prstGeom>
        </p:spPr>
      </p:pic>
      <p:pic>
        <p:nvPicPr>
          <p:cNvPr id="97" name="Graphic 96" descr="Customer review with solid fill">
            <a:extLst>
              <a:ext uri="{FF2B5EF4-FFF2-40B4-BE49-F238E27FC236}">
                <a16:creationId xmlns:a16="http://schemas.microsoft.com/office/drawing/2014/main" id="{FBFB5A2A-6AE4-BF87-9C4C-8D7BD0D5E3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1980" y="5184176"/>
            <a:ext cx="627713" cy="627713"/>
          </a:xfrm>
          <a:prstGeom prst="rect">
            <a:avLst/>
          </a:prstGeom>
        </p:spPr>
      </p:pic>
      <p:pic>
        <p:nvPicPr>
          <p:cNvPr id="98" name="Graphic 97" descr="User network with solid fill">
            <a:extLst>
              <a:ext uri="{FF2B5EF4-FFF2-40B4-BE49-F238E27FC236}">
                <a16:creationId xmlns:a16="http://schemas.microsoft.com/office/drawing/2014/main" id="{7F37E864-7E61-4CFE-159D-E438DB33CB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63088" y="4600214"/>
            <a:ext cx="627713" cy="627713"/>
          </a:xfrm>
          <a:prstGeom prst="rect">
            <a:avLst/>
          </a:prstGeom>
        </p:spPr>
      </p:pic>
      <p:pic>
        <p:nvPicPr>
          <p:cNvPr id="99" name="Graphic 98" descr="Downward trend graph with solid fill">
            <a:extLst>
              <a:ext uri="{FF2B5EF4-FFF2-40B4-BE49-F238E27FC236}">
                <a16:creationId xmlns:a16="http://schemas.microsoft.com/office/drawing/2014/main" id="{51389999-BAB8-D568-427B-84F9EF1808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10198" y="3139147"/>
            <a:ext cx="627713" cy="627713"/>
          </a:xfrm>
          <a:prstGeom prst="rect">
            <a:avLst/>
          </a:prstGeom>
        </p:spPr>
      </p:pic>
      <p:pic>
        <p:nvPicPr>
          <p:cNvPr id="100" name="Graphic 99" descr="Upward trend with solid fill">
            <a:extLst>
              <a:ext uri="{FF2B5EF4-FFF2-40B4-BE49-F238E27FC236}">
                <a16:creationId xmlns:a16="http://schemas.microsoft.com/office/drawing/2014/main" id="{4D6380CF-AE33-AEB4-5D0D-1594D639D0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53269" y="3139147"/>
            <a:ext cx="627713" cy="627713"/>
          </a:xfrm>
          <a:prstGeom prst="rect">
            <a:avLst/>
          </a:prstGeom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EFF4362-DA13-0ACD-7DC2-DEF2F411009F}"/>
              </a:ext>
            </a:extLst>
          </p:cNvPr>
          <p:cNvGrpSpPr/>
          <p:nvPr/>
        </p:nvGrpSpPr>
        <p:grpSpPr>
          <a:xfrm>
            <a:off x="5091689" y="1961226"/>
            <a:ext cx="2008294" cy="1505597"/>
            <a:chOff x="8921977" y="1528280"/>
            <a:chExt cx="2926080" cy="150559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017C030-A0A2-9BE5-482D-AEA3797AB88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C78A99C-0670-9AE9-3F2B-70C933E72FA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4" name="Graphic 103" descr="Bullseye with solid fill">
            <a:extLst>
              <a:ext uri="{FF2B5EF4-FFF2-40B4-BE49-F238E27FC236}">
                <a16:creationId xmlns:a16="http://schemas.microsoft.com/office/drawing/2014/main" id="{7EA27661-CBE5-735D-94AD-A2F7E88984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8800" y="10982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 Radial with 5 Parts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A0C62D9-AB61-CDEF-0B67-AC63F9BEEB9C}"/>
              </a:ext>
            </a:extLst>
          </p:cNvPr>
          <p:cNvGrpSpPr/>
          <p:nvPr/>
        </p:nvGrpSpPr>
        <p:grpSpPr>
          <a:xfrm>
            <a:off x="8927481" y="4569093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AA1F95B-D2B1-C22C-2845-4302A62C80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6D501E5-428B-0EB0-CEB9-DA7CD9974B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1389EE-F037-C515-255C-BA1A04423FE9}"/>
              </a:ext>
            </a:extLst>
          </p:cNvPr>
          <p:cNvGrpSpPr/>
          <p:nvPr/>
        </p:nvGrpSpPr>
        <p:grpSpPr>
          <a:xfrm>
            <a:off x="338440" y="4569093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20A537A-397C-31C0-7C1D-D680AC10DA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3DD6BF8-2794-590B-4BEE-B2BC02CDE5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4DA1048-2621-5547-9A81-A563E5D7B8DF}"/>
              </a:ext>
            </a:extLst>
          </p:cNvPr>
          <p:cNvGrpSpPr/>
          <p:nvPr/>
        </p:nvGrpSpPr>
        <p:grpSpPr>
          <a:xfrm>
            <a:off x="10002489" y="2358827"/>
            <a:ext cx="1851072" cy="1844151"/>
            <a:chOff x="8921977" y="1466725"/>
            <a:chExt cx="2926080" cy="184415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138CE56-D9B8-7717-B34E-74FD055B5C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D8D04C4-4FA0-0905-2FF3-ACB1C6B4BE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9C429DC-2D0E-8A16-A232-0E625A9B0383}"/>
              </a:ext>
            </a:extLst>
          </p:cNvPr>
          <p:cNvGrpSpPr/>
          <p:nvPr/>
        </p:nvGrpSpPr>
        <p:grpSpPr>
          <a:xfrm>
            <a:off x="338440" y="2358827"/>
            <a:ext cx="1851072" cy="1844151"/>
            <a:chOff x="332936" y="2627766"/>
            <a:chExt cx="2926080" cy="184415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FA5514-0956-F474-C443-12725D368E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5663136-E9A5-044B-DDF0-67559BDF51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C028CF2-82CE-D863-5192-CF29C4758E39}"/>
              </a:ext>
            </a:extLst>
          </p:cNvPr>
          <p:cNvSpPr/>
          <p:nvPr/>
        </p:nvSpPr>
        <p:spPr>
          <a:xfrm>
            <a:off x="3274767" y="1921328"/>
            <a:ext cx="5641534" cy="2740658"/>
          </a:xfrm>
          <a:custGeom>
            <a:avLst/>
            <a:gdLst>
              <a:gd name="connsiteX0" fmla="*/ 225657 w 5641534"/>
              <a:gd name="connsiteY0" fmla="*/ 25 h 2740658"/>
              <a:gd name="connsiteX1" fmla="*/ 391553 w 5641534"/>
              <a:gd name="connsiteY1" fmla="*/ 91260 h 2740658"/>
              <a:gd name="connsiteX2" fmla="*/ 1469841 w 5641534"/>
              <a:gd name="connsiteY2" fmla="*/ 1736777 h 2740658"/>
              <a:gd name="connsiteX3" fmla="*/ 1475099 w 5641534"/>
              <a:gd name="connsiteY3" fmla="*/ 1740888 h 2740658"/>
              <a:gd name="connsiteX4" fmla="*/ 2822548 w 5641534"/>
              <a:gd name="connsiteY4" fmla="*/ 2178792 h 2740658"/>
              <a:gd name="connsiteX5" fmla="*/ 2828792 w 5641534"/>
              <a:gd name="connsiteY5" fmla="*/ 2178792 h 2740658"/>
              <a:gd name="connsiteX6" fmla="*/ 4176241 w 5641534"/>
              <a:gd name="connsiteY6" fmla="*/ 1740888 h 2740658"/>
              <a:gd name="connsiteX7" fmla="*/ 4181499 w 5641534"/>
              <a:gd name="connsiteY7" fmla="*/ 1736777 h 2740658"/>
              <a:gd name="connsiteX8" fmla="*/ 5261429 w 5641534"/>
              <a:gd name="connsiteY8" fmla="*/ 91260 h 2740658"/>
              <a:gd name="connsiteX9" fmla="*/ 5388945 w 5641534"/>
              <a:gd name="connsiteY9" fmla="*/ 4540 h 2740658"/>
              <a:gd name="connsiteX10" fmla="*/ 5540450 w 5641534"/>
              <a:gd name="connsiteY10" fmla="*/ 33512 h 2740658"/>
              <a:gd name="connsiteX11" fmla="*/ 5627213 w 5641534"/>
              <a:gd name="connsiteY11" fmla="*/ 161145 h 2740658"/>
              <a:gd name="connsiteX12" fmla="*/ 5598292 w 5641534"/>
              <a:gd name="connsiteY12" fmla="*/ 312659 h 2740658"/>
              <a:gd name="connsiteX13" fmla="*/ 5597963 w 5641534"/>
              <a:gd name="connsiteY13" fmla="*/ 313051 h 2740658"/>
              <a:gd name="connsiteX14" fmla="*/ 5599935 w 5641534"/>
              <a:gd name="connsiteY14" fmla="*/ 326753 h 2740658"/>
              <a:gd name="connsiteX15" fmla="*/ 5641016 w 5641534"/>
              <a:gd name="connsiteY15" fmla="*/ 424044 h 2740658"/>
              <a:gd name="connsiteX16" fmla="*/ 5610452 w 5641534"/>
              <a:gd name="connsiteY16" fmla="*/ 747823 h 2740658"/>
              <a:gd name="connsiteX17" fmla="*/ 5546366 w 5641534"/>
              <a:gd name="connsiteY17" fmla="*/ 838261 h 2740658"/>
              <a:gd name="connsiteX18" fmla="*/ 5250255 w 5641534"/>
              <a:gd name="connsiteY18" fmla="*/ 973920 h 2740658"/>
              <a:gd name="connsiteX19" fmla="*/ 5170395 w 5641534"/>
              <a:gd name="connsiteY19" fmla="*/ 978618 h 2740658"/>
              <a:gd name="connsiteX20" fmla="*/ 5158235 w 5641534"/>
              <a:gd name="connsiteY20" fmla="*/ 982924 h 2740658"/>
              <a:gd name="connsiteX21" fmla="*/ 4664609 w 5641534"/>
              <a:gd name="connsiteY21" fmla="*/ 1735798 h 2740658"/>
              <a:gd name="connsiteX22" fmla="*/ 4664609 w 5641534"/>
              <a:gd name="connsiteY22" fmla="*/ 1746761 h 2740658"/>
              <a:gd name="connsiteX23" fmla="*/ 4672168 w 5641534"/>
              <a:gd name="connsiteY23" fmla="*/ 1851294 h 2740658"/>
              <a:gd name="connsiteX24" fmla="*/ 4539395 w 5641534"/>
              <a:gd name="connsiteY24" fmla="*/ 2148450 h 2740658"/>
              <a:gd name="connsiteX25" fmla="*/ 4498971 w 5641534"/>
              <a:gd name="connsiteY25" fmla="*/ 2195627 h 2740658"/>
              <a:gd name="connsiteX26" fmla="*/ 4449674 w 5641534"/>
              <a:gd name="connsiteY26" fmla="*/ 2213636 h 2740658"/>
              <a:gd name="connsiteX27" fmla="*/ 4125958 w 5641534"/>
              <a:gd name="connsiteY27" fmla="*/ 2247698 h 2740658"/>
              <a:gd name="connsiteX28" fmla="*/ 4035909 w 5641534"/>
              <a:gd name="connsiteY28" fmla="*/ 2217356 h 2740658"/>
              <a:gd name="connsiteX29" fmla="*/ 4025392 w 5641534"/>
              <a:gd name="connsiteY29" fmla="*/ 2214615 h 2740658"/>
              <a:gd name="connsiteX30" fmla="*/ 3223824 w 5641534"/>
              <a:gd name="connsiteY30" fmla="*/ 2474774 h 2740658"/>
              <a:gd name="connsiteX31" fmla="*/ 3216923 w 5641534"/>
              <a:gd name="connsiteY31" fmla="*/ 2483191 h 2740658"/>
              <a:gd name="connsiteX32" fmla="*/ 3162696 w 5641534"/>
              <a:gd name="connsiteY32" fmla="*/ 2562668 h 2740658"/>
              <a:gd name="connsiteX33" fmla="*/ 2881047 w 5641534"/>
              <a:gd name="connsiteY33" fmla="*/ 2725536 h 2740658"/>
              <a:gd name="connsiteX34" fmla="*/ 2769964 w 5641534"/>
              <a:gd name="connsiteY34" fmla="*/ 2725536 h 2740658"/>
              <a:gd name="connsiteX35" fmla="*/ 2488315 w 5641534"/>
              <a:gd name="connsiteY35" fmla="*/ 2562668 h 2740658"/>
              <a:gd name="connsiteX36" fmla="*/ 2434088 w 5641534"/>
              <a:gd name="connsiteY36" fmla="*/ 2483191 h 2740658"/>
              <a:gd name="connsiteX37" fmla="*/ 2427187 w 5641534"/>
              <a:gd name="connsiteY37" fmla="*/ 2474774 h 2740658"/>
              <a:gd name="connsiteX38" fmla="*/ 1618717 w 5641534"/>
              <a:gd name="connsiteY38" fmla="*/ 2212070 h 2740658"/>
              <a:gd name="connsiteX39" fmla="*/ 1615431 w 5641534"/>
              <a:gd name="connsiteY39" fmla="*/ 2211483 h 2740658"/>
              <a:gd name="connsiteX40" fmla="*/ 1608201 w 5641534"/>
              <a:gd name="connsiteY40" fmla="*/ 2214615 h 2740658"/>
              <a:gd name="connsiteX41" fmla="*/ 1516180 w 5641534"/>
              <a:gd name="connsiteY41" fmla="*/ 2248285 h 2740658"/>
              <a:gd name="connsiteX42" fmla="*/ 1192135 w 5641534"/>
              <a:gd name="connsiteY42" fmla="*/ 2214028 h 2740658"/>
              <a:gd name="connsiteX43" fmla="*/ 1145138 w 5641534"/>
              <a:gd name="connsiteY43" fmla="*/ 2197780 h 2740658"/>
              <a:gd name="connsiteX44" fmla="*/ 1143495 w 5641534"/>
              <a:gd name="connsiteY44" fmla="*/ 2196214 h 2740658"/>
              <a:gd name="connsiteX45" fmla="*/ 1141195 w 5641534"/>
              <a:gd name="connsiteY45" fmla="*/ 2195236 h 2740658"/>
              <a:gd name="connsiteX46" fmla="*/ 1102415 w 5641534"/>
              <a:gd name="connsiteY46" fmla="*/ 2148842 h 2740658"/>
              <a:gd name="connsiteX47" fmla="*/ 969970 w 5641534"/>
              <a:gd name="connsiteY47" fmla="*/ 1851881 h 2740658"/>
              <a:gd name="connsiteX48" fmla="*/ 981473 w 5641534"/>
              <a:gd name="connsiteY48" fmla="*/ 1741475 h 2740658"/>
              <a:gd name="connsiteX49" fmla="*/ 982130 w 5641534"/>
              <a:gd name="connsiteY49" fmla="*/ 1729339 h 2740658"/>
              <a:gd name="connsiteX50" fmla="*/ 492119 w 5641534"/>
              <a:gd name="connsiteY50" fmla="*/ 980184 h 2740658"/>
              <a:gd name="connsiteX51" fmla="*/ 479302 w 5641534"/>
              <a:gd name="connsiteY51" fmla="*/ 976073 h 2740658"/>
              <a:gd name="connsiteX52" fmla="*/ 391553 w 5641534"/>
              <a:gd name="connsiteY52" fmla="*/ 973920 h 2740658"/>
              <a:gd name="connsiteX53" fmla="*/ 95772 w 5641534"/>
              <a:gd name="connsiteY53" fmla="*/ 838261 h 2740658"/>
              <a:gd name="connsiteX54" fmla="*/ 47789 w 5641534"/>
              <a:gd name="connsiteY54" fmla="*/ 796174 h 2740658"/>
              <a:gd name="connsiteX55" fmla="*/ 46803 w 5641534"/>
              <a:gd name="connsiteY55" fmla="*/ 794608 h 2740658"/>
              <a:gd name="connsiteX56" fmla="*/ 31028 w 5641534"/>
              <a:gd name="connsiteY56" fmla="*/ 747431 h 2740658"/>
              <a:gd name="connsiteX57" fmla="*/ 464 w 5641534"/>
              <a:gd name="connsiteY57" fmla="*/ 423456 h 2740658"/>
              <a:gd name="connsiteX58" fmla="*/ 46803 w 5641534"/>
              <a:gd name="connsiteY58" fmla="*/ 322643 h 2740658"/>
              <a:gd name="connsiteX59" fmla="*/ 49433 w 5641534"/>
              <a:gd name="connsiteY59" fmla="*/ 308352 h 2740658"/>
              <a:gd name="connsiteX60" fmla="*/ 112533 w 5641534"/>
              <a:gd name="connsiteY60" fmla="*/ 32925 h 2740658"/>
              <a:gd name="connsiteX61" fmla="*/ 225657 w 5641534"/>
              <a:gd name="connsiteY61" fmla="*/ 25 h 274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641534" h="2740658">
                <a:moveTo>
                  <a:pt x="225657" y="25"/>
                </a:moveTo>
                <a:cubicBezTo>
                  <a:pt x="290392" y="1029"/>
                  <a:pt x="353554" y="33145"/>
                  <a:pt x="391553" y="91260"/>
                </a:cubicBezTo>
                <a:lnTo>
                  <a:pt x="1469841" y="1736777"/>
                </a:lnTo>
                <a:cubicBezTo>
                  <a:pt x="1470827" y="1738931"/>
                  <a:pt x="1473127" y="1740497"/>
                  <a:pt x="1475099" y="1740888"/>
                </a:cubicBezTo>
                <a:lnTo>
                  <a:pt x="2822548" y="2178792"/>
                </a:lnTo>
                <a:cubicBezTo>
                  <a:pt x="2824520" y="2179379"/>
                  <a:pt x="2826820" y="2179379"/>
                  <a:pt x="2828792" y="2178792"/>
                </a:cubicBezTo>
                <a:lnTo>
                  <a:pt x="4176241" y="1740888"/>
                </a:lnTo>
                <a:cubicBezTo>
                  <a:pt x="4178213" y="1740497"/>
                  <a:pt x="4180513" y="1738931"/>
                  <a:pt x="4181499" y="1736777"/>
                </a:cubicBezTo>
                <a:lnTo>
                  <a:pt x="5261429" y="91260"/>
                </a:lnTo>
                <a:cubicBezTo>
                  <a:pt x="5290679" y="46041"/>
                  <a:pt x="5336033" y="15503"/>
                  <a:pt x="5388945" y="4540"/>
                </a:cubicBezTo>
                <a:cubicBezTo>
                  <a:pt x="5441527" y="-6422"/>
                  <a:pt x="5495755" y="3953"/>
                  <a:pt x="5540450" y="33512"/>
                </a:cubicBezTo>
                <a:cubicBezTo>
                  <a:pt x="5585803" y="62875"/>
                  <a:pt x="5616367" y="108095"/>
                  <a:pt x="5627213" y="161145"/>
                </a:cubicBezTo>
                <a:cubicBezTo>
                  <a:pt x="5638387" y="213803"/>
                  <a:pt x="5627870" y="267831"/>
                  <a:pt x="5598292" y="312659"/>
                </a:cubicBezTo>
                <a:lnTo>
                  <a:pt x="5597963" y="313051"/>
                </a:lnTo>
                <a:cubicBezTo>
                  <a:pt x="5594677" y="317944"/>
                  <a:pt x="5595663" y="323621"/>
                  <a:pt x="5599935" y="326753"/>
                </a:cubicBezTo>
                <a:cubicBezTo>
                  <a:pt x="5629185" y="350440"/>
                  <a:pt x="5644631" y="386654"/>
                  <a:pt x="5641016" y="424044"/>
                </a:cubicBezTo>
                <a:lnTo>
                  <a:pt x="5610452" y="747823"/>
                </a:lnTo>
                <a:cubicBezTo>
                  <a:pt x="5606837" y="787365"/>
                  <a:pt x="5582188" y="822014"/>
                  <a:pt x="5546366" y="838261"/>
                </a:cubicBezTo>
                <a:lnTo>
                  <a:pt x="5250255" y="973920"/>
                </a:lnTo>
                <a:cubicBezTo>
                  <a:pt x="5224950" y="985469"/>
                  <a:pt x="5196687" y="987035"/>
                  <a:pt x="5170395" y="978618"/>
                </a:cubicBezTo>
                <a:cubicBezTo>
                  <a:pt x="5166123" y="977052"/>
                  <a:pt x="5160864" y="979205"/>
                  <a:pt x="5158235" y="982924"/>
                </a:cubicBezTo>
                <a:lnTo>
                  <a:pt x="4664609" y="1735798"/>
                </a:lnTo>
                <a:cubicBezTo>
                  <a:pt x="4662637" y="1739322"/>
                  <a:pt x="4662637" y="1743629"/>
                  <a:pt x="4664609" y="1746761"/>
                </a:cubicBezTo>
                <a:cubicBezTo>
                  <a:pt x="4684656" y="1778277"/>
                  <a:pt x="4687285" y="1817233"/>
                  <a:pt x="4672168" y="1851294"/>
                </a:cubicBezTo>
                <a:lnTo>
                  <a:pt x="4539395" y="2148450"/>
                </a:lnTo>
                <a:cubicBezTo>
                  <a:pt x="4530521" y="2167830"/>
                  <a:pt x="4516389" y="2184077"/>
                  <a:pt x="4498971" y="2195627"/>
                </a:cubicBezTo>
                <a:cubicBezTo>
                  <a:pt x="4484182" y="2205219"/>
                  <a:pt x="4467421" y="2211483"/>
                  <a:pt x="4449674" y="2213636"/>
                </a:cubicBezTo>
                <a:lnTo>
                  <a:pt x="4125958" y="2247698"/>
                </a:lnTo>
                <a:cubicBezTo>
                  <a:pt x="4092765" y="2252004"/>
                  <a:pt x="4060229" y="2240455"/>
                  <a:pt x="4035909" y="2217356"/>
                </a:cubicBezTo>
                <a:cubicBezTo>
                  <a:pt x="4033280" y="2214615"/>
                  <a:pt x="4029007" y="2213636"/>
                  <a:pt x="4025392" y="2214615"/>
                </a:cubicBezTo>
                <a:lnTo>
                  <a:pt x="3223824" y="2474774"/>
                </a:lnTo>
                <a:cubicBezTo>
                  <a:pt x="3219881" y="2475948"/>
                  <a:pt x="3217252" y="2479080"/>
                  <a:pt x="3216923" y="2483191"/>
                </a:cubicBezTo>
                <a:cubicBezTo>
                  <a:pt x="3211665" y="2516861"/>
                  <a:pt x="3192274" y="2545833"/>
                  <a:pt x="3162696" y="2562668"/>
                </a:cubicBezTo>
                <a:lnTo>
                  <a:pt x="2881047" y="2725536"/>
                </a:lnTo>
                <a:cubicBezTo>
                  <a:pt x="2846868" y="2745699"/>
                  <a:pt x="2804144" y="2745699"/>
                  <a:pt x="2769964" y="2725536"/>
                </a:cubicBezTo>
                <a:lnTo>
                  <a:pt x="2488315" y="2562668"/>
                </a:lnTo>
                <a:cubicBezTo>
                  <a:pt x="2458737" y="2545833"/>
                  <a:pt x="2439346" y="2516861"/>
                  <a:pt x="2434088" y="2483191"/>
                </a:cubicBezTo>
                <a:cubicBezTo>
                  <a:pt x="2433431" y="2479668"/>
                  <a:pt x="2430802" y="2475948"/>
                  <a:pt x="2427187" y="2474774"/>
                </a:cubicBezTo>
                <a:lnTo>
                  <a:pt x="1618717" y="2212070"/>
                </a:lnTo>
                <a:cubicBezTo>
                  <a:pt x="1617731" y="2211483"/>
                  <a:pt x="1616417" y="2211483"/>
                  <a:pt x="1615431" y="2211483"/>
                </a:cubicBezTo>
                <a:cubicBezTo>
                  <a:pt x="1612802" y="2211483"/>
                  <a:pt x="1609844" y="2212462"/>
                  <a:pt x="1608201" y="2214615"/>
                </a:cubicBezTo>
                <a:cubicBezTo>
                  <a:pt x="1584538" y="2239280"/>
                  <a:pt x="1550359" y="2252004"/>
                  <a:pt x="1516180" y="2248285"/>
                </a:cubicBezTo>
                <a:lnTo>
                  <a:pt x="1192135" y="2214028"/>
                </a:lnTo>
                <a:cubicBezTo>
                  <a:pt x="1175374" y="2212462"/>
                  <a:pt x="1159270" y="2206785"/>
                  <a:pt x="1145138" y="2197780"/>
                </a:cubicBezTo>
                <a:cubicBezTo>
                  <a:pt x="1144481" y="2197193"/>
                  <a:pt x="1143824" y="2196802"/>
                  <a:pt x="1143495" y="2196214"/>
                </a:cubicBezTo>
                <a:cubicBezTo>
                  <a:pt x="1142838" y="2195627"/>
                  <a:pt x="1141852" y="2195236"/>
                  <a:pt x="1141195" y="2195236"/>
                </a:cubicBezTo>
                <a:cubicBezTo>
                  <a:pt x="1124434" y="2183686"/>
                  <a:pt x="1110959" y="2167830"/>
                  <a:pt x="1102415" y="2148842"/>
                </a:cubicBezTo>
                <a:lnTo>
                  <a:pt x="969970" y="1851881"/>
                </a:lnTo>
                <a:cubicBezTo>
                  <a:pt x="953538" y="1815666"/>
                  <a:pt x="958468" y="1773579"/>
                  <a:pt x="981473" y="1741475"/>
                </a:cubicBezTo>
                <a:cubicBezTo>
                  <a:pt x="984102" y="1737756"/>
                  <a:pt x="984102" y="1733058"/>
                  <a:pt x="982130" y="1729339"/>
                </a:cubicBezTo>
                <a:lnTo>
                  <a:pt x="492119" y="980184"/>
                </a:lnTo>
                <a:cubicBezTo>
                  <a:pt x="489490" y="976073"/>
                  <a:pt x="484231" y="974507"/>
                  <a:pt x="479302" y="976073"/>
                </a:cubicBezTo>
                <a:cubicBezTo>
                  <a:pt x="451038" y="987623"/>
                  <a:pt x="419488" y="986644"/>
                  <a:pt x="391553" y="973920"/>
                </a:cubicBezTo>
                <a:lnTo>
                  <a:pt x="95772" y="838261"/>
                </a:lnTo>
                <a:cubicBezTo>
                  <a:pt x="75724" y="829452"/>
                  <a:pt x="59292" y="814575"/>
                  <a:pt x="47789" y="796174"/>
                </a:cubicBezTo>
                <a:cubicBezTo>
                  <a:pt x="47789" y="795783"/>
                  <a:pt x="47132" y="795195"/>
                  <a:pt x="46803" y="794608"/>
                </a:cubicBezTo>
                <a:cubicBezTo>
                  <a:pt x="38259" y="780514"/>
                  <a:pt x="32672" y="764266"/>
                  <a:pt x="31028" y="747431"/>
                </a:cubicBezTo>
                <a:lnTo>
                  <a:pt x="464" y="423456"/>
                </a:lnTo>
                <a:cubicBezTo>
                  <a:pt x="-3151" y="384110"/>
                  <a:pt x="14596" y="345154"/>
                  <a:pt x="46803" y="322643"/>
                </a:cubicBezTo>
                <a:cubicBezTo>
                  <a:pt x="51405" y="319510"/>
                  <a:pt x="52390" y="313051"/>
                  <a:pt x="49433" y="308352"/>
                </a:cubicBezTo>
                <a:cubicBezTo>
                  <a:pt x="-10381" y="216348"/>
                  <a:pt x="16897" y="95567"/>
                  <a:pt x="112533" y="32925"/>
                </a:cubicBezTo>
                <a:cubicBezTo>
                  <a:pt x="147410" y="10022"/>
                  <a:pt x="186817" y="-577"/>
                  <a:pt x="22565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AB3FEB4-FF81-AAE2-2B7C-198E02B05189}"/>
              </a:ext>
            </a:extLst>
          </p:cNvPr>
          <p:cNvSpPr/>
          <p:nvPr/>
        </p:nvSpPr>
        <p:spPr>
          <a:xfrm>
            <a:off x="2566999" y="2873128"/>
            <a:ext cx="1114110" cy="1159751"/>
          </a:xfrm>
          <a:custGeom>
            <a:avLst/>
            <a:gdLst>
              <a:gd name="connsiteX0" fmla="*/ 552126 w 1114110"/>
              <a:gd name="connsiteY0" fmla="*/ 0 h 1159751"/>
              <a:gd name="connsiteX1" fmla="*/ 556398 w 1114110"/>
              <a:gd name="connsiteY1" fmla="*/ 1175 h 1159751"/>
              <a:gd name="connsiteX2" fmla="*/ 560670 w 1114110"/>
              <a:gd name="connsiteY2" fmla="*/ 0 h 1159751"/>
              <a:gd name="connsiteX3" fmla="*/ 596821 w 1114110"/>
              <a:gd name="connsiteY3" fmla="*/ 6460 h 1159751"/>
              <a:gd name="connsiteX4" fmla="*/ 861710 w 1114110"/>
              <a:gd name="connsiteY4" fmla="*/ 92593 h 1159751"/>
              <a:gd name="connsiteX5" fmla="*/ 925796 w 1114110"/>
              <a:gd name="connsiteY5" fmla="*/ 139378 h 1159751"/>
              <a:gd name="connsiteX6" fmla="*/ 1089462 w 1114110"/>
              <a:gd name="connsiteY6" fmla="*/ 364888 h 1159751"/>
              <a:gd name="connsiteX7" fmla="*/ 1114110 w 1114110"/>
              <a:gd name="connsiteY7" fmla="*/ 440645 h 1159751"/>
              <a:gd name="connsiteX8" fmla="*/ 1114110 w 1114110"/>
              <a:gd name="connsiteY8" fmla="*/ 719204 h 1159751"/>
              <a:gd name="connsiteX9" fmla="*/ 1089462 w 1114110"/>
              <a:gd name="connsiteY9" fmla="*/ 794962 h 1159751"/>
              <a:gd name="connsiteX10" fmla="*/ 925796 w 1114110"/>
              <a:gd name="connsiteY10" fmla="*/ 1020472 h 1159751"/>
              <a:gd name="connsiteX11" fmla="*/ 861710 w 1114110"/>
              <a:gd name="connsiteY11" fmla="*/ 1067257 h 1159751"/>
              <a:gd name="connsiteX12" fmla="*/ 596821 w 1114110"/>
              <a:gd name="connsiteY12" fmla="*/ 1153585 h 1159751"/>
              <a:gd name="connsiteX13" fmla="*/ 517289 w 1114110"/>
              <a:gd name="connsiteY13" fmla="*/ 1153585 h 1159751"/>
              <a:gd name="connsiteX14" fmla="*/ 252400 w 1114110"/>
              <a:gd name="connsiteY14" fmla="*/ 1067257 h 1159751"/>
              <a:gd name="connsiteX15" fmla="*/ 188314 w 1114110"/>
              <a:gd name="connsiteY15" fmla="*/ 1020472 h 1159751"/>
              <a:gd name="connsiteX16" fmla="*/ 24977 w 1114110"/>
              <a:gd name="connsiteY16" fmla="*/ 794962 h 1159751"/>
              <a:gd name="connsiteX17" fmla="*/ 0 w 1114110"/>
              <a:gd name="connsiteY17" fmla="*/ 719204 h 1159751"/>
              <a:gd name="connsiteX18" fmla="*/ 0 w 1114110"/>
              <a:gd name="connsiteY18" fmla="*/ 440645 h 1159751"/>
              <a:gd name="connsiteX19" fmla="*/ 24977 w 1114110"/>
              <a:gd name="connsiteY19" fmla="*/ 364888 h 1159751"/>
              <a:gd name="connsiteX20" fmla="*/ 188314 w 1114110"/>
              <a:gd name="connsiteY20" fmla="*/ 139378 h 1159751"/>
              <a:gd name="connsiteX21" fmla="*/ 252400 w 1114110"/>
              <a:gd name="connsiteY21" fmla="*/ 92593 h 1159751"/>
              <a:gd name="connsiteX22" fmla="*/ 517289 w 1114110"/>
              <a:gd name="connsiteY22" fmla="*/ 6460 h 1159751"/>
              <a:gd name="connsiteX23" fmla="*/ 552126 w 1114110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110" h="1159751">
                <a:moveTo>
                  <a:pt x="552126" y="0"/>
                </a:moveTo>
                <a:cubicBezTo>
                  <a:pt x="553769" y="588"/>
                  <a:pt x="554755" y="1175"/>
                  <a:pt x="556398" y="1175"/>
                </a:cubicBezTo>
                <a:cubicBezTo>
                  <a:pt x="558041" y="1175"/>
                  <a:pt x="559356" y="588"/>
                  <a:pt x="560670" y="0"/>
                </a:cubicBezTo>
                <a:cubicBezTo>
                  <a:pt x="572502" y="588"/>
                  <a:pt x="584661" y="2741"/>
                  <a:pt x="596821" y="6460"/>
                </a:cubicBezTo>
                <a:lnTo>
                  <a:pt x="861710" y="92593"/>
                </a:lnTo>
                <a:cubicBezTo>
                  <a:pt x="887673" y="101010"/>
                  <a:pt x="910021" y="117258"/>
                  <a:pt x="925796" y="139378"/>
                </a:cubicBezTo>
                <a:lnTo>
                  <a:pt x="1089462" y="364888"/>
                </a:lnTo>
                <a:cubicBezTo>
                  <a:pt x="1105565" y="387008"/>
                  <a:pt x="1114110" y="413239"/>
                  <a:pt x="1114110" y="440645"/>
                </a:cubicBezTo>
                <a:lnTo>
                  <a:pt x="1114110" y="719204"/>
                </a:lnTo>
                <a:cubicBezTo>
                  <a:pt x="1114110" y="746610"/>
                  <a:pt x="1105565" y="772841"/>
                  <a:pt x="1089462" y="794962"/>
                </a:cubicBezTo>
                <a:lnTo>
                  <a:pt x="925796" y="1020472"/>
                </a:lnTo>
                <a:cubicBezTo>
                  <a:pt x="909692" y="1042592"/>
                  <a:pt x="887673" y="1058840"/>
                  <a:pt x="861710" y="1067257"/>
                </a:cubicBezTo>
                <a:lnTo>
                  <a:pt x="596821" y="1153585"/>
                </a:lnTo>
                <a:cubicBezTo>
                  <a:pt x="571187" y="1161807"/>
                  <a:pt x="543252" y="1161807"/>
                  <a:pt x="517289" y="1153585"/>
                </a:cubicBezTo>
                <a:lnTo>
                  <a:pt x="252400" y="1067257"/>
                </a:lnTo>
                <a:cubicBezTo>
                  <a:pt x="226766" y="1058840"/>
                  <a:pt x="204089" y="1042592"/>
                  <a:pt x="188314" y="1020472"/>
                </a:cubicBezTo>
                <a:lnTo>
                  <a:pt x="24977" y="794962"/>
                </a:lnTo>
                <a:cubicBezTo>
                  <a:pt x="8545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545" y="387008"/>
                  <a:pt x="24977" y="364888"/>
                </a:cubicBezTo>
                <a:lnTo>
                  <a:pt x="188314" y="139378"/>
                </a:lnTo>
                <a:cubicBezTo>
                  <a:pt x="204747" y="117258"/>
                  <a:pt x="226766" y="101010"/>
                  <a:pt x="252400" y="92593"/>
                </a:cubicBezTo>
                <a:lnTo>
                  <a:pt x="517289" y="6460"/>
                </a:lnTo>
                <a:cubicBezTo>
                  <a:pt x="529120" y="2741"/>
                  <a:pt x="540623" y="588"/>
                  <a:pt x="552126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80C0283-85A9-E604-D1B1-59FDB1BBA5A5}"/>
              </a:ext>
            </a:extLst>
          </p:cNvPr>
          <p:cNvSpPr/>
          <p:nvPr/>
        </p:nvSpPr>
        <p:spPr>
          <a:xfrm>
            <a:off x="8509906" y="2873128"/>
            <a:ext cx="1114439" cy="1159751"/>
          </a:xfrm>
          <a:custGeom>
            <a:avLst/>
            <a:gdLst>
              <a:gd name="connsiteX0" fmla="*/ 554097 w 1114439"/>
              <a:gd name="connsiteY0" fmla="*/ 0 h 1159751"/>
              <a:gd name="connsiteX1" fmla="*/ 558369 w 1114439"/>
              <a:gd name="connsiteY1" fmla="*/ 1175 h 1159751"/>
              <a:gd name="connsiteX2" fmla="*/ 562313 w 1114439"/>
              <a:gd name="connsiteY2" fmla="*/ 0 h 1159751"/>
              <a:gd name="connsiteX3" fmla="*/ 597150 w 1114439"/>
              <a:gd name="connsiteY3" fmla="*/ 6460 h 1159751"/>
              <a:gd name="connsiteX4" fmla="*/ 862039 w 1114439"/>
              <a:gd name="connsiteY4" fmla="*/ 92593 h 1159751"/>
              <a:gd name="connsiteX5" fmla="*/ 926125 w 1114439"/>
              <a:gd name="connsiteY5" fmla="*/ 139378 h 1159751"/>
              <a:gd name="connsiteX6" fmla="*/ 1089790 w 1114439"/>
              <a:gd name="connsiteY6" fmla="*/ 364888 h 1159751"/>
              <a:gd name="connsiteX7" fmla="*/ 1114439 w 1114439"/>
              <a:gd name="connsiteY7" fmla="*/ 440645 h 1159751"/>
              <a:gd name="connsiteX8" fmla="*/ 1114439 w 1114439"/>
              <a:gd name="connsiteY8" fmla="*/ 719204 h 1159751"/>
              <a:gd name="connsiteX9" fmla="*/ 1089790 w 1114439"/>
              <a:gd name="connsiteY9" fmla="*/ 794962 h 1159751"/>
              <a:gd name="connsiteX10" fmla="*/ 926125 w 1114439"/>
              <a:gd name="connsiteY10" fmla="*/ 1020472 h 1159751"/>
              <a:gd name="connsiteX11" fmla="*/ 862039 w 1114439"/>
              <a:gd name="connsiteY11" fmla="*/ 1067257 h 1159751"/>
              <a:gd name="connsiteX12" fmla="*/ 597150 w 1114439"/>
              <a:gd name="connsiteY12" fmla="*/ 1153585 h 1159751"/>
              <a:gd name="connsiteX13" fmla="*/ 517617 w 1114439"/>
              <a:gd name="connsiteY13" fmla="*/ 1153585 h 1159751"/>
              <a:gd name="connsiteX14" fmla="*/ 252729 w 1114439"/>
              <a:gd name="connsiteY14" fmla="*/ 1067257 h 1159751"/>
              <a:gd name="connsiteX15" fmla="*/ 188643 w 1114439"/>
              <a:gd name="connsiteY15" fmla="*/ 1020472 h 1159751"/>
              <a:gd name="connsiteX16" fmla="*/ 24649 w 1114439"/>
              <a:gd name="connsiteY16" fmla="*/ 794962 h 1159751"/>
              <a:gd name="connsiteX17" fmla="*/ 0 w 1114439"/>
              <a:gd name="connsiteY17" fmla="*/ 719204 h 1159751"/>
              <a:gd name="connsiteX18" fmla="*/ 0 w 1114439"/>
              <a:gd name="connsiteY18" fmla="*/ 440645 h 1159751"/>
              <a:gd name="connsiteX19" fmla="*/ 24649 w 1114439"/>
              <a:gd name="connsiteY19" fmla="*/ 364888 h 1159751"/>
              <a:gd name="connsiteX20" fmla="*/ 188643 w 1114439"/>
              <a:gd name="connsiteY20" fmla="*/ 139378 h 1159751"/>
              <a:gd name="connsiteX21" fmla="*/ 252729 w 1114439"/>
              <a:gd name="connsiteY21" fmla="*/ 92593 h 1159751"/>
              <a:gd name="connsiteX22" fmla="*/ 517617 w 1114439"/>
              <a:gd name="connsiteY22" fmla="*/ 6460 h 1159751"/>
              <a:gd name="connsiteX23" fmla="*/ 554097 w 1114439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439" h="1159751">
                <a:moveTo>
                  <a:pt x="554097" y="0"/>
                </a:moveTo>
                <a:cubicBezTo>
                  <a:pt x="555741" y="588"/>
                  <a:pt x="556727" y="1175"/>
                  <a:pt x="558369" y="1175"/>
                </a:cubicBezTo>
                <a:cubicBezTo>
                  <a:pt x="559684" y="1175"/>
                  <a:pt x="561327" y="588"/>
                  <a:pt x="562313" y="0"/>
                </a:cubicBezTo>
                <a:cubicBezTo>
                  <a:pt x="574145" y="588"/>
                  <a:pt x="585976" y="2741"/>
                  <a:pt x="597150" y="6460"/>
                </a:cubicBezTo>
                <a:lnTo>
                  <a:pt x="862039" y="92593"/>
                </a:lnTo>
                <a:cubicBezTo>
                  <a:pt x="888001" y="101010"/>
                  <a:pt x="910349" y="117258"/>
                  <a:pt x="926125" y="139378"/>
                </a:cubicBezTo>
                <a:lnTo>
                  <a:pt x="1089790" y="364888"/>
                </a:lnTo>
                <a:cubicBezTo>
                  <a:pt x="1105894" y="387008"/>
                  <a:pt x="1114439" y="413239"/>
                  <a:pt x="1114439" y="440645"/>
                </a:cubicBezTo>
                <a:lnTo>
                  <a:pt x="1114439" y="719204"/>
                </a:lnTo>
                <a:cubicBezTo>
                  <a:pt x="1114439" y="746610"/>
                  <a:pt x="1105894" y="772841"/>
                  <a:pt x="1089790" y="794962"/>
                </a:cubicBezTo>
                <a:lnTo>
                  <a:pt x="926125" y="1020472"/>
                </a:lnTo>
                <a:cubicBezTo>
                  <a:pt x="910021" y="1042592"/>
                  <a:pt x="888001" y="1058840"/>
                  <a:pt x="862039" y="1067257"/>
                </a:cubicBezTo>
                <a:lnTo>
                  <a:pt x="597150" y="1153585"/>
                </a:lnTo>
                <a:cubicBezTo>
                  <a:pt x="571515" y="1161807"/>
                  <a:pt x="543581" y="1161807"/>
                  <a:pt x="517617" y="1153585"/>
                </a:cubicBezTo>
                <a:lnTo>
                  <a:pt x="252729" y="1067257"/>
                </a:lnTo>
                <a:cubicBezTo>
                  <a:pt x="227095" y="1058840"/>
                  <a:pt x="204418" y="1042592"/>
                  <a:pt x="188643" y="1020472"/>
                </a:cubicBezTo>
                <a:lnTo>
                  <a:pt x="24649" y="794962"/>
                </a:lnTo>
                <a:cubicBezTo>
                  <a:pt x="8216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216" y="387008"/>
                  <a:pt x="24649" y="364888"/>
                </a:cubicBezTo>
                <a:lnTo>
                  <a:pt x="188643" y="139378"/>
                </a:lnTo>
                <a:cubicBezTo>
                  <a:pt x="205075" y="117258"/>
                  <a:pt x="227095" y="101010"/>
                  <a:pt x="252729" y="92593"/>
                </a:cubicBezTo>
                <a:lnTo>
                  <a:pt x="517617" y="6460"/>
                </a:lnTo>
                <a:cubicBezTo>
                  <a:pt x="529449" y="2741"/>
                  <a:pt x="541280" y="588"/>
                  <a:pt x="554097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76EBF0D-EEE2-FAA6-B496-D4723ED557B6}"/>
              </a:ext>
            </a:extLst>
          </p:cNvPr>
          <p:cNvSpPr/>
          <p:nvPr/>
        </p:nvSpPr>
        <p:spPr>
          <a:xfrm>
            <a:off x="3719889" y="4334195"/>
            <a:ext cx="1114110" cy="1159751"/>
          </a:xfrm>
          <a:custGeom>
            <a:avLst/>
            <a:gdLst>
              <a:gd name="connsiteX0" fmla="*/ 557179 w 1114110"/>
              <a:gd name="connsiteY0" fmla="*/ 0 h 1159751"/>
              <a:gd name="connsiteX1" fmla="*/ 596822 w 1114110"/>
              <a:gd name="connsiteY1" fmla="*/ 6313 h 1159751"/>
              <a:gd name="connsiteX2" fmla="*/ 861710 w 1114110"/>
              <a:gd name="connsiteY2" fmla="*/ 92446 h 1159751"/>
              <a:gd name="connsiteX3" fmla="*/ 925796 w 1114110"/>
              <a:gd name="connsiteY3" fmla="*/ 139231 h 1159751"/>
              <a:gd name="connsiteX4" fmla="*/ 1089462 w 1114110"/>
              <a:gd name="connsiteY4" fmla="*/ 364741 h 1159751"/>
              <a:gd name="connsiteX5" fmla="*/ 1114110 w 1114110"/>
              <a:gd name="connsiteY5" fmla="*/ 440498 h 1159751"/>
              <a:gd name="connsiteX6" fmla="*/ 1114110 w 1114110"/>
              <a:gd name="connsiteY6" fmla="*/ 719058 h 1159751"/>
              <a:gd name="connsiteX7" fmla="*/ 1089462 w 1114110"/>
              <a:gd name="connsiteY7" fmla="*/ 794815 h 1159751"/>
              <a:gd name="connsiteX8" fmla="*/ 925796 w 1114110"/>
              <a:gd name="connsiteY8" fmla="*/ 1020325 h 1159751"/>
              <a:gd name="connsiteX9" fmla="*/ 861710 w 1114110"/>
              <a:gd name="connsiteY9" fmla="*/ 1067110 h 1159751"/>
              <a:gd name="connsiteX10" fmla="*/ 596822 w 1114110"/>
              <a:gd name="connsiteY10" fmla="*/ 1153438 h 1159751"/>
              <a:gd name="connsiteX11" fmla="*/ 517289 w 1114110"/>
              <a:gd name="connsiteY11" fmla="*/ 1153438 h 1159751"/>
              <a:gd name="connsiteX12" fmla="*/ 252401 w 1114110"/>
              <a:gd name="connsiteY12" fmla="*/ 1067110 h 1159751"/>
              <a:gd name="connsiteX13" fmla="*/ 188315 w 1114110"/>
              <a:gd name="connsiteY13" fmla="*/ 1020325 h 1159751"/>
              <a:gd name="connsiteX14" fmla="*/ 24978 w 1114110"/>
              <a:gd name="connsiteY14" fmla="*/ 794815 h 1159751"/>
              <a:gd name="connsiteX15" fmla="*/ 0 w 1114110"/>
              <a:gd name="connsiteY15" fmla="*/ 719058 h 1159751"/>
              <a:gd name="connsiteX16" fmla="*/ 0 w 1114110"/>
              <a:gd name="connsiteY16" fmla="*/ 440498 h 1159751"/>
              <a:gd name="connsiteX17" fmla="*/ 24978 w 1114110"/>
              <a:gd name="connsiteY17" fmla="*/ 364741 h 1159751"/>
              <a:gd name="connsiteX18" fmla="*/ 188315 w 1114110"/>
              <a:gd name="connsiteY18" fmla="*/ 139231 h 1159751"/>
              <a:gd name="connsiteX19" fmla="*/ 252401 w 1114110"/>
              <a:gd name="connsiteY19" fmla="*/ 92446 h 1159751"/>
              <a:gd name="connsiteX20" fmla="*/ 517289 w 1114110"/>
              <a:gd name="connsiteY20" fmla="*/ 6313 h 1159751"/>
              <a:gd name="connsiteX21" fmla="*/ 557179 w 1114110"/>
              <a:gd name="connsiteY21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14110" h="1159751">
                <a:moveTo>
                  <a:pt x="557179" y="0"/>
                </a:moveTo>
                <a:cubicBezTo>
                  <a:pt x="570612" y="0"/>
                  <a:pt x="584005" y="2105"/>
                  <a:pt x="596822" y="6313"/>
                </a:cubicBezTo>
                <a:lnTo>
                  <a:pt x="861710" y="92446"/>
                </a:lnTo>
                <a:cubicBezTo>
                  <a:pt x="887673" y="100863"/>
                  <a:pt x="910021" y="117111"/>
                  <a:pt x="925796" y="139231"/>
                </a:cubicBezTo>
                <a:lnTo>
                  <a:pt x="1089462" y="364741"/>
                </a:lnTo>
                <a:cubicBezTo>
                  <a:pt x="1105566" y="386861"/>
                  <a:pt x="1114110" y="413092"/>
                  <a:pt x="1114110" y="440498"/>
                </a:cubicBezTo>
                <a:lnTo>
                  <a:pt x="1114110" y="719058"/>
                </a:lnTo>
                <a:cubicBezTo>
                  <a:pt x="1114110" y="746463"/>
                  <a:pt x="1105566" y="772694"/>
                  <a:pt x="1089462" y="794815"/>
                </a:cubicBezTo>
                <a:lnTo>
                  <a:pt x="925796" y="1020325"/>
                </a:lnTo>
                <a:cubicBezTo>
                  <a:pt x="909693" y="1042445"/>
                  <a:pt x="887673" y="1058693"/>
                  <a:pt x="861710" y="1067110"/>
                </a:cubicBezTo>
                <a:lnTo>
                  <a:pt x="596822" y="1153438"/>
                </a:lnTo>
                <a:cubicBezTo>
                  <a:pt x="571187" y="1161856"/>
                  <a:pt x="543252" y="1161856"/>
                  <a:pt x="517289" y="1153438"/>
                </a:cubicBezTo>
                <a:lnTo>
                  <a:pt x="252401" y="1067110"/>
                </a:lnTo>
                <a:cubicBezTo>
                  <a:pt x="226766" y="1058693"/>
                  <a:pt x="204090" y="1042445"/>
                  <a:pt x="188315" y="1020325"/>
                </a:cubicBezTo>
                <a:lnTo>
                  <a:pt x="24978" y="794815"/>
                </a:lnTo>
                <a:cubicBezTo>
                  <a:pt x="8545" y="772694"/>
                  <a:pt x="0" y="746463"/>
                  <a:pt x="0" y="719058"/>
                </a:cubicBezTo>
                <a:lnTo>
                  <a:pt x="0" y="440498"/>
                </a:lnTo>
                <a:cubicBezTo>
                  <a:pt x="0" y="413092"/>
                  <a:pt x="8545" y="386861"/>
                  <a:pt x="24978" y="364741"/>
                </a:cubicBezTo>
                <a:lnTo>
                  <a:pt x="188315" y="139231"/>
                </a:lnTo>
                <a:cubicBezTo>
                  <a:pt x="204747" y="117111"/>
                  <a:pt x="226766" y="100863"/>
                  <a:pt x="252401" y="92446"/>
                </a:cubicBezTo>
                <a:lnTo>
                  <a:pt x="517289" y="6313"/>
                </a:lnTo>
                <a:cubicBezTo>
                  <a:pt x="530271" y="2105"/>
                  <a:pt x="543745" y="0"/>
                  <a:pt x="55717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42D4CDE-2D50-2EB9-2C82-891783E68D61}"/>
              </a:ext>
            </a:extLst>
          </p:cNvPr>
          <p:cNvSpPr/>
          <p:nvPr/>
        </p:nvSpPr>
        <p:spPr>
          <a:xfrm>
            <a:off x="7357016" y="4334243"/>
            <a:ext cx="1115095" cy="1159702"/>
          </a:xfrm>
          <a:custGeom>
            <a:avLst/>
            <a:gdLst>
              <a:gd name="connsiteX0" fmla="*/ 557055 w 1115095"/>
              <a:gd name="connsiteY0" fmla="*/ 0 h 1159702"/>
              <a:gd name="connsiteX1" fmla="*/ 597150 w 1115095"/>
              <a:gd name="connsiteY1" fmla="*/ 6264 h 1159702"/>
              <a:gd name="connsiteX2" fmla="*/ 862039 w 1115095"/>
              <a:gd name="connsiteY2" fmla="*/ 92397 h 1159702"/>
              <a:gd name="connsiteX3" fmla="*/ 926125 w 1115095"/>
              <a:gd name="connsiteY3" fmla="*/ 139182 h 1159702"/>
              <a:gd name="connsiteX4" fmla="*/ 1090119 w 1115095"/>
              <a:gd name="connsiteY4" fmla="*/ 364692 h 1159702"/>
              <a:gd name="connsiteX5" fmla="*/ 1115095 w 1115095"/>
              <a:gd name="connsiteY5" fmla="*/ 440449 h 1159702"/>
              <a:gd name="connsiteX6" fmla="*/ 1115095 w 1115095"/>
              <a:gd name="connsiteY6" fmla="*/ 719009 h 1159702"/>
              <a:gd name="connsiteX7" fmla="*/ 1114439 w 1115095"/>
              <a:gd name="connsiteY7" fmla="*/ 719009 h 1159702"/>
              <a:gd name="connsiteX8" fmla="*/ 1089790 w 1115095"/>
              <a:gd name="connsiteY8" fmla="*/ 794766 h 1159702"/>
              <a:gd name="connsiteX9" fmla="*/ 925796 w 1115095"/>
              <a:gd name="connsiteY9" fmla="*/ 1020276 h 1159702"/>
              <a:gd name="connsiteX10" fmla="*/ 861710 w 1115095"/>
              <a:gd name="connsiteY10" fmla="*/ 1067061 h 1159702"/>
              <a:gd name="connsiteX11" fmla="*/ 596493 w 1115095"/>
              <a:gd name="connsiteY11" fmla="*/ 1153389 h 1159702"/>
              <a:gd name="connsiteX12" fmla="*/ 517289 w 1115095"/>
              <a:gd name="connsiteY12" fmla="*/ 1153389 h 1159702"/>
              <a:gd name="connsiteX13" fmla="*/ 252400 w 1115095"/>
              <a:gd name="connsiteY13" fmla="*/ 1067061 h 1159702"/>
              <a:gd name="connsiteX14" fmla="*/ 187986 w 1115095"/>
              <a:gd name="connsiteY14" fmla="*/ 1020276 h 1159702"/>
              <a:gd name="connsiteX15" fmla="*/ 24648 w 1115095"/>
              <a:gd name="connsiteY15" fmla="*/ 794766 h 1159702"/>
              <a:gd name="connsiteX16" fmla="*/ 0 w 1115095"/>
              <a:gd name="connsiteY16" fmla="*/ 719009 h 1159702"/>
              <a:gd name="connsiteX17" fmla="*/ 0 w 1115095"/>
              <a:gd name="connsiteY17" fmla="*/ 440449 h 1159702"/>
              <a:gd name="connsiteX18" fmla="*/ 24648 w 1115095"/>
              <a:gd name="connsiteY18" fmla="*/ 364692 h 1159702"/>
              <a:gd name="connsiteX19" fmla="*/ 187986 w 1115095"/>
              <a:gd name="connsiteY19" fmla="*/ 139182 h 1159702"/>
              <a:gd name="connsiteX20" fmla="*/ 252400 w 1115095"/>
              <a:gd name="connsiteY20" fmla="*/ 92397 h 1159702"/>
              <a:gd name="connsiteX21" fmla="*/ 517289 w 1115095"/>
              <a:gd name="connsiteY21" fmla="*/ 6264 h 1159702"/>
              <a:gd name="connsiteX22" fmla="*/ 557055 w 1115095"/>
              <a:gd name="connsiteY22" fmla="*/ 0 h 11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5095" h="1159702">
                <a:moveTo>
                  <a:pt x="557055" y="0"/>
                </a:moveTo>
                <a:cubicBezTo>
                  <a:pt x="570858" y="0"/>
                  <a:pt x="584004" y="1958"/>
                  <a:pt x="597150" y="6264"/>
                </a:cubicBezTo>
                <a:lnTo>
                  <a:pt x="862039" y="92397"/>
                </a:lnTo>
                <a:cubicBezTo>
                  <a:pt x="888002" y="100814"/>
                  <a:pt x="910349" y="117062"/>
                  <a:pt x="926125" y="139182"/>
                </a:cubicBezTo>
                <a:lnTo>
                  <a:pt x="1090119" y="364692"/>
                </a:lnTo>
                <a:cubicBezTo>
                  <a:pt x="1106551" y="386812"/>
                  <a:pt x="1115095" y="413043"/>
                  <a:pt x="1115095" y="440449"/>
                </a:cubicBezTo>
                <a:lnTo>
                  <a:pt x="1115095" y="719009"/>
                </a:lnTo>
                <a:lnTo>
                  <a:pt x="1114439" y="719009"/>
                </a:lnTo>
                <a:cubicBezTo>
                  <a:pt x="1114439" y="746414"/>
                  <a:pt x="1105893" y="772645"/>
                  <a:pt x="1089790" y="794766"/>
                </a:cubicBezTo>
                <a:lnTo>
                  <a:pt x="925796" y="1020276"/>
                </a:lnTo>
                <a:cubicBezTo>
                  <a:pt x="909364" y="1042396"/>
                  <a:pt x="887344" y="1058644"/>
                  <a:pt x="861710" y="1067061"/>
                </a:cubicBezTo>
                <a:lnTo>
                  <a:pt x="596493" y="1153389"/>
                </a:lnTo>
                <a:cubicBezTo>
                  <a:pt x="570858" y="1161807"/>
                  <a:pt x="542923" y="1161807"/>
                  <a:pt x="517289" y="1153389"/>
                </a:cubicBezTo>
                <a:lnTo>
                  <a:pt x="252400" y="1067061"/>
                </a:lnTo>
                <a:cubicBezTo>
                  <a:pt x="226437" y="1058644"/>
                  <a:pt x="203761" y="1042396"/>
                  <a:pt x="187986" y="1020276"/>
                </a:cubicBezTo>
                <a:lnTo>
                  <a:pt x="24648" y="794766"/>
                </a:lnTo>
                <a:cubicBezTo>
                  <a:pt x="8216" y="772645"/>
                  <a:pt x="0" y="746414"/>
                  <a:pt x="0" y="719009"/>
                </a:cubicBezTo>
                <a:lnTo>
                  <a:pt x="0" y="440449"/>
                </a:lnTo>
                <a:cubicBezTo>
                  <a:pt x="0" y="413043"/>
                  <a:pt x="8216" y="386812"/>
                  <a:pt x="24648" y="364692"/>
                </a:cubicBezTo>
                <a:lnTo>
                  <a:pt x="187986" y="139182"/>
                </a:lnTo>
                <a:cubicBezTo>
                  <a:pt x="204418" y="117062"/>
                  <a:pt x="226437" y="100814"/>
                  <a:pt x="252400" y="92397"/>
                </a:cubicBezTo>
                <a:lnTo>
                  <a:pt x="517289" y="6264"/>
                </a:lnTo>
                <a:cubicBezTo>
                  <a:pt x="530435" y="1958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81C9E03-2D5C-86BA-C9D7-79EB62E3E4B9}"/>
              </a:ext>
            </a:extLst>
          </p:cNvPr>
          <p:cNvSpPr/>
          <p:nvPr/>
        </p:nvSpPr>
        <p:spPr>
          <a:xfrm>
            <a:off x="5538617" y="4918182"/>
            <a:ext cx="1114439" cy="1159701"/>
          </a:xfrm>
          <a:custGeom>
            <a:avLst/>
            <a:gdLst>
              <a:gd name="connsiteX0" fmla="*/ 557055 w 1114439"/>
              <a:gd name="connsiteY0" fmla="*/ 0 h 1159701"/>
              <a:gd name="connsiteX1" fmla="*/ 597150 w 1114439"/>
              <a:gd name="connsiteY1" fmla="*/ 6264 h 1159701"/>
              <a:gd name="connsiteX2" fmla="*/ 862039 w 1114439"/>
              <a:gd name="connsiteY2" fmla="*/ 92592 h 1159701"/>
              <a:gd name="connsiteX3" fmla="*/ 926125 w 1114439"/>
              <a:gd name="connsiteY3" fmla="*/ 139377 h 1159701"/>
              <a:gd name="connsiteX4" fmla="*/ 1089791 w 1114439"/>
              <a:gd name="connsiteY4" fmla="*/ 364887 h 1159701"/>
              <a:gd name="connsiteX5" fmla="*/ 1114439 w 1114439"/>
              <a:gd name="connsiteY5" fmla="*/ 440644 h 1159701"/>
              <a:gd name="connsiteX6" fmla="*/ 1114439 w 1114439"/>
              <a:gd name="connsiteY6" fmla="*/ 719204 h 1159701"/>
              <a:gd name="connsiteX7" fmla="*/ 1113782 w 1114439"/>
              <a:gd name="connsiteY7" fmla="*/ 719204 h 1159701"/>
              <a:gd name="connsiteX8" fmla="*/ 1089133 w 1114439"/>
              <a:gd name="connsiteY8" fmla="*/ 794961 h 1159701"/>
              <a:gd name="connsiteX9" fmla="*/ 925796 w 1114439"/>
              <a:gd name="connsiteY9" fmla="*/ 1020471 h 1159701"/>
              <a:gd name="connsiteX10" fmla="*/ 861382 w 1114439"/>
              <a:gd name="connsiteY10" fmla="*/ 1067256 h 1159701"/>
              <a:gd name="connsiteX11" fmla="*/ 596493 w 1114439"/>
              <a:gd name="connsiteY11" fmla="*/ 1153388 h 1159701"/>
              <a:gd name="connsiteX12" fmla="*/ 517289 w 1114439"/>
              <a:gd name="connsiteY12" fmla="*/ 1153388 h 1159701"/>
              <a:gd name="connsiteX13" fmla="*/ 252072 w 1114439"/>
              <a:gd name="connsiteY13" fmla="*/ 1067256 h 1159701"/>
              <a:gd name="connsiteX14" fmla="*/ 187986 w 1114439"/>
              <a:gd name="connsiteY14" fmla="*/ 1020471 h 1159701"/>
              <a:gd name="connsiteX15" fmla="*/ 24649 w 1114439"/>
              <a:gd name="connsiteY15" fmla="*/ 794961 h 1159701"/>
              <a:gd name="connsiteX16" fmla="*/ 0 w 1114439"/>
              <a:gd name="connsiteY16" fmla="*/ 719204 h 1159701"/>
              <a:gd name="connsiteX17" fmla="*/ 0 w 1114439"/>
              <a:gd name="connsiteY17" fmla="*/ 440644 h 1159701"/>
              <a:gd name="connsiteX18" fmla="*/ 24649 w 1114439"/>
              <a:gd name="connsiteY18" fmla="*/ 364887 h 1159701"/>
              <a:gd name="connsiteX19" fmla="*/ 187986 w 1114439"/>
              <a:gd name="connsiteY19" fmla="*/ 139377 h 1159701"/>
              <a:gd name="connsiteX20" fmla="*/ 252072 w 1114439"/>
              <a:gd name="connsiteY20" fmla="*/ 92592 h 1159701"/>
              <a:gd name="connsiteX21" fmla="*/ 517289 w 1114439"/>
              <a:gd name="connsiteY21" fmla="*/ 6264 h 1159701"/>
              <a:gd name="connsiteX22" fmla="*/ 557055 w 1114439"/>
              <a:gd name="connsiteY22" fmla="*/ 0 h 11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4439" h="1159701">
                <a:moveTo>
                  <a:pt x="557055" y="0"/>
                </a:moveTo>
                <a:cubicBezTo>
                  <a:pt x="570859" y="0"/>
                  <a:pt x="584004" y="2153"/>
                  <a:pt x="597150" y="6264"/>
                </a:cubicBezTo>
                <a:lnTo>
                  <a:pt x="862039" y="92592"/>
                </a:lnTo>
                <a:cubicBezTo>
                  <a:pt x="887673" y="101009"/>
                  <a:pt x="910350" y="117257"/>
                  <a:pt x="926125" y="139377"/>
                </a:cubicBezTo>
                <a:lnTo>
                  <a:pt x="1089791" y="364887"/>
                </a:lnTo>
                <a:cubicBezTo>
                  <a:pt x="1105894" y="387007"/>
                  <a:pt x="1114439" y="413238"/>
                  <a:pt x="1114439" y="440644"/>
                </a:cubicBezTo>
                <a:lnTo>
                  <a:pt x="1114439" y="719204"/>
                </a:lnTo>
                <a:lnTo>
                  <a:pt x="1113782" y="719204"/>
                </a:lnTo>
                <a:cubicBezTo>
                  <a:pt x="1113782" y="746609"/>
                  <a:pt x="1105566" y="772841"/>
                  <a:pt x="1089133" y="794961"/>
                </a:cubicBezTo>
                <a:lnTo>
                  <a:pt x="925796" y="1020471"/>
                </a:lnTo>
                <a:cubicBezTo>
                  <a:pt x="909364" y="1042591"/>
                  <a:pt x="887345" y="1058839"/>
                  <a:pt x="861382" y="1067256"/>
                </a:cubicBezTo>
                <a:lnTo>
                  <a:pt x="596493" y="1153388"/>
                </a:lnTo>
                <a:cubicBezTo>
                  <a:pt x="570859" y="1161806"/>
                  <a:pt x="542924" y="1161806"/>
                  <a:pt x="517289" y="1153388"/>
                </a:cubicBezTo>
                <a:lnTo>
                  <a:pt x="252072" y="1067256"/>
                </a:lnTo>
                <a:cubicBezTo>
                  <a:pt x="226438" y="1058839"/>
                  <a:pt x="203761" y="1042591"/>
                  <a:pt x="187986" y="1020471"/>
                </a:cubicBezTo>
                <a:lnTo>
                  <a:pt x="24649" y="794961"/>
                </a:lnTo>
                <a:cubicBezTo>
                  <a:pt x="8217" y="772841"/>
                  <a:pt x="0" y="746609"/>
                  <a:pt x="0" y="719204"/>
                </a:cubicBezTo>
                <a:lnTo>
                  <a:pt x="0" y="440644"/>
                </a:lnTo>
                <a:cubicBezTo>
                  <a:pt x="0" y="413238"/>
                  <a:pt x="8217" y="387007"/>
                  <a:pt x="24649" y="364887"/>
                </a:cubicBezTo>
                <a:lnTo>
                  <a:pt x="187986" y="139377"/>
                </a:lnTo>
                <a:cubicBezTo>
                  <a:pt x="204418" y="117257"/>
                  <a:pt x="226438" y="101009"/>
                  <a:pt x="252072" y="92592"/>
                </a:cubicBezTo>
                <a:lnTo>
                  <a:pt x="517289" y="6264"/>
                </a:lnTo>
                <a:cubicBezTo>
                  <a:pt x="530435" y="2153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52872A5-FF1D-7D20-117F-A5E0CA521AB5}"/>
              </a:ext>
            </a:extLst>
          </p:cNvPr>
          <p:cNvSpPr/>
          <p:nvPr/>
        </p:nvSpPr>
        <p:spPr>
          <a:xfrm>
            <a:off x="3223105" y="2748508"/>
            <a:ext cx="52326" cy="44165"/>
          </a:xfrm>
          <a:custGeom>
            <a:avLst/>
            <a:gdLst>
              <a:gd name="connsiteX0" fmla="*/ 35365 w 52326"/>
              <a:gd name="connsiteY0" fmla="*/ 2273 h 44165"/>
              <a:gd name="connsiteX1" fmla="*/ 50155 w 52326"/>
              <a:gd name="connsiteY1" fmla="*/ 4231 h 44165"/>
              <a:gd name="connsiteX2" fmla="*/ 47854 w 52326"/>
              <a:gd name="connsiteY2" fmla="*/ 19108 h 44165"/>
              <a:gd name="connsiteX3" fmla="*/ 16961 w 52326"/>
              <a:gd name="connsiteY3" fmla="*/ 42207 h 44165"/>
              <a:gd name="connsiteX4" fmla="*/ 10717 w 52326"/>
              <a:gd name="connsiteY4" fmla="*/ 44165 h 44165"/>
              <a:gd name="connsiteX5" fmla="*/ 2172 w 52326"/>
              <a:gd name="connsiteY5" fmla="*/ 40054 h 44165"/>
              <a:gd name="connsiteX6" fmla="*/ 4473 w 52326"/>
              <a:gd name="connsiteY6" fmla="*/ 25373 h 44165"/>
              <a:gd name="connsiteX7" fmla="*/ 35365 w 52326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26" h="44165">
                <a:moveTo>
                  <a:pt x="35365" y="2273"/>
                </a:moveTo>
                <a:cubicBezTo>
                  <a:pt x="39966" y="-1446"/>
                  <a:pt x="46539" y="-467"/>
                  <a:pt x="50155" y="4231"/>
                </a:cubicBezTo>
                <a:cubicBezTo>
                  <a:pt x="53770" y="9125"/>
                  <a:pt x="52784" y="15389"/>
                  <a:pt x="47854" y="19108"/>
                </a:cubicBezTo>
                <a:lnTo>
                  <a:pt x="16961" y="42207"/>
                </a:lnTo>
                <a:cubicBezTo>
                  <a:pt x="14989" y="43773"/>
                  <a:pt x="12689" y="44165"/>
                  <a:pt x="10717" y="44165"/>
                </a:cubicBezTo>
                <a:cubicBezTo>
                  <a:pt x="7431" y="44165"/>
                  <a:pt x="4473" y="42599"/>
                  <a:pt x="2172" y="40054"/>
                </a:cubicBezTo>
                <a:cubicBezTo>
                  <a:pt x="-1443" y="35356"/>
                  <a:pt x="-457" y="29092"/>
                  <a:pt x="4473" y="25373"/>
                </a:cubicBezTo>
                <a:lnTo>
                  <a:pt x="35365" y="227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5806EF-DAA2-B616-776E-7165571D221C}"/>
              </a:ext>
            </a:extLst>
          </p:cNvPr>
          <p:cNvSpPr/>
          <p:nvPr/>
        </p:nvSpPr>
        <p:spPr>
          <a:xfrm>
            <a:off x="8915560" y="2748508"/>
            <a:ext cx="52348" cy="44165"/>
          </a:xfrm>
          <a:custGeom>
            <a:avLst/>
            <a:gdLst>
              <a:gd name="connsiteX0" fmla="*/ 16984 w 52348"/>
              <a:gd name="connsiteY0" fmla="*/ 2273 h 44165"/>
              <a:gd name="connsiteX1" fmla="*/ 47876 w 52348"/>
              <a:gd name="connsiteY1" fmla="*/ 25373 h 44165"/>
              <a:gd name="connsiteX2" fmla="*/ 50177 w 52348"/>
              <a:gd name="connsiteY2" fmla="*/ 40054 h 44165"/>
              <a:gd name="connsiteX3" fmla="*/ 41632 w 52348"/>
              <a:gd name="connsiteY3" fmla="*/ 44165 h 44165"/>
              <a:gd name="connsiteX4" fmla="*/ 35388 w 52348"/>
              <a:gd name="connsiteY4" fmla="*/ 42207 h 44165"/>
              <a:gd name="connsiteX5" fmla="*/ 4166 w 52348"/>
              <a:gd name="connsiteY5" fmla="*/ 19108 h 44165"/>
              <a:gd name="connsiteX6" fmla="*/ 2194 w 52348"/>
              <a:gd name="connsiteY6" fmla="*/ 4231 h 44165"/>
              <a:gd name="connsiteX7" fmla="*/ 16984 w 52348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8" h="44165">
                <a:moveTo>
                  <a:pt x="16984" y="2273"/>
                </a:moveTo>
                <a:lnTo>
                  <a:pt x="47876" y="25373"/>
                </a:lnTo>
                <a:cubicBezTo>
                  <a:pt x="52806" y="29092"/>
                  <a:pt x="53792" y="35356"/>
                  <a:pt x="50177" y="40054"/>
                </a:cubicBezTo>
                <a:cubicBezTo>
                  <a:pt x="47876" y="42599"/>
                  <a:pt x="44918" y="44165"/>
                  <a:pt x="41632" y="44165"/>
                </a:cubicBezTo>
                <a:cubicBezTo>
                  <a:pt x="39660" y="44165"/>
                  <a:pt x="37360" y="43773"/>
                  <a:pt x="35388" y="42207"/>
                </a:cubicBezTo>
                <a:lnTo>
                  <a:pt x="4166" y="19108"/>
                </a:lnTo>
                <a:cubicBezTo>
                  <a:pt x="-434" y="15389"/>
                  <a:pt x="-1420" y="9125"/>
                  <a:pt x="2194" y="4231"/>
                </a:cubicBezTo>
                <a:cubicBezTo>
                  <a:pt x="5810" y="-467"/>
                  <a:pt x="12054" y="-1446"/>
                  <a:pt x="16984" y="2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8DDD1A1-9B52-2F0F-597C-B3591604CC7A}"/>
              </a:ext>
            </a:extLst>
          </p:cNvPr>
          <p:cNvSpPr/>
          <p:nvPr/>
        </p:nvSpPr>
        <p:spPr>
          <a:xfrm>
            <a:off x="3160639" y="2794776"/>
            <a:ext cx="52184" cy="44290"/>
          </a:xfrm>
          <a:custGeom>
            <a:avLst/>
            <a:gdLst>
              <a:gd name="connsiteX0" fmla="*/ 35389 w 52184"/>
              <a:gd name="connsiteY0" fmla="*/ 2203 h 44290"/>
              <a:gd name="connsiteX1" fmla="*/ 49849 w 52184"/>
              <a:gd name="connsiteY1" fmla="*/ 4356 h 44290"/>
              <a:gd name="connsiteX2" fmla="*/ 47877 w 52184"/>
              <a:gd name="connsiteY2" fmla="*/ 19038 h 44290"/>
              <a:gd name="connsiteX3" fmla="*/ 16985 w 52184"/>
              <a:gd name="connsiteY3" fmla="*/ 42137 h 44290"/>
              <a:gd name="connsiteX4" fmla="*/ 10412 w 52184"/>
              <a:gd name="connsiteY4" fmla="*/ 44290 h 44290"/>
              <a:gd name="connsiteX5" fmla="*/ 2195 w 52184"/>
              <a:gd name="connsiteY5" fmla="*/ 39983 h 44290"/>
              <a:gd name="connsiteX6" fmla="*/ 4167 w 52184"/>
              <a:gd name="connsiteY6" fmla="*/ 25302 h 44290"/>
              <a:gd name="connsiteX7" fmla="*/ 35389 w 52184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84" h="44290">
                <a:moveTo>
                  <a:pt x="35389" y="2203"/>
                </a:moveTo>
                <a:cubicBezTo>
                  <a:pt x="39990" y="-1517"/>
                  <a:pt x="46234" y="-342"/>
                  <a:pt x="49849" y="4356"/>
                </a:cubicBezTo>
                <a:cubicBezTo>
                  <a:pt x="53793" y="9054"/>
                  <a:pt x="52478" y="15318"/>
                  <a:pt x="47877" y="19038"/>
                </a:cubicBezTo>
                <a:lnTo>
                  <a:pt x="16985" y="42137"/>
                </a:lnTo>
                <a:cubicBezTo>
                  <a:pt x="14684" y="43703"/>
                  <a:pt x="12712" y="44290"/>
                  <a:pt x="10412" y="44290"/>
                </a:cubicBezTo>
                <a:cubicBezTo>
                  <a:pt x="7454" y="44290"/>
                  <a:pt x="4167" y="42724"/>
                  <a:pt x="2195" y="39983"/>
                </a:cubicBezTo>
                <a:cubicBezTo>
                  <a:pt x="-1420" y="35285"/>
                  <a:pt x="-434" y="29021"/>
                  <a:pt x="4167" y="25302"/>
                </a:cubicBezTo>
                <a:lnTo>
                  <a:pt x="35389" y="22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A8E58B-C625-33F3-52C0-E8FC8A620C02}"/>
              </a:ext>
            </a:extLst>
          </p:cNvPr>
          <p:cNvSpPr/>
          <p:nvPr/>
        </p:nvSpPr>
        <p:spPr>
          <a:xfrm>
            <a:off x="8978026" y="2794776"/>
            <a:ext cx="52349" cy="44290"/>
          </a:xfrm>
          <a:custGeom>
            <a:avLst/>
            <a:gdLst>
              <a:gd name="connsiteX0" fmla="*/ 16961 w 52349"/>
              <a:gd name="connsiteY0" fmla="*/ 2203 h 44290"/>
              <a:gd name="connsiteX1" fmla="*/ 48183 w 52349"/>
              <a:gd name="connsiteY1" fmla="*/ 25302 h 44290"/>
              <a:gd name="connsiteX2" fmla="*/ 50155 w 52349"/>
              <a:gd name="connsiteY2" fmla="*/ 39983 h 44290"/>
              <a:gd name="connsiteX3" fmla="*/ 41610 w 52349"/>
              <a:gd name="connsiteY3" fmla="*/ 44290 h 44290"/>
              <a:gd name="connsiteX4" fmla="*/ 35365 w 52349"/>
              <a:gd name="connsiteY4" fmla="*/ 42137 h 44290"/>
              <a:gd name="connsiteX5" fmla="*/ 4473 w 52349"/>
              <a:gd name="connsiteY5" fmla="*/ 19038 h 44290"/>
              <a:gd name="connsiteX6" fmla="*/ 2173 w 52349"/>
              <a:gd name="connsiteY6" fmla="*/ 4356 h 44290"/>
              <a:gd name="connsiteX7" fmla="*/ 16961 w 52349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9" h="44290">
                <a:moveTo>
                  <a:pt x="16961" y="2203"/>
                </a:moveTo>
                <a:lnTo>
                  <a:pt x="48183" y="25302"/>
                </a:lnTo>
                <a:cubicBezTo>
                  <a:pt x="52784" y="29021"/>
                  <a:pt x="53770" y="35285"/>
                  <a:pt x="50155" y="39983"/>
                </a:cubicBezTo>
                <a:cubicBezTo>
                  <a:pt x="48183" y="42724"/>
                  <a:pt x="44897" y="44290"/>
                  <a:pt x="41610" y="44290"/>
                </a:cubicBezTo>
                <a:cubicBezTo>
                  <a:pt x="39638" y="44290"/>
                  <a:pt x="37666" y="43703"/>
                  <a:pt x="35365" y="42137"/>
                </a:cubicBezTo>
                <a:lnTo>
                  <a:pt x="4473" y="19038"/>
                </a:lnTo>
                <a:cubicBezTo>
                  <a:pt x="-457" y="15318"/>
                  <a:pt x="-1443" y="9054"/>
                  <a:pt x="2173" y="4356"/>
                </a:cubicBezTo>
                <a:cubicBezTo>
                  <a:pt x="6116" y="-342"/>
                  <a:pt x="12361" y="-1517"/>
                  <a:pt x="16961" y="2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7431AF7-2DF2-C080-673C-DCB07ED42BAC}"/>
              </a:ext>
            </a:extLst>
          </p:cNvPr>
          <p:cNvSpPr/>
          <p:nvPr/>
        </p:nvSpPr>
        <p:spPr>
          <a:xfrm>
            <a:off x="7803045" y="4165564"/>
            <a:ext cx="42521" cy="52989"/>
          </a:xfrm>
          <a:custGeom>
            <a:avLst/>
            <a:gdLst>
              <a:gd name="connsiteX0" fmla="*/ 4545 w 42521"/>
              <a:gd name="connsiteY0" fmla="*/ 1505 h 52989"/>
              <a:gd name="connsiteX1" fmla="*/ 18676 w 42521"/>
              <a:gd name="connsiteY1" fmla="*/ 4637 h 52989"/>
              <a:gd name="connsiteX2" fmla="*/ 40696 w 42521"/>
              <a:gd name="connsiteY2" fmla="*/ 36545 h 52989"/>
              <a:gd name="connsiteX3" fmla="*/ 38067 w 42521"/>
              <a:gd name="connsiteY3" fmla="*/ 51423 h 52989"/>
              <a:gd name="connsiteX4" fmla="*/ 32151 w 42521"/>
              <a:gd name="connsiteY4" fmla="*/ 52989 h 52989"/>
              <a:gd name="connsiteX5" fmla="*/ 23935 w 42521"/>
              <a:gd name="connsiteY5" fmla="*/ 48291 h 52989"/>
              <a:gd name="connsiteX6" fmla="*/ 1916 w 42521"/>
              <a:gd name="connsiteY6" fmla="*/ 16187 h 52989"/>
              <a:gd name="connsiteX7" fmla="*/ 4545 w 42521"/>
              <a:gd name="connsiteY7" fmla="*/ 1505 h 5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989">
                <a:moveTo>
                  <a:pt x="4545" y="1505"/>
                </a:moveTo>
                <a:cubicBezTo>
                  <a:pt x="9146" y="-1235"/>
                  <a:pt x="15390" y="-256"/>
                  <a:pt x="18676" y="4637"/>
                </a:cubicBezTo>
                <a:lnTo>
                  <a:pt x="40696" y="36545"/>
                </a:lnTo>
                <a:cubicBezTo>
                  <a:pt x="43982" y="41439"/>
                  <a:pt x="42668" y="47704"/>
                  <a:pt x="38067" y="51423"/>
                </a:cubicBezTo>
                <a:cubicBezTo>
                  <a:pt x="36423" y="52402"/>
                  <a:pt x="34452" y="52989"/>
                  <a:pt x="32151" y="52989"/>
                </a:cubicBezTo>
                <a:cubicBezTo>
                  <a:pt x="29193" y="52989"/>
                  <a:pt x="25578" y="51423"/>
                  <a:pt x="23935" y="48291"/>
                </a:cubicBezTo>
                <a:lnTo>
                  <a:pt x="1916" y="16187"/>
                </a:lnTo>
                <a:cubicBezTo>
                  <a:pt x="-1371" y="11489"/>
                  <a:pt x="-385" y="5029"/>
                  <a:pt x="4545" y="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589534-BDCE-E0E3-DBCE-49428470C39D}"/>
              </a:ext>
            </a:extLst>
          </p:cNvPr>
          <p:cNvSpPr/>
          <p:nvPr/>
        </p:nvSpPr>
        <p:spPr>
          <a:xfrm>
            <a:off x="4345921" y="4165659"/>
            <a:ext cx="43034" cy="53284"/>
          </a:xfrm>
          <a:custGeom>
            <a:avLst/>
            <a:gdLst>
              <a:gd name="connsiteX0" fmla="*/ 38491 w 43034"/>
              <a:gd name="connsiteY0" fmla="*/ 1801 h 53284"/>
              <a:gd name="connsiteX1" fmla="*/ 41120 w 43034"/>
              <a:gd name="connsiteY1" fmla="*/ 16482 h 53284"/>
              <a:gd name="connsiteX2" fmla="*/ 19101 w 43034"/>
              <a:gd name="connsiteY2" fmla="*/ 48586 h 53284"/>
              <a:gd name="connsiteX3" fmla="*/ 10884 w 43034"/>
              <a:gd name="connsiteY3" fmla="*/ 53284 h 53284"/>
              <a:gd name="connsiteX4" fmla="*/ 4312 w 43034"/>
              <a:gd name="connsiteY4" fmla="*/ 51327 h 53284"/>
              <a:gd name="connsiteX5" fmla="*/ 1682 w 43034"/>
              <a:gd name="connsiteY5" fmla="*/ 36449 h 53284"/>
              <a:gd name="connsiteX6" fmla="*/ 24030 w 43034"/>
              <a:gd name="connsiteY6" fmla="*/ 4541 h 53284"/>
              <a:gd name="connsiteX7" fmla="*/ 38491 w 43034"/>
              <a:gd name="connsiteY7" fmla="*/ 1801 h 5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4" h="53284">
                <a:moveTo>
                  <a:pt x="38491" y="1801"/>
                </a:moveTo>
                <a:cubicBezTo>
                  <a:pt x="43420" y="4933"/>
                  <a:pt x="44406" y="11784"/>
                  <a:pt x="41120" y="16482"/>
                </a:cubicBezTo>
                <a:lnTo>
                  <a:pt x="19101" y="48586"/>
                </a:lnTo>
                <a:cubicBezTo>
                  <a:pt x="17129" y="51718"/>
                  <a:pt x="13842" y="53284"/>
                  <a:pt x="10884" y="53284"/>
                </a:cubicBezTo>
                <a:cubicBezTo>
                  <a:pt x="8255" y="52893"/>
                  <a:pt x="5955" y="52306"/>
                  <a:pt x="4312" y="51327"/>
                </a:cubicBezTo>
                <a:cubicBezTo>
                  <a:pt x="-290" y="48195"/>
                  <a:pt x="-1275" y="41343"/>
                  <a:pt x="1682" y="36449"/>
                </a:cubicBezTo>
                <a:lnTo>
                  <a:pt x="24030" y="4541"/>
                </a:lnTo>
                <a:cubicBezTo>
                  <a:pt x="26988" y="-352"/>
                  <a:pt x="33232" y="-1331"/>
                  <a:pt x="38491" y="1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C140543-836F-4484-50BF-724BE22A1DF2}"/>
              </a:ext>
            </a:extLst>
          </p:cNvPr>
          <p:cNvSpPr/>
          <p:nvPr/>
        </p:nvSpPr>
        <p:spPr>
          <a:xfrm>
            <a:off x="7847173" y="4229710"/>
            <a:ext cx="42521" cy="52854"/>
          </a:xfrm>
          <a:custGeom>
            <a:avLst/>
            <a:gdLst>
              <a:gd name="connsiteX0" fmla="*/ 4455 w 42521"/>
              <a:gd name="connsiteY0" fmla="*/ 1370 h 52854"/>
              <a:gd name="connsiteX1" fmla="*/ 18587 w 42521"/>
              <a:gd name="connsiteY1" fmla="*/ 4502 h 52854"/>
              <a:gd name="connsiteX2" fmla="*/ 40606 w 42521"/>
              <a:gd name="connsiteY2" fmla="*/ 36606 h 52854"/>
              <a:gd name="connsiteX3" fmla="*/ 37977 w 42521"/>
              <a:gd name="connsiteY3" fmla="*/ 51288 h 52854"/>
              <a:gd name="connsiteX4" fmla="*/ 32390 w 42521"/>
              <a:gd name="connsiteY4" fmla="*/ 52854 h 52854"/>
              <a:gd name="connsiteX5" fmla="*/ 23845 w 42521"/>
              <a:gd name="connsiteY5" fmla="*/ 48156 h 52854"/>
              <a:gd name="connsiteX6" fmla="*/ 1826 w 42521"/>
              <a:gd name="connsiteY6" fmla="*/ 16052 h 52854"/>
              <a:gd name="connsiteX7" fmla="*/ 4455 w 42521"/>
              <a:gd name="connsiteY7" fmla="*/ 1370 h 5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854">
                <a:moveTo>
                  <a:pt x="4455" y="1370"/>
                </a:moveTo>
                <a:cubicBezTo>
                  <a:pt x="8728" y="-1175"/>
                  <a:pt x="14972" y="-196"/>
                  <a:pt x="18587" y="4502"/>
                </a:cubicBezTo>
                <a:lnTo>
                  <a:pt x="40606" y="36606"/>
                </a:lnTo>
                <a:cubicBezTo>
                  <a:pt x="43893" y="41304"/>
                  <a:pt x="42907" y="47764"/>
                  <a:pt x="37977" y="51288"/>
                </a:cubicBezTo>
                <a:cubicBezTo>
                  <a:pt x="36663" y="52462"/>
                  <a:pt x="34362" y="52854"/>
                  <a:pt x="32390" y="52854"/>
                </a:cubicBezTo>
                <a:cubicBezTo>
                  <a:pt x="29104" y="52854"/>
                  <a:pt x="25489" y="51288"/>
                  <a:pt x="23845" y="48156"/>
                </a:cubicBezTo>
                <a:lnTo>
                  <a:pt x="1826" y="16052"/>
                </a:lnTo>
                <a:cubicBezTo>
                  <a:pt x="-1460" y="11354"/>
                  <a:pt x="-146" y="5090"/>
                  <a:pt x="4455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E044343-3421-7005-DC79-93793A89EE2C}"/>
              </a:ext>
            </a:extLst>
          </p:cNvPr>
          <p:cNvSpPr/>
          <p:nvPr/>
        </p:nvSpPr>
        <p:spPr>
          <a:xfrm>
            <a:off x="4301739" y="4229855"/>
            <a:ext cx="43088" cy="53296"/>
          </a:xfrm>
          <a:custGeom>
            <a:avLst/>
            <a:gdLst>
              <a:gd name="connsiteX0" fmla="*/ 38634 w 43088"/>
              <a:gd name="connsiteY0" fmla="*/ 1812 h 53296"/>
              <a:gd name="connsiteX1" fmla="*/ 41263 w 43088"/>
              <a:gd name="connsiteY1" fmla="*/ 16494 h 53296"/>
              <a:gd name="connsiteX2" fmla="*/ 19244 w 43088"/>
              <a:gd name="connsiteY2" fmla="*/ 48598 h 53296"/>
              <a:gd name="connsiteX3" fmla="*/ 10699 w 43088"/>
              <a:gd name="connsiteY3" fmla="*/ 53296 h 53296"/>
              <a:gd name="connsiteX4" fmla="*/ 4455 w 43088"/>
              <a:gd name="connsiteY4" fmla="*/ 51143 h 53296"/>
              <a:gd name="connsiteX5" fmla="*/ 1826 w 43088"/>
              <a:gd name="connsiteY5" fmla="*/ 36461 h 53296"/>
              <a:gd name="connsiteX6" fmla="*/ 23845 w 43088"/>
              <a:gd name="connsiteY6" fmla="*/ 4357 h 53296"/>
              <a:gd name="connsiteX7" fmla="*/ 38634 w 43088"/>
              <a:gd name="connsiteY7" fmla="*/ 1812 h 5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8" h="53296">
                <a:moveTo>
                  <a:pt x="38634" y="1812"/>
                </a:moveTo>
                <a:cubicBezTo>
                  <a:pt x="43235" y="4945"/>
                  <a:pt x="44550" y="11796"/>
                  <a:pt x="41263" y="16494"/>
                </a:cubicBezTo>
                <a:lnTo>
                  <a:pt x="19244" y="48598"/>
                </a:lnTo>
                <a:cubicBezTo>
                  <a:pt x="16944" y="51730"/>
                  <a:pt x="13986" y="53296"/>
                  <a:pt x="10699" y="53296"/>
                </a:cubicBezTo>
                <a:cubicBezTo>
                  <a:pt x="8727" y="53296"/>
                  <a:pt x="6427" y="52317"/>
                  <a:pt x="4455" y="51143"/>
                </a:cubicBezTo>
                <a:cubicBezTo>
                  <a:pt x="-146" y="48011"/>
                  <a:pt x="-1461" y="41159"/>
                  <a:pt x="1826" y="36461"/>
                </a:cubicBezTo>
                <a:lnTo>
                  <a:pt x="23845" y="4357"/>
                </a:lnTo>
                <a:cubicBezTo>
                  <a:pt x="27132" y="-341"/>
                  <a:pt x="33376" y="-1320"/>
                  <a:pt x="38634" y="1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6C4DAE5-ED18-9920-4237-41439F71C5EA}"/>
              </a:ext>
            </a:extLst>
          </p:cNvPr>
          <p:cNvSpPr/>
          <p:nvPr/>
        </p:nvSpPr>
        <p:spPr>
          <a:xfrm>
            <a:off x="6089427" y="4721056"/>
            <a:ext cx="21034" cy="59901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571 h 59901"/>
              <a:gd name="connsiteX2" fmla="*/ 21034 w 21034"/>
              <a:gd name="connsiteY2" fmla="*/ 49526 h 59901"/>
              <a:gd name="connsiteX3" fmla="*/ 10517 w 21034"/>
              <a:gd name="connsiteY3" fmla="*/ 59901 h 59901"/>
              <a:gd name="connsiteX4" fmla="*/ 0 w 21034"/>
              <a:gd name="connsiteY4" fmla="*/ 49526 h 59901"/>
              <a:gd name="connsiteX5" fmla="*/ 0 w 21034"/>
              <a:gd name="connsiteY5" fmla="*/ 10571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571"/>
                </a:cubicBezTo>
                <a:lnTo>
                  <a:pt x="21034" y="49526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526"/>
                </a:cubicBezTo>
                <a:lnTo>
                  <a:pt x="0" y="10571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3F747CE-D645-BDF8-A521-4BEB63FE9ADA}"/>
              </a:ext>
            </a:extLst>
          </p:cNvPr>
          <p:cNvSpPr/>
          <p:nvPr/>
        </p:nvSpPr>
        <p:spPr>
          <a:xfrm>
            <a:off x="6089427" y="4798967"/>
            <a:ext cx="21034" cy="59901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375 h 59901"/>
              <a:gd name="connsiteX2" fmla="*/ 21034 w 21034"/>
              <a:gd name="connsiteY2" fmla="*/ 49330 h 59901"/>
              <a:gd name="connsiteX3" fmla="*/ 10517 w 21034"/>
              <a:gd name="connsiteY3" fmla="*/ 59901 h 59901"/>
              <a:gd name="connsiteX4" fmla="*/ 0 w 21034"/>
              <a:gd name="connsiteY4" fmla="*/ 49330 h 59901"/>
              <a:gd name="connsiteX5" fmla="*/ 0 w 21034"/>
              <a:gd name="connsiteY5" fmla="*/ 10375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375"/>
                </a:cubicBezTo>
                <a:lnTo>
                  <a:pt x="21034" y="49330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330"/>
                </a:cubicBezTo>
                <a:lnTo>
                  <a:pt x="0" y="10375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BE57F472-9A7A-C391-5394-4D3C95A7F716}"/>
              </a:ext>
            </a:extLst>
          </p:cNvPr>
          <p:cNvSpPr/>
          <p:nvPr/>
        </p:nvSpPr>
        <p:spPr>
          <a:xfrm>
            <a:off x="6026868" y="4850670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889B7595-9A58-785E-D574-0D126E50C8B6}"/>
              </a:ext>
            </a:extLst>
          </p:cNvPr>
          <p:cNvSpPr/>
          <p:nvPr/>
        </p:nvSpPr>
        <p:spPr>
          <a:xfrm>
            <a:off x="7845848" y="4267124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DF7F4A4-CD9F-2F5F-52B7-A82AAA25C8C1}"/>
              </a:ext>
            </a:extLst>
          </p:cNvPr>
          <p:cNvSpPr/>
          <p:nvPr/>
        </p:nvSpPr>
        <p:spPr>
          <a:xfrm>
            <a:off x="8997168" y="2805631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DC710CA2-8775-CE40-CEB0-3B2EE870AFCB}"/>
              </a:ext>
            </a:extLst>
          </p:cNvPr>
          <p:cNvSpPr/>
          <p:nvPr/>
        </p:nvSpPr>
        <p:spPr>
          <a:xfrm>
            <a:off x="3361484" y="1985514"/>
            <a:ext cx="797572" cy="1054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16971" y="21209"/>
                </a:moveTo>
                <a:cubicBezTo>
                  <a:pt x="15803" y="21209"/>
                  <a:pt x="14649" y="20765"/>
                  <a:pt x="13943" y="19951"/>
                </a:cubicBezTo>
                <a:lnTo>
                  <a:pt x="611" y="4398"/>
                </a:lnTo>
                <a:cubicBezTo>
                  <a:pt x="-502" y="3098"/>
                  <a:pt x="-54" y="1343"/>
                  <a:pt x="1616" y="476"/>
                </a:cubicBezTo>
                <a:cubicBezTo>
                  <a:pt x="3286" y="-391"/>
                  <a:pt x="5539" y="-42"/>
                  <a:pt x="6653" y="1258"/>
                </a:cubicBezTo>
                <a:lnTo>
                  <a:pt x="19985" y="16811"/>
                </a:lnTo>
                <a:cubicBezTo>
                  <a:pt x="21098" y="18111"/>
                  <a:pt x="20650" y="19866"/>
                  <a:pt x="18980" y="20733"/>
                </a:cubicBezTo>
                <a:cubicBezTo>
                  <a:pt x="18369" y="21061"/>
                  <a:pt x="17677" y="21209"/>
                  <a:pt x="16971" y="2120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502BCA60-6B2B-C514-3BC1-B7A8DFD3655E}"/>
              </a:ext>
            </a:extLst>
          </p:cNvPr>
          <p:cNvSpPr/>
          <p:nvPr/>
        </p:nvSpPr>
        <p:spPr>
          <a:xfrm>
            <a:off x="4213145" y="3289291"/>
            <a:ext cx="1035477" cy="84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110" extrusionOk="0">
                <a:moveTo>
                  <a:pt x="18036" y="21110"/>
                </a:moveTo>
                <a:cubicBezTo>
                  <a:pt x="17760" y="21110"/>
                  <a:pt x="17474" y="21058"/>
                  <a:pt x="17199" y="20953"/>
                </a:cubicBezTo>
                <a:lnTo>
                  <a:pt x="7410" y="17240"/>
                </a:lnTo>
                <a:cubicBezTo>
                  <a:pt x="6775" y="16991"/>
                  <a:pt x="6224" y="16481"/>
                  <a:pt x="5853" y="15788"/>
                </a:cubicBezTo>
                <a:lnTo>
                  <a:pt x="450" y="5394"/>
                </a:lnTo>
                <a:cubicBezTo>
                  <a:pt x="-397" y="3772"/>
                  <a:pt x="-16" y="1602"/>
                  <a:pt x="1309" y="556"/>
                </a:cubicBezTo>
                <a:cubicBezTo>
                  <a:pt x="2622" y="-490"/>
                  <a:pt x="4381" y="-19"/>
                  <a:pt x="5228" y="1615"/>
                </a:cubicBezTo>
                <a:lnTo>
                  <a:pt x="10069" y="10925"/>
                </a:lnTo>
                <a:lnTo>
                  <a:pt x="18862" y="14259"/>
                </a:lnTo>
                <a:cubicBezTo>
                  <a:pt x="20356" y="14821"/>
                  <a:pt x="21203" y="16782"/>
                  <a:pt x="20737" y="18639"/>
                </a:cubicBezTo>
                <a:cubicBezTo>
                  <a:pt x="20366" y="20142"/>
                  <a:pt x="19243" y="21110"/>
                  <a:pt x="18036" y="211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D64DEE79-B5AF-4C6F-1A73-9856EEDA03FD}"/>
              </a:ext>
            </a:extLst>
          </p:cNvPr>
          <p:cNvSpPr/>
          <p:nvPr/>
        </p:nvSpPr>
        <p:spPr>
          <a:xfrm>
            <a:off x="8056135" y="1985514"/>
            <a:ext cx="797574" cy="1054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3625" y="21209"/>
                </a:moveTo>
                <a:cubicBezTo>
                  <a:pt x="2933" y="21209"/>
                  <a:pt x="2227" y="21050"/>
                  <a:pt x="1616" y="20733"/>
                </a:cubicBezTo>
                <a:cubicBezTo>
                  <a:pt x="-54" y="19866"/>
                  <a:pt x="-502" y="18111"/>
                  <a:pt x="611" y="16811"/>
                </a:cubicBezTo>
                <a:lnTo>
                  <a:pt x="13943" y="1258"/>
                </a:lnTo>
                <a:cubicBezTo>
                  <a:pt x="15056" y="-42"/>
                  <a:pt x="17310" y="-391"/>
                  <a:pt x="18980" y="476"/>
                </a:cubicBezTo>
                <a:cubicBezTo>
                  <a:pt x="20650" y="1343"/>
                  <a:pt x="21098" y="3098"/>
                  <a:pt x="19985" y="4398"/>
                </a:cubicBezTo>
                <a:lnTo>
                  <a:pt x="6653" y="19951"/>
                </a:lnTo>
                <a:cubicBezTo>
                  <a:pt x="5947" y="20776"/>
                  <a:pt x="4793" y="21209"/>
                  <a:pt x="3625" y="212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A3699535-13D1-90EF-C68B-65900066676F}"/>
              </a:ext>
            </a:extLst>
          </p:cNvPr>
          <p:cNvSpPr/>
          <p:nvPr/>
        </p:nvSpPr>
        <p:spPr>
          <a:xfrm>
            <a:off x="6967901" y="3289291"/>
            <a:ext cx="1035152" cy="848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9" h="21107" extrusionOk="0">
                <a:moveTo>
                  <a:pt x="2837" y="21107"/>
                </a:moveTo>
                <a:cubicBezTo>
                  <a:pt x="1629" y="21107"/>
                  <a:pt x="505" y="20139"/>
                  <a:pt x="124" y="18636"/>
                </a:cubicBezTo>
                <a:cubicBezTo>
                  <a:pt x="-332" y="16792"/>
                  <a:pt x="505" y="14831"/>
                  <a:pt x="2000" y="14256"/>
                </a:cubicBezTo>
                <a:lnTo>
                  <a:pt x="10797" y="10922"/>
                </a:lnTo>
                <a:lnTo>
                  <a:pt x="15640" y="1612"/>
                </a:lnTo>
                <a:cubicBezTo>
                  <a:pt x="16488" y="-9"/>
                  <a:pt x="18247" y="-493"/>
                  <a:pt x="19562" y="553"/>
                </a:cubicBezTo>
                <a:cubicBezTo>
                  <a:pt x="20876" y="1599"/>
                  <a:pt x="21268" y="3769"/>
                  <a:pt x="20420" y="5391"/>
                </a:cubicBezTo>
                <a:lnTo>
                  <a:pt x="15015" y="15785"/>
                </a:lnTo>
                <a:cubicBezTo>
                  <a:pt x="14654" y="16478"/>
                  <a:pt x="14103" y="17001"/>
                  <a:pt x="13457" y="17237"/>
                </a:cubicBezTo>
                <a:lnTo>
                  <a:pt x="3664" y="20950"/>
                </a:lnTo>
                <a:cubicBezTo>
                  <a:pt x="3399" y="21055"/>
                  <a:pt x="3113" y="21107"/>
                  <a:pt x="2837" y="2110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21413AFB-9747-48CB-64A2-FE49EC53F535}"/>
              </a:ext>
            </a:extLst>
          </p:cNvPr>
          <p:cNvSpPr/>
          <p:nvPr/>
        </p:nvSpPr>
        <p:spPr>
          <a:xfrm>
            <a:off x="5485380" y="4020037"/>
            <a:ext cx="1225413" cy="455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8" h="20766" extrusionOk="0">
                <a:moveTo>
                  <a:pt x="10600" y="20766"/>
                </a:moveTo>
                <a:cubicBezTo>
                  <a:pt x="10330" y="20766"/>
                  <a:pt x="10051" y="20646"/>
                  <a:pt x="9790" y="20383"/>
                </a:cubicBezTo>
                <a:lnTo>
                  <a:pt x="1600" y="12600"/>
                </a:lnTo>
                <a:cubicBezTo>
                  <a:pt x="349" y="11403"/>
                  <a:pt x="-308" y="7739"/>
                  <a:pt x="142" y="4410"/>
                </a:cubicBezTo>
                <a:cubicBezTo>
                  <a:pt x="592" y="1082"/>
                  <a:pt x="1969" y="-666"/>
                  <a:pt x="3220" y="531"/>
                </a:cubicBezTo>
                <a:lnTo>
                  <a:pt x="10582" y="7523"/>
                </a:lnTo>
                <a:lnTo>
                  <a:pt x="17719" y="411"/>
                </a:lnTo>
                <a:cubicBezTo>
                  <a:pt x="18961" y="-834"/>
                  <a:pt x="20356" y="842"/>
                  <a:pt x="20824" y="4171"/>
                </a:cubicBezTo>
                <a:cubicBezTo>
                  <a:pt x="21292" y="7476"/>
                  <a:pt x="20662" y="11187"/>
                  <a:pt x="19411" y="12433"/>
                </a:cubicBezTo>
                <a:lnTo>
                  <a:pt x="11455" y="20359"/>
                </a:lnTo>
                <a:cubicBezTo>
                  <a:pt x="11176" y="20622"/>
                  <a:pt x="10888" y="20766"/>
                  <a:pt x="10600" y="207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B29FDECB-B5EC-77DB-FAB3-72D8B5A87F60}"/>
              </a:ext>
            </a:extLst>
          </p:cNvPr>
          <p:cNvSpPr/>
          <p:nvPr/>
        </p:nvSpPr>
        <p:spPr>
          <a:xfrm>
            <a:off x="4207888" y="4267124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17A83422-A800-03F1-A51C-3ED3F9354045}"/>
              </a:ext>
            </a:extLst>
          </p:cNvPr>
          <p:cNvSpPr/>
          <p:nvPr/>
        </p:nvSpPr>
        <p:spPr>
          <a:xfrm>
            <a:off x="3056568" y="2805631"/>
            <a:ext cx="141944" cy="147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3EB9E917-7B95-8C8B-E544-C60075D42C75}"/>
              </a:ext>
            </a:extLst>
          </p:cNvPr>
          <p:cNvSpPr/>
          <p:nvPr/>
        </p:nvSpPr>
        <p:spPr>
          <a:xfrm>
            <a:off x="4691547" y="902537"/>
            <a:ext cx="2812061" cy="292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9982" y="122"/>
                </a:moveTo>
                <a:lnTo>
                  <a:pt x="4943" y="1694"/>
                </a:lnTo>
                <a:cubicBezTo>
                  <a:pt x="4410" y="1860"/>
                  <a:pt x="3949" y="2181"/>
                  <a:pt x="3618" y="2615"/>
                </a:cubicBezTo>
                <a:lnTo>
                  <a:pt x="505" y="6727"/>
                </a:lnTo>
                <a:cubicBezTo>
                  <a:pt x="178" y="7160"/>
                  <a:pt x="0" y="7683"/>
                  <a:pt x="0" y="8217"/>
                </a:cubicBezTo>
                <a:lnTo>
                  <a:pt x="0" y="13297"/>
                </a:lnTo>
                <a:cubicBezTo>
                  <a:pt x="0" y="13831"/>
                  <a:pt x="178" y="14354"/>
                  <a:pt x="505" y="14787"/>
                </a:cubicBezTo>
                <a:lnTo>
                  <a:pt x="3618" y="18899"/>
                </a:lnTo>
                <a:cubicBezTo>
                  <a:pt x="3945" y="19333"/>
                  <a:pt x="4410" y="19654"/>
                  <a:pt x="4943" y="19821"/>
                </a:cubicBezTo>
                <a:lnTo>
                  <a:pt x="9982" y="21393"/>
                </a:lnTo>
                <a:cubicBezTo>
                  <a:pt x="10515" y="21559"/>
                  <a:pt x="11085" y="21559"/>
                  <a:pt x="11618" y="21393"/>
                </a:cubicBezTo>
                <a:lnTo>
                  <a:pt x="16657" y="19821"/>
                </a:lnTo>
                <a:cubicBezTo>
                  <a:pt x="17190" y="19654"/>
                  <a:pt x="17651" y="19333"/>
                  <a:pt x="17982" y="18899"/>
                </a:cubicBezTo>
                <a:lnTo>
                  <a:pt x="21095" y="14787"/>
                </a:lnTo>
                <a:cubicBezTo>
                  <a:pt x="21422" y="14354"/>
                  <a:pt x="21600" y="13831"/>
                  <a:pt x="21600" y="13297"/>
                </a:cubicBezTo>
                <a:lnTo>
                  <a:pt x="21600" y="8217"/>
                </a:lnTo>
                <a:cubicBezTo>
                  <a:pt x="21600" y="7683"/>
                  <a:pt x="21422" y="7160"/>
                  <a:pt x="21095" y="6727"/>
                </a:cubicBezTo>
                <a:lnTo>
                  <a:pt x="17982" y="2615"/>
                </a:lnTo>
                <a:cubicBezTo>
                  <a:pt x="17655" y="2181"/>
                  <a:pt x="17190" y="1860"/>
                  <a:pt x="16657" y="1694"/>
                </a:cubicBezTo>
                <a:lnTo>
                  <a:pt x="11618" y="122"/>
                </a:lnTo>
                <a:cubicBezTo>
                  <a:pt x="11085" y="-41"/>
                  <a:pt x="10511" y="-41"/>
                  <a:pt x="9982" y="12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pic>
        <p:nvPicPr>
          <p:cNvPr id="78" name="Graphic 77" descr="Presentation with checklist with solid fill">
            <a:extLst>
              <a:ext uri="{FF2B5EF4-FFF2-40B4-BE49-F238E27FC236}">
                <a16:creationId xmlns:a16="http://schemas.microsoft.com/office/drawing/2014/main" id="{A3F40762-2998-26F9-FCB9-8C334F338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0707" y="4600238"/>
            <a:ext cx="627713" cy="627713"/>
          </a:xfrm>
          <a:prstGeom prst="rect">
            <a:avLst/>
          </a:prstGeom>
        </p:spPr>
      </p:pic>
      <p:pic>
        <p:nvPicPr>
          <p:cNvPr id="79" name="Graphic 78" descr="Customer review with solid fill">
            <a:extLst>
              <a:ext uri="{FF2B5EF4-FFF2-40B4-BE49-F238E27FC236}">
                <a16:creationId xmlns:a16="http://schemas.microsoft.com/office/drawing/2014/main" id="{87FD66A0-AE60-344F-5DD2-849B5C3EE8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1980" y="5184176"/>
            <a:ext cx="627713" cy="627713"/>
          </a:xfrm>
          <a:prstGeom prst="rect">
            <a:avLst/>
          </a:prstGeom>
        </p:spPr>
      </p:pic>
      <p:pic>
        <p:nvPicPr>
          <p:cNvPr id="80" name="Graphic 79" descr="User network with solid fill">
            <a:extLst>
              <a:ext uri="{FF2B5EF4-FFF2-40B4-BE49-F238E27FC236}">
                <a16:creationId xmlns:a16="http://schemas.microsoft.com/office/drawing/2014/main" id="{2D8C0D0D-374A-C134-F6E2-5F705F5D62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63088" y="4600214"/>
            <a:ext cx="627713" cy="627713"/>
          </a:xfrm>
          <a:prstGeom prst="rect">
            <a:avLst/>
          </a:prstGeom>
        </p:spPr>
      </p:pic>
      <p:pic>
        <p:nvPicPr>
          <p:cNvPr id="81" name="Graphic 80" descr="Downward trend graph with solid fill">
            <a:extLst>
              <a:ext uri="{FF2B5EF4-FFF2-40B4-BE49-F238E27FC236}">
                <a16:creationId xmlns:a16="http://schemas.microsoft.com/office/drawing/2014/main" id="{34F61F8C-2E4C-7FD8-407D-9E624E9976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10198" y="3139147"/>
            <a:ext cx="627713" cy="627713"/>
          </a:xfrm>
          <a:prstGeom prst="rect">
            <a:avLst/>
          </a:prstGeom>
        </p:spPr>
      </p:pic>
      <p:pic>
        <p:nvPicPr>
          <p:cNvPr id="82" name="Graphic 81" descr="Upward trend with solid fill">
            <a:extLst>
              <a:ext uri="{FF2B5EF4-FFF2-40B4-BE49-F238E27FC236}">
                <a16:creationId xmlns:a16="http://schemas.microsoft.com/office/drawing/2014/main" id="{541EDE13-A2C4-2796-FC90-AA3287BDCF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53269" y="3139147"/>
            <a:ext cx="627713" cy="627713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13265B37-39EE-23DB-945D-988A89E14FE6}"/>
              </a:ext>
            </a:extLst>
          </p:cNvPr>
          <p:cNvGrpSpPr/>
          <p:nvPr/>
        </p:nvGrpSpPr>
        <p:grpSpPr>
          <a:xfrm>
            <a:off x="5091689" y="1961226"/>
            <a:ext cx="2008294" cy="1505597"/>
            <a:chOff x="8921977" y="1528280"/>
            <a:chExt cx="2926080" cy="150559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618C70E-5AE4-3A91-9178-C984CC02B4A4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7BE3202-D3DA-68E9-147A-E311199EBF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6" name="Graphic 85" descr="Bullseye with solid fill">
            <a:extLst>
              <a:ext uri="{FF2B5EF4-FFF2-40B4-BE49-F238E27FC236}">
                <a16:creationId xmlns:a16="http://schemas.microsoft.com/office/drawing/2014/main" id="{5F60E4A1-D53D-43AC-709D-F02E6A66A6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8800" y="10982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9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8750</TotalTime>
  <Words>451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 Radial with 5 Parts – Slide Template</vt:lpstr>
      <vt:lpstr>Semi Radial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Radial with 5 Parts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2022-11-01T17:15:39Z</dcterms:modified>
  <cp:category>Charts &amp; Diagrams</cp:category>
</cp:coreProperties>
</file>