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256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1E-40F2-9A86-D017EB88AC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7-46B1-B136-66A35E8B9F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E7-46B1-B136-66A35E8B9F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E7-46B1-B136-66A35E8B9F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71E-40F2-9A86-D017EB88ACE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6E7-46B1-B136-66A35E8B9FC5}"/>
              </c:ext>
            </c:extLst>
          </c:dPt>
          <c:cat>
            <c:strRef>
              <c:f>Sheet1!$A$2:$A$7</c:f>
              <c:strCache>
                <c:ptCount val="6"/>
                <c:pt idx="0">
                  <c:v>Empty</c:v>
                </c:pt>
                <c:pt idx="1">
                  <c:v>One</c:v>
                </c:pt>
                <c:pt idx="2">
                  <c:v>Two</c:v>
                </c:pt>
                <c:pt idx="3">
                  <c:v>Three</c:v>
                </c:pt>
                <c:pt idx="4">
                  <c:v>Four</c:v>
                </c:pt>
                <c:pt idx="5">
                  <c:v>Five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30</c:v>
                </c:pt>
                <c:pt idx="2">
                  <c:v>15</c:v>
                </c:pt>
                <c:pt idx="3">
                  <c:v>20</c:v>
                </c:pt>
                <c:pt idx="4">
                  <c:v>10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E-40F2-9A86-D017EB88A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4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4C-4400-B8C8-E21C677C8B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E4C-4400-B8C8-E21C677C8B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E4C-4400-B8C8-E21C677C8B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E4C-4400-B8C8-E21C677C8B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E4C-4400-B8C8-E21C677C8B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E4C-4400-B8C8-E21C677C8B07}"/>
              </c:ext>
            </c:extLst>
          </c:dPt>
          <c:cat>
            <c:strRef>
              <c:f>Sheet1!$A$2:$A$7</c:f>
              <c:strCache>
                <c:ptCount val="6"/>
                <c:pt idx="0">
                  <c:v>Empty</c:v>
                </c:pt>
                <c:pt idx="1">
                  <c:v>One</c:v>
                </c:pt>
                <c:pt idx="2">
                  <c:v>Two</c:v>
                </c:pt>
                <c:pt idx="3">
                  <c:v>Three</c:v>
                </c:pt>
                <c:pt idx="4">
                  <c:v>Four</c:v>
                </c:pt>
                <c:pt idx="5">
                  <c:v>Five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100</c:v>
                </c:pt>
                <c:pt idx="1">
                  <c:v>30</c:v>
                </c:pt>
                <c:pt idx="2">
                  <c:v>15</c:v>
                </c:pt>
                <c:pt idx="3">
                  <c:v>20</c:v>
                </c:pt>
                <c:pt idx="4">
                  <c:v>10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4C-4400-B8C8-E21C677C8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42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6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Semicircle Chart – Slide Template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8AC391-EFF6-039B-669A-73E7484F47A6}"/>
              </a:ext>
            </a:extLst>
          </p:cNvPr>
          <p:cNvSpPr txBox="1"/>
          <p:nvPr/>
        </p:nvSpPr>
        <p:spPr>
          <a:xfrm>
            <a:off x="5518305" y="1600170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642E3A-45B0-AD39-7C24-FCEF3E3B2A8E}"/>
              </a:ext>
            </a:extLst>
          </p:cNvPr>
          <p:cNvSpPr txBox="1"/>
          <p:nvPr/>
        </p:nvSpPr>
        <p:spPr>
          <a:xfrm>
            <a:off x="5518304" y="2417542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7492A6-3621-52F1-B1C5-4701F4EDFDB0}"/>
              </a:ext>
            </a:extLst>
          </p:cNvPr>
          <p:cNvSpPr txBox="1"/>
          <p:nvPr/>
        </p:nvSpPr>
        <p:spPr>
          <a:xfrm>
            <a:off x="5518304" y="3234914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2BE35-CDA5-A42C-0686-5708A5A2930B}"/>
              </a:ext>
            </a:extLst>
          </p:cNvPr>
          <p:cNvSpPr txBox="1"/>
          <p:nvPr/>
        </p:nvSpPr>
        <p:spPr>
          <a:xfrm>
            <a:off x="5518303" y="4052286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155EC0-200C-782D-5AF9-CED51E6ED36A}"/>
              </a:ext>
            </a:extLst>
          </p:cNvPr>
          <p:cNvSpPr txBox="1"/>
          <p:nvPr/>
        </p:nvSpPr>
        <p:spPr>
          <a:xfrm>
            <a:off x="5518303" y="4869658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D403FCC-2079-BBC1-AB88-D6B4E49974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278845"/>
              </p:ext>
            </p:extLst>
          </p:nvPr>
        </p:nvGraphicFramePr>
        <p:xfrm>
          <a:off x="-2600325" y="1792728"/>
          <a:ext cx="5200648" cy="346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DBB447B0-0DD6-07C5-C454-8F209EA09E06}"/>
              </a:ext>
            </a:extLst>
          </p:cNvPr>
          <p:cNvSpPr/>
          <p:nvPr/>
        </p:nvSpPr>
        <p:spPr>
          <a:xfrm>
            <a:off x="-781586" y="2741868"/>
            <a:ext cx="1563172" cy="1563172"/>
          </a:xfrm>
          <a:prstGeom prst="donut">
            <a:avLst>
              <a:gd name="adj" fmla="val 7416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A2DE944-8F16-4D0A-B4AB-3E4644570E59}"/>
              </a:ext>
            </a:extLst>
          </p:cNvPr>
          <p:cNvGrpSpPr/>
          <p:nvPr/>
        </p:nvGrpSpPr>
        <p:grpSpPr>
          <a:xfrm>
            <a:off x="2078828" y="1600171"/>
            <a:ext cx="3136107" cy="577081"/>
            <a:chOff x="2135978" y="1953816"/>
            <a:chExt cx="3136107" cy="435769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C9A9CAA-589D-64C9-F7B6-7F9293E1BDE0}"/>
                </a:ext>
              </a:extLst>
            </p:cNvPr>
            <p:cNvSpPr/>
            <p:nvPr/>
          </p:nvSpPr>
          <p:spPr>
            <a:xfrm>
              <a:off x="2450304" y="1953816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D9A440C-CEC9-8BFE-B240-75990B908C48}"/>
                </a:ext>
              </a:extLst>
            </p:cNvPr>
            <p:cNvSpPr/>
            <p:nvPr/>
          </p:nvSpPr>
          <p:spPr>
            <a:xfrm>
              <a:off x="2135978" y="1953816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30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11C7322-CBD3-BC34-C329-19E6F55778CF}"/>
              </a:ext>
            </a:extLst>
          </p:cNvPr>
          <p:cNvGrpSpPr/>
          <p:nvPr/>
        </p:nvGrpSpPr>
        <p:grpSpPr>
          <a:xfrm>
            <a:off x="2078828" y="2417543"/>
            <a:ext cx="3136107" cy="577081"/>
            <a:chOff x="2135978" y="2647347"/>
            <a:chExt cx="3136107" cy="435769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7554BFD-D81A-B00F-5B5D-F7D9C076EDCA}"/>
                </a:ext>
              </a:extLst>
            </p:cNvPr>
            <p:cNvSpPr/>
            <p:nvPr/>
          </p:nvSpPr>
          <p:spPr>
            <a:xfrm>
              <a:off x="2450304" y="2647347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A2EDD7F-2AB8-C5D1-62CE-4CAA8306E826}"/>
                </a:ext>
              </a:extLst>
            </p:cNvPr>
            <p:cNvSpPr/>
            <p:nvPr/>
          </p:nvSpPr>
          <p:spPr>
            <a:xfrm>
              <a:off x="2135978" y="2647347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76B2CFB-2346-F251-1447-28239D417ADA}"/>
              </a:ext>
            </a:extLst>
          </p:cNvPr>
          <p:cNvGrpSpPr/>
          <p:nvPr/>
        </p:nvGrpSpPr>
        <p:grpSpPr>
          <a:xfrm>
            <a:off x="2078828" y="3234915"/>
            <a:ext cx="3136107" cy="577081"/>
            <a:chOff x="2135978" y="3340878"/>
            <a:chExt cx="3136107" cy="435769"/>
          </a:xfrm>
        </p:grpSpPr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5A75A7EC-F1B4-41FE-7E78-1F1AE4366CC7}"/>
                </a:ext>
              </a:extLst>
            </p:cNvPr>
            <p:cNvSpPr/>
            <p:nvPr/>
          </p:nvSpPr>
          <p:spPr>
            <a:xfrm>
              <a:off x="2450304" y="3340878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205F7B9-7DD8-DF3F-2333-4357D3800A13}"/>
                </a:ext>
              </a:extLst>
            </p:cNvPr>
            <p:cNvSpPr/>
            <p:nvPr/>
          </p:nvSpPr>
          <p:spPr>
            <a:xfrm>
              <a:off x="2135978" y="3340878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401B95D-8BDF-EE90-C1DF-5B8BEF6DCBF3}"/>
              </a:ext>
            </a:extLst>
          </p:cNvPr>
          <p:cNvGrpSpPr/>
          <p:nvPr/>
        </p:nvGrpSpPr>
        <p:grpSpPr>
          <a:xfrm>
            <a:off x="2078828" y="4052287"/>
            <a:ext cx="3136107" cy="577081"/>
            <a:chOff x="2135978" y="4034409"/>
            <a:chExt cx="3136107" cy="435769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F20A0AC9-A643-AF5E-BD9C-B6DC36AD09FF}"/>
                </a:ext>
              </a:extLst>
            </p:cNvPr>
            <p:cNvSpPr/>
            <p:nvPr/>
          </p:nvSpPr>
          <p:spPr>
            <a:xfrm>
              <a:off x="2450304" y="4034409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Lorem Ipsum Dolor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069867C-4367-2E16-330E-E7F7C1A4F49A}"/>
                </a:ext>
              </a:extLst>
            </p:cNvPr>
            <p:cNvSpPr/>
            <p:nvPr/>
          </p:nvSpPr>
          <p:spPr>
            <a:xfrm>
              <a:off x="2135978" y="4034409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10</a:t>
              </a:r>
              <a:r>
                <a:rPr lang="en-US" sz="2000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BF66F0C-442C-A952-BBCD-B6013934210C}"/>
              </a:ext>
            </a:extLst>
          </p:cNvPr>
          <p:cNvGrpSpPr/>
          <p:nvPr/>
        </p:nvGrpSpPr>
        <p:grpSpPr>
          <a:xfrm>
            <a:off x="2078828" y="4869659"/>
            <a:ext cx="3136107" cy="577081"/>
            <a:chOff x="2135978" y="4727940"/>
            <a:chExt cx="3136107" cy="435769"/>
          </a:xfrm>
        </p:grpSpPr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31E5CA98-96C7-3F57-DC6E-BC89373B7641}"/>
                </a:ext>
              </a:extLst>
            </p:cNvPr>
            <p:cNvSpPr/>
            <p:nvPr/>
          </p:nvSpPr>
          <p:spPr>
            <a:xfrm>
              <a:off x="2450304" y="4727940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3AEF09A-875F-0164-3C1F-2F1C68653206}"/>
                </a:ext>
              </a:extLst>
            </p:cNvPr>
            <p:cNvSpPr/>
            <p:nvPr/>
          </p:nvSpPr>
          <p:spPr>
            <a:xfrm>
              <a:off x="2135978" y="4727940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Semicircle Chart – Slide Template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8AC391-EFF6-039B-669A-73E7484F47A6}"/>
              </a:ext>
            </a:extLst>
          </p:cNvPr>
          <p:cNvSpPr txBox="1"/>
          <p:nvPr/>
        </p:nvSpPr>
        <p:spPr>
          <a:xfrm>
            <a:off x="5518305" y="1600170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642E3A-45B0-AD39-7C24-FCEF3E3B2A8E}"/>
              </a:ext>
            </a:extLst>
          </p:cNvPr>
          <p:cNvSpPr txBox="1"/>
          <p:nvPr/>
        </p:nvSpPr>
        <p:spPr>
          <a:xfrm>
            <a:off x="5518304" y="2417542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7492A6-3621-52F1-B1C5-4701F4EDFDB0}"/>
              </a:ext>
            </a:extLst>
          </p:cNvPr>
          <p:cNvSpPr txBox="1"/>
          <p:nvPr/>
        </p:nvSpPr>
        <p:spPr>
          <a:xfrm>
            <a:off x="5518304" y="3234914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2BE35-CDA5-A42C-0686-5708A5A2930B}"/>
              </a:ext>
            </a:extLst>
          </p:cNvPr>
          <p:cNvSpPr txBox="1"/>
          <p:nvPr/>
        </p:nvSpPr>
        <p:spPr>
          <a:xfrm>
            <a:off x="5518303" y="4052286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155EC0-200C-782D-5AF9-CED51E6ED36A}"/>
              </a:ext>
            </a:extLst>
          </p:cNvPr>
          <p:cNvSpPr txBox="1"/>
          <p:nvPr/>
        </p:nvSpPr>
        <p:spPr>
          <a:xfrm>
            <a:off x="5518303" y="4869658"/>
            <a:ext cx="3247076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58224A3D-066F-839D-61B5-624BC2A5A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4038726"/>
              </p:ext>
            </p:extLst>
          </p:nvPr>
        </p:nvGraphicFramePr>
        <p:xfrm>
          <a:off x="-2600325" y="1792728"/>
          <a:ext cx="5200648" cy="3467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Circle: Hollow 25">
            <a:extLst>
              <a:ext uri="{FF2B5EF4-FFF2-40B4-BE49-F238E27FC236}">
                <a16:creationId xmlns:a16="http://schemas.microsoft.com/office/drawing/2014/main" id="{D30DAFD1-1169-0FED-F9BA-D3A1F9110768}"/>
              </a:ext>
            </a:extLst>
          </p:cNvPr>
          <p:cNvSpPr/>
          <p:nvPr/>
        </p:nvSpPr>
        <p:spPr>
          <a:xfrm>
            <a:off x="-781586" y="2741868"/>
            <a:ext cx="1563172" cy="1563172"/>
          </a:xfrm>
          <a:prstGeom prst="donut">
            <a:avLst>
              <a:gd name="adj" fmla="val 7416"/>
            </a:avLst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06B3952-1467-8DC9-5CFB-9DF5113FC669}"/>
              </a:ext>
            </a:extLst>
          </p:cNvPr>
          <p:cNvGrpSpPr/>
          <p:nvPr/>
        </p:nvGrpSpPr>
        <p:grpSpPr>
          <a:xfrm>
            <a:off x="2078828" y="1600171"/>
            <a:ext cx="3136107" cy="577081"/>
            <a:chOff x="2135978" y="1953816"/>
            <a:chExt cx="3136107" cy="435769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84A4993-406B-AA9F-F5D5-F400D81706B4}"/>
                </a:ext>
              </a:extLst>
            </p:cNvPr>
            <p:cNvSpPr/>
            <p:nvPr/>
          </p:nvSpPr>
          <p:spPr>
            <a:xfrm>
              <a:off x="2450304" y="1953816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8FB6FE-1A22-69C0-4858-417FA7E92FFB}"/>
                </a:ext>
              </a:extLst>
            </p:cNvPr>
            <p:cNvSpPr/>
            <p:nvPr/>
          </p:nvSpPr>
          <p:spPr>
            <a:xfrm>
              <a:off x="2135978" y="1953816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30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73C65DF-82AA-0897-F499-227BC0E0B9AC}"/>
              </a:ext>
            </a:extLst>
          </p:cNvPr>
          <p:cNvGrpSpPr/>
          <p:nvPr/>
        </p:nvGrpSpPr>
        <p:grpSpPr>
          <a:xfrm>
            <a:off x="2078828" y="2417543"/>
            <a:ext cx="3136107" cy="577081"/>
            <a:chOff x="2135978" y="2647347"/>
            <a:chExt cx="3136107" cy="43576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0E64CDD-ADDC-46EE-D24D-0EBECE4CF785}"/>
                </a:ext>
              </a:extLst>
            </p:cNvPr>
            <p:cNvSpPr/>
            <p:nvPr/>
          </p:nvSpPr>
          <p:spPr>
            <a:xfrm>
              <a:off x="2450304" y="2647347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841009-697D-6A7E-088E-FBC89B406F87}"/>
                </a:ext>
              </a:extLst>
            </p:cNvPr>
            <p:cNvSpPr/>
            <p:nvPr/>
          </p:nvSpPr>
          <p:spPr>
            <a:xfrm>
              <a:off x="2135978" y="2647347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15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5D3BCC4-5D7B-E9C3-7E8A-DFD5D7A10FCD}"/>
              </a:ext>
            </a:extLst>
          </p:cNvPr>
          <p:cNvGrpSpPr/>
          <p:nvPr/>
        </p:nvGrpSpPr>
        <p:grpSpPr>
          <a:xfrm>
            <a:off x="2078828" y="3234915"/>
            <a:ext cx="3136107" cy="577081"/>
            <a:chOff x="2135978" y="3340878"/>
            <a:chExt cx="3136107" cy="43576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4996F230-07AB-015C-FE27-2762DD1EF32F}"/>
                </a:ext>
              </a:extLst>
            </p:cNvPr>
            <p:cNvSpPr/>
            <p:nvPr/>
          </p:nvSpPr>
          <p:spPr>
            <a:xfrm>
              <a:off x="2450304" y="3340878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F9FF66-8DE4-A6D0-2E77-253750FF34E1}"/>
                </a:ext>
              </a:extLst>
            </p:cNvPr>
            <p:cNvSpPr/>
            <p:nvPr/>
          </p:nvSpPr>
          <p:spPr>
            <a:xfrm>
              <a:off x="2135978" y="3340878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20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67C6AFB-E381-6AFB-5E73-7A73702EF507}"/>
              </a:ext>
            </a:extLst>
          </p:cNvPr>
          <p:cNvGrpSpPr/>
          <p:nvPr/>
        </p:nvGrpSpPr>
        <p:grpSpPr>
          <a:xfrm>
            <a:off x="2078828" y="4052287"/>
            <a:ext cx="3136107" cy="577081"/>
            <a:chOff x="2135978" y="4034409"/>
            <a:chExt cx="3136107" cy="43576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A74F8CA-1B70-F272-D497-83EAF8877605}"/>
                </a:ext>
              </a:extLst>
            </p:cNvPr>
            <p:cNvSpPr/>
            <p:nvPr/>
          </p:nvSpPr>
          <p:spPr>
            <a:xfrm>
              <a:off x="2450304" y="4034409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Lorem Ipsum Dolor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496EAB1-8F37-9C1F-25FF-D36285C16494}"/>
                </a:ext>
              </a:extLst>
            </p:cNvPr>
            <p:cNvSpPr/>
            <p:nvPr/>
          </p:nvSpPr>
          <p:spPr>
            <a:xfrm>
              <a:off x="2135978" y="4034409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10</a:t>
              </a:r>
              <a:r>
                <a:rPr lang="en-US" sz="2000" dirty="0">
                  <a:solidFill>
                    <a:schemeClr val="bg1"/>
                  </a:solidFill>
                </a:rPr>
                <a:t>%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193FFFF-936A-73E4-0462-85ACCBE934EB}"/>
              </a:ext>
            </a:extLst>
          </p:cNvPr>
          <p:cNvGrpSpPr/>
          <p:nvPr/>
        </p:nvGrpSpPr>
        <p:grpSpPr>
          <a:xfrm>
            <a:off x="2078828" y="4869659"/>
            <a:ext cx="3136107" cy="577081"/>
            <a:chOff x="2135978" y="4727940"/>
            <a:chExt cx="3136107" cy="43576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CCE7C58-3B1D-00FD-968D-60A566FDEC84}"/>
                </a:ext>
              </a:extLst>
            </p:cNvPr>
            <p:cNvSpPr/>
            <p:nvPr/>
          </p:nvSpPr>
          <p:spPr>
            <a:xfrm>
              <a:off x="2450304" y="4727940"/>
              <a:ext cx="2821781" cy="435769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92F3D14-9EEB-AB37-6CFA-58281E94F349}"/>
                </a:ext>
              </a:extLst>
            </p:cNvPr>
            <p:cNvSpPr/>
            <p:nvPr/>
          </p:nvSpPr>
          <p:spPr>
            <a:xfrm>
              <a:off x="2135978" y="4727940"/>
              <a:ext cx="628650" cy="43576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25</a:t>
              </a:r>
              <a:r>
                <a:rPr 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408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10295</TotalTime>
  <Words>445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Semicircle Chart – Slide Template</vt:lpstr>
      <vt:lpstr>Semicircle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Semicircle Chart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2024-01-29T16:45:25Z</dcterms:modified>
  <cp:category>Charts &amp; Diagrams</cp:category>
</cp:coreProperties>
</file>