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304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1E-40F2-9A86-D017EB88ACE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714-4319-9F0F-5E8586DFDCD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714-4319-9F0F-5E8586DFDCD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714-4319-9F0F-5E8586DFDCD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71E-40F2-9A86-D017EB88ACE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714-4319-9F0F-5E8586DFDCDA}"/>
              </c:ext>
            </c:extLst>
          </c:dPt>
          <c:cat>
            <c:strRef>
              <c:f>Sheet1!$A$2:$A$7</c:f>
              <c:strCache>
                <c:ptCount val="6"/>
                <c:pt idx="0">
                  <c:v>Empty</c:v>
                </c:pt>
                <c:pt idx="1">
                  <c:v>One</c:v>
                </c:pt>
                <c:pt idx="2">
                  <c:v>Two</c:v>
                </c:pt>
                <c:pt idx="3">
                  <c:v>Three</c:v>
                </c:pt>
                <c:pt idx="4">
                  <c:v>Four</c:v>
                </c:pt>
                <c:pt idx="5">
                  <c:v>Five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100</c:v>
                </c:pt>
                <c:pt idx="1">
                  <c:v>30</c:v>
                </c:pt>
                <c:pt idx="2">
                  <c:v>15</c:v>
                </c:pt>
                <c:pt idx="3">
                  <c:v>20</c:v>
                </c:pt>
                <c:pt idx="4">
                  <c:v>10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1E-40F2-9A86-D017EB88AC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  <c:holeSize val="42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64A-415C-9B10-8CF59EA484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64A-415C-9B10-8CF59EA4841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64A-415C-9B10-8CF59EA4841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64A-415C-9B10-8CF59EA4841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64A-415C-9B10-8CF59EA4841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64A-415C-9B10-8CF59EA48418}"/>
              </c:ext>
            </c:extLst>
          </c:dPt>
          <c:cat>
            <c:strRef>
              <c:f>Sheet1!$A$2:$A$7</c:f>
              <c:strCache>
                <c:ptCount val="6"/>
                <c:pt idx="0">
                  <c:v>Empty</c:v>
                </c:pt>
                <c:pt idx="1">
                  <c:v>One</c:v>
                </c:pt>
                <c:pt idx="2">
                  <c:v>Two</c:v>
                </c:pt>
                <c:pt idx="3">
                  <c:v>Three</c:v>
                </c:pt>
                <c:pt idx="4">
                  <c:v>Four</c:v>
                </c:pt>
                <c:pt idx="5">
                  <c:v>Five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100</c:v>
                </c:pt>
                <c:pt idx="1">
                  <c:v>30</c:v>
                </c:pt>
                <c:pt idx="2">
                  <c:v>15</c:v>
                </c:pt>
                <c:pt idx="3">
                  <c:v>20</c:v>
                </c:pt>
                <c:pt idx="4">
                  <c:v>10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64A-415C-9B10-8CF59EA484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  <c:holeSize val="42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54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Semicircle Chart – Slide Template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D403FCC-2079-BBC1-AB88-D6B4E49974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0249069"/>
              </p:ext>
            </p:extLst>
          </p:nvPr>
        </p:nvGraphicFramePr>
        <p:xfrm>
          <a:off x="-3352851" y="1366780"/>
          <a:ext cx="6705702" cy="4470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88AC391-EFF6-039B-669A-73E7484F47A6}"/>
              </a:ext>
            </a:extLst>
          </p:cNvPr>
          <p:cNvSpPr txBox="1"/>
          <p:nvPr/>
        </p:nvSpPr>
        <p:spPr>
          <a:xfrm>
            <a:off x="7433939" y="1383266"/>
            <a:ext cx="4329435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642E3A-45B0-AD39-7C24-FCEF3E3B2A8E}"/>
              </a:ext>
            </a:extLst>
          </p:cNvPr>
          <p:cNvSpPr txBox="1"/>
          <p:nvPr/>
        </p:nvSpPr>
        <p:spPr>
          <a:xfrm>
            <a:off x="7433938" y="2307974"/>
            <a:ext cx="4329435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7492A6-3621-52F1-B1C5-4701F4EDFDB0}"/>
              </a:ext>
            </a:extLst>
          </p:cNvPr>
          <p:cNvSpPr txBox="1"/>
          <p:nvPr/>
        </p:nvSpPr>
        <p:spPr>
          <a:xfrm>
            <a:off x="7433938" y="3232682"/>
            <a:ext cx="4329435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92BE35-CDA5-A42C-0686-5708A5A2930B}"/>
              </a:ext>
            </a:extLst>
          </p:cNvPr>
          <p:cNvSpPr txBox="1"/>
          <p:nvPr/>
        </p:nvSpPr>
        <p:spPr>
          <a:xfrm>
            <a:off x="7433937" y="4157390"/>
            <a:ext cx="4329435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155EC0-200C-782D-5AF9-CED51E6ED36A}"/>
              </a:ext>
            </a:extLst>
          </p:cNvPr>
          <p:cNvSpPr txBox="1"/>
          <p:nvPr/>
        </p:nvSpPr>
        <p:spPr>
          <a:xfrm>
            <a:off x="7433937" y="5082098"/>
            <a:ext cx="4329435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CA4A51A-955B-3587-8D15-E3E4E6A31269}"/>
              </a:ext>
            </a:extLst>
          </p:cNvPr>
          <p:cNvGrpSpPr/>
          <p:nvPr/>
        </p:nvGrpSpPr>
        <p:grpSpPr>
          <a:xfrm>
            <a:off x="2847971" y="1462087"/>
            <a:ext cx="4181475" cy="581025"/>
            <a:chOff x="2847971" y="1462087"/>
            <a:chExt cx="4181475" cy="581025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584A4993-406B-AA9F-F5D5-F400D81706B4}"/>
                </a:ext>
              </a:extLst>
            </p:cNvPr>
            <p:cNvSpPr/>
            <p:nvPr/>
          </p:nvSpPr>
          <p:spPr>
            <a:xfrm>
              <a:off x="3267071" y="1462087"/>
              <a:ext cx="3762375" cy="581025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48FB6FE-1A22-69C0-4858-417FA7E92FFB}"/>
                </a:ext>
              </a:extLst>
            </p:cNvPr>
            <p:cNvSpPr/>
            <p:nvPr/>
          </p:nvSpPr>
          <p:spPr>
            <a:xfrm>
              <a:off x="2847971" y="1462087"/>
              <a:ext cx="838200" cy="581025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30</a:t>
              </a:r>
              <a:r>
                <a:rPr 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%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B9E3222-3746-BCB8-F020-D4FC28D143F1}"/>
              </a:ext>
            </a:extLst>
          </p:cNvPr>
          <p:cNvGrpSpPr/>
          <p:nvPr/>
        </p:nvGrpSpPr>
        <p:grpSpPr>
          <a:xfrm>
            <a:off x="2847971" y="2386795"/>
            <a:ext cx="4181475" cy="581025"/>
            <a:chOff x="2847971" y="2386795"/>
            <a:chExt cx="4181475" cy="581025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0E64CDD-ADDC-46EE-D24D-0EBECE4CF785}"/>
                </a:ext>
              </a:extLst>
            </p:cNvPr>
            <p:cNvSpPr/>
            <p:nvPr/>
          </p:nvSpPr>
          <p:spPr>
            <a:xfrm>
              <a:off x="3267071" y="2386795"/>
              <a:ext cx="3762375" cy="581025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</a:t>
              </a: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5841009-697D-6A7E-088E-FBC89B406F87}"/>
                </a:ext>
              </a:extLst>
            </p:cNvPr>
            <p:cNvSpPr/>
            <p:nvPr/>
          </p:nvSpPr>
          <p:spPr>
            <a:xfrm>
              <a:off x="2847971" y="2386795"/>
              <a:ext cx="838200" cy="581025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15</a:t>
              </a:r>
              <a:r>
                <a:rPr 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%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1DD20EB-9E17-BFD8-1800-7B8D58C11729}"/>
              </a:ext>
            </a:extLst>
          </p:cNvPr>
          <p:cNvGrpSpPr/>
          <p:nvPr/>
        </p:nvGrpSpPr>
        <p:grpSpPr>
          <a:xfrm>
            <a:off x="2847971" y="3311503"/>
            <a:ext cx="4181475" cy="581025"/>
            <a:chOff x="2847971" y="3311503"/>
            <a:chExt cx="4181475" cy="581025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4996F230-07AB-015C-FE27-2762DD1EF32F}"/>
                </a:ext>
              </a:extLst>
            </p:cNvPr>
            <p:cNvSpPr/>
            <p:nvPr/>
          </p:nvSpPr>
          <p:spPr>
            <a:xfrm>
              <a:off x="3267071" y="3311503"/>
              <a:ext cx="3762375" cy="581025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</a:t>
              </a: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FF9FF66-8DE4-A6D0-2E77-253750FF34E1}"/>
                </a:ext>
              </a:extLst>
            </p:cNvPr>
            <p:cNvSpPr/>
            <p:nvPr/>
          </p:nvSpPr>
          <p:spPr>
            <a:xfrm>
              <a:off x="2847971" y="3311503"/>
              <a:ext cx="838200" cy="581025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20</a:t>
              </a:r>
              <a:r>
                <a:rPr 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%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B52BF84-22B7-DB66-22D5-3D2B23B518D0}"/>
              </a:ext>
            </a:extLst>
          </p:cNvPr>
          <p:cNvGrpSpPr/>
          <p:nvPr/>
        </p:nvGrpSpPr>
        <p:grpSpPr>
          <a:xfrm>
            <a:off x="2847971" y="4236211"/>
            <a:ext cx="4181475" cy="581025"/>
            <a:chOff x="2847971" y="4236211"/>
            <a:chExt cx="4181475" cy="581025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BA74F8CA-1B70-F272-D497-83EAF8877605}"/>
                </a:ext>
              </a:extLst>
            </p:cNvPr>
            <p:cNvSpPr/>
            <p:nvPr/>
          </p:nvSpPr>
          <p:spPr>
            <a:xfrm>
              <a:off x="3267071" y="4236211"/>
              <a:ext cx="3762375" cy="581025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Lorem Ipsum Dolor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496EAB1-8F37-9C1F-25FF-D36285C16494}"/>
                </a:ext>
              </a:extLst>
            </p:cNvPr>
            <p:cNvSpPr/>
            <p:nvPr/>
          </p:nvSpPr>
          <p:spPr>
            <a:xfrm>
              <a:off x="2847971" y="4236211"/>
              <a:ext cx="838200" cy="581025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10</a:t>
              </a:r>
              <a:r>
                <a:rPr lang="en-US" sz="2400" dirty="0">
                  <a:solidFill>
                    <a:schemeClr val="bg1"/>
                  </a:solidFill>
                </a:rPr>
                <a:t>%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AFEAABF-8C46-20B7-5235-AC828E86A4BB}"/>
              </a:ext>
            </a:extLst>
          </p:cNvPr>
          <p:cNvGrpSpPr/>
          <p:nvPr/>
        </p:nvGrpSpPr>
        <p:grpSpPr>
          <a:xfrm>
            <a:off x="2847971" y="5160919"/>
            <a:ext cx="4181475" cy="581025"/>
            <a:chOff x="2847971" y="5160919"/>
            <a:chExt cx="4181475" cy="581025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CCE7C58-3B1D-00FD-968D-60A566FDEC84}"/>
                </a:ext>
              </a:extLst>
            </p:cNvPr>
            <p:cNvSpPr/>
            <p:nvPr/>
          </p:nvSpPr>
          <p:spPr>
            <a:xfrm>
              <a:off x="3267071" y="5160919"/>
              <a:ext cx="3762375" cy="581025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92F3D14-9EEB-AB37-6CFA-58281E94F349}"/>
                </a:ext>
              </a:extLst>
            </p:cNvPr>
            <p:cNvSpPr/>
            <p:nvPr/>
          </p:nvSpPr>
          <p:spPr>
            <a:xfrm>
              <a:off x="2847971" y="5160919"/>
              <a:ext cx="838200" cy="581025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25</a:t>
              </a:r>
              <a:r>
                <a:rPr 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%</a:t>
              </a:r>
            </a:p>
          </p:txBody>
        </p:sp>
      </p:grpSp>
      <p:sp>
        <p:nvSpPr>
          <p:cNvPr id="21" name="Circle: Hollow 20">
            <a:extLst>
              <a:ext uri="{FF2B5EF4-FFF2-40B4-BE49-F238E27FC236}">
                <a16:creationId xmlns:a16="http://schemas.microsoft.com/office/drawing/2014/main" id="{DBB447B0-0DD6-07C5-C454-8F209EA09E06}"/>
              </a:ext>
            </a:extLst>
          </p:cNvPr>
          <p:cNvSpPr/>
          <p:nvPr/>
        </p:nvSpPr>
        <p:spPr>
          <a:xfrm>
            <a:off x="-1022507" y="2579507"/>
            <a:ext cx="2045013" cy="2045013"/>
          </a:xfrm>
          <a:prstGeom prst="donut">
            <a:avLst>
              <a:gd name="adj" fmla="val 6974"/>
            </a:avLst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Semicircle Chart – Slide Template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8AC391-EFF6-039B-669A-73E7484F47A6}"/>
              </a:ext>
            </a:extLst>
          </p:cNvPr>
          <p:cNvSpPr txBox="1"/>
          <p:nvPr/>
        </p:nvSpPr>
        <p:spPr>
          <a:xfrm>
            <a:off x="7433939" y="1383266"/>
            <a:ext cx="4329435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642E3A-45B0-AD39-7C24-FCEF3E3B2A8E}"/>
              </a:ext>
            </a:extLst>
          </p:cNvPr>
          <p:cNvSpPr txBox="1"/>
          <p:nvPr/>
        </p:nvSpPr>
        <p:spPr>
          <a:xfrm>
            <a:off x="7433938" y="2307974"/>
            <a:ext cx="4329435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7492A6-3621-52F1-B1C5-4701F4EDFDB0}"/>
              </a:ext>
            </a:extLst>
          </p:cNvPr>
          <p:cNvSpPr txBox="1"/>
          <p:nvPr/>
        </p:nvSpPr>
        <p:spPr>
          <a:xfrm>
            <a:off x="7433938" y="3232682"/>
            <a:ext cx="4329435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92BE35-CDA5-A42C-0686-5708A5A2930B}"/>
              </a:ext>
            </a:extLst>
          </p:cNvPr>
          <p:cNvSpPr txBox="1"/>
          <p:nvPr/>
        </p:nvSpPr>
        <p:spPr>
          <a:xfrm>
            <a:off x="7433937" y="4157390"/>
            <a:ext cx="4329435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155EC0-200C-782D-5AF9-CED51E6ED36A}"/>
              </a:ext>
            </a:extLst>
          </p:cNvPr>
          <p:cNvSpPr txBox="1"/>
          <p:nvPr/>
        </p:nvSpPr>
        <p:spPr>
          <a:xfrm>
            <a:off x="7433937" y="5082098"/>
            <a:ext cx="4329435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D5B1BBD-B0F2-EC06-2EF2-46D9AE6706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8105548"/>
              </p:ext>
            </p:extLst>
          </p:nvPr>
        </p:nvGraphicFramePr>
        <p:xfrm>
          <a:off x="-3352851" y="1366780"/>
          <a:ext cx="6705702" cy="4470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ircle: Hollow 6">
            <a:extLst>
              <a:ext uri="{FF2B5EF4-FFF2-40B4-BE49-F238E27FC236}">
                <a16:creationId xmlns:a16="http://schemas.microsoft.com/office/drawing/2014/main" id="{96BD725A-B127-D8BD-029B-198A2DBDABF2}"/>
              </a:ext>
            </a:extLst>
          </p:cNvPr>
          <p:cNvSpPr/>
          <p:nvPr/>
        </p:nvSpPr>
        <p:spPr>
          <a:xfrm>
            <a:off x="-1022507" y="2579507"/>
            <a:ext cx="2045013" cy="2045013"/>
          </a:xfrm>
          <a:prstGeom prst="donut">
            <a:avLst>
              <a:gd name="adj" fmla="val 6974"/>
            </a:avLst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337C205-7680-8A7A-744C-9164D05E5FC0}"/>
              </a:ext>
            </a:extLst>
          </p:cNvPr>
          <p:cNvGrpSpPr/>
          <p:nvPr/>
        </p:nvGrpSpPr>
        <p:grpSpPr>
          <a:xfrm>
            <a:off x="2847971" y="1462087"/>
            <a:ext cx="4181475" cy="581025"/>
            <a:chOff x="2847971" y="1462087"/>
            <a:chExt cx="4181475" cy="581025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FC683CB4-C487-8613-6AA5-A9E3620625E2}"/>
                </a:ext>
              </a:extLst>
            </p:cNvPr>
            <p:cNvSpPr/>
            <p:nvPr/>
          </p:nvSpPr>
          <p:spPr>
            <a:xfrm>
              <a:off x="3267071" y="1462087"/>
              <a:ext cx="3762375" cy="581025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CDC9E8-EA4E-522F-2053-0A48EEF0E47A}"/>
                </a:ext>
              </a:extLst>
            </p:cNvPr>
            <p:cNvSpPr/>
            <p:nvPr/>
          </p:nvSpPr>
          <p:spPr>
            <a:xfrm>
              <a:off x="2847971" y="1462087"/>
              <a:ext cx="838200" cy="581025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30</a:t>
              </a:r>
              <a:r>
                <a:rPr 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%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E23E94-9E83-09A2-E8A4-AF608C785803}"/>
              </a:ext>
            </a:extLst>
          </p:cNvPr>
          <p:cNvGrpSpPr/>
          <p:nvPr/>
        </p:nvGrpSpPr>
        <p:grpSpPr>
          <a:xfrm>
            <a:off x="2847971" y="2386795"/>
            <a:ext cx="4181475" cy="581025"/>
            <a:chOff x="2847971" y="2386795"/>
            <a:chExt cx="4181475" cy="581025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2313E716-2F37-A4C0-4A26-C65F3E360F2E}"/>
                </a:ext>
              </a:extLst>
            </p:cNvPr>
            <p:cNvSpPr/>
            <p:nvPr/>
          </p:nvSpPr>
          <p:spPr>
            <a:xfrm>
              <a:off x="3267071" y="2386795"/>
              <a:ext cx="3762375" cy="581025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</a:t>
              </a: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E2B2C72-FF87-5EF8-C803-569A6DDE38AD}"/>
                </a:ext>
              </a:extLst>
            </p:cNvPr>
            <p:cNvSpPr/>
            <p:nvPr/>
          </p:nvSpPr>
          <p:spPr>
            <a:xfrm>
              <a:off x="2847971" y="2386795"/>
              <a:ext cx="838200" cy="581025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15</a:t>
              </a:r>
              <a:r>
                <a:rPr 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%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D236805-4F9E-8A3F-DABB-1DA59D7AED20}"/>
              </a:ext>
            </a:extLst>
          </p:cNvPr>
          <p:cNvGrpSpPr/>
          <p:nvPr/>
        </p:nvGrpSpPr>
        <p:grpSpPr>
          <a:xfrm>
            <a:off x="2847971" y="3311503"/>
            <a:ext cx="4181475" cy="581025"/>
            <a:chOff x="2847971" y="3311503"/>
            <a:chExt cx="4181475" cy="581025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F6D65D23-88ED-29ED-5565-13A8B6A96380}"/>
                </a:ext>
              </a:extLst>
            </p:cNvPr>
            <p:cNvSpPr/>
            <p:nvPr/>
          </p:nvSpPr>
          <p:spPr>
            <a:xfrm>
              <a:off x="3267071" y="3311503"/>
              <a:ext cx="3762375" cy="581025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</a:t>
              </a: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0CA74C7-CB61-C2BA-5FFD-2EC96327FF01}"/>
                </a:ext>
              </a:extLst>
            </p:cNvPr>
            <p:cNvSpPr/>
            <p:nvPr/>
          </p:nvSpPr>
          <p:spPr>
            <a:xfrm>
              <a:off x="2847971" y="3311503"/>
              <a:ext cx="838200" cy="581025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20</a:t>
              </a:r>
              <a:r>
                <a:rPr 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%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C8DDB05-B927-FE3D-07A2-AB98DABA588E}"/>
              </a:ext>
            </a:extLst>
          </p:cNvPr>
          <p:cNvGrpSpPr/>
          <p:nvPr/>
        </p:nvGrpSpPr>
        <p:grpSpPr>
          <a:xfrm>
            <a:off x="2847971" y="4236211"/>
            <a:ext cx="4181475" cy="581025"/>
            <a:chOff x="2847971" y="4236211"/>
            <a:chExt cx="4181475" cy="581025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CAA2DE5A-77FA-E9E7-507E-C523494D5E89}"/>
                </a:ext>
              </a:extLst>
            </p:cNvPr>
            <p:cNvSpPr/>
            <p:nvPr/>
          </p:nvSpPr>
          <p:spPr>
            <a:xfrm>
              <a:off x="3267071" y="4236211"/>
              <a:ext cx="3762375" cy="581025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Lorem Ipsum Dolor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B2A0A6C-0812-91F4-5BA4-2C4E17494ADE}"/>
                </a:ext>
              </a:extLst>
            </p:cNvPr>
            <p:cNvSpPr/>
            <p:nvPr/>
          </p:nvSpPr>
          <p:spPr>
            <a:xfrm>
              <a:off x="2847971" y="4236211"/>
              <a:ext cx="838200" cy="581025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10</a:t>
              </a:r>
              <a:r>
                <a:rPr lang="en-US" sz="2400" dirty="0">
                  <a:solidFill>
                    <a:schemeClr val="bg1"/>
                  </a:solidFill>
                </a:rPr>
                <a:t>%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484E734-511E-6F1E-EA59-7320FB397ED9}"/>
              </a:ext>
            </a:extLst>
          </p:cNvPr>
          <p:cNvGrpSpPr/>
          <p:nvPr/>
        </p:nvGrpSpPr>
        <p:grpSpPr>
          <a:xfrm>
            <a:off x="2847971" y="5160919"/>
            <a:ext cx="4181475" cy="581025"/>
            <a:chOff x="2847971" y="5160919"/>
            <a:chExt cx="4181475" cy="581025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0CA1DF3A-A0A9-F856-EF81-37F0D45A5C7C}"/>
                </a:ext>
              </a:extLst>
            </p:cNvPr>
            <p:cNvSpPr/>
            <p:nvPr/>
          </p:nvSpPr>
          <p:spPr>
            <a:xfrm>
              <a:off x="3267071" y="5160919"/>
              <a:ext cx="3762375" cy="581025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2AC90FD-1144-29A2-859E-D68285E650BB}"/>
                </a:ext>
              </a:extLst>
            </p:cNvPr>
            <p:cNvSpPr/>
            <p:nvPr/>
          </p:nvSpPr>
          <p:spPr>
            <a:xfrm>
              <a:off x="2847971" y="5160919"/>
              <a:ext cx="838200" cy="581025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25</a:t>
              </a:r>
              <a:r>
                <a:rPr 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771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8594</TotalTime>
  <Words>445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Semicircle Chart – Slide Template</vt:lpstr>
      <vt:lpstr>Semicircle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Semicircle Chart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2024-01-29T18:00:39Z</dcterms:modified>
  <cp:category>Charts &amp; Diagrams</cp:category>
</cp:coreProperties>
</file>