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4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SEO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0839486-E79D-405A-8D42-78496D88579C}"/>
              </a:ext>
            </a:extLst>
          </p:cNvPr>
          <p:cNvSpPr/>
          <p:nvPr/>
        </p:nvSpPr>
        <p:spPr>
          <a:xfrm>
            <a:off x="8170178" y="3314858"/>
            <a:ext cx="1977393" cy="19761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705" y="2596"/>
                </a:moveTo>
                <a:cubicBezTo>
                  <a:pt x="1859" y="3443"/>
                  <a:pt x="957" y="4151"/>
                  <a:pt x="0" y="4720"/>
                </a:cubicBezTo>
                <a:lnTo>
                  <a:pt x="16869" y="21600"/>
                </a:lnTo>
                <a:lnTo>
                  <a:pt x="21600" y="16866"/>
                </a:lnTo>
                <a:lnTo>
                  <a:pt x="4745" y="0"/>
                </a:lnTo>
                <a:cubicBezTo>
                  <a:pt x="4203" y="916"/>
                  <a:pt x="3524" y="1791"/>
                  <a:pt x="2705" y="2596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600">
              <a:solidFill>
                <a:schemeClr val="bg1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4F6CC6B-C7B9-493B-93E3-EB66D75F7EE7}"/>
              </a:ext>
            </a:extLst>
          </p:cNvPr>
          <p:cNvSpPr/>
          <p:nvPr/>
        </p:nvSpPr>
        <p:spPr>
          <a:xfrm>
            <a:off x="8551177" y="3683159"/>
            <a:ext cx="1714182" cy="17141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9" h="21219" extrusionOk="0">
                <a:moveTo>
                  <a:pt x="5589" y="260"/>
                </a:moveTo>
                <a:lnTo>
                  <a:pt x="260" y="5589"/>
                </a:lnTo>
                <a:cubicBezTo>
                  <a:pt x="-86" y="5935"/>
                  <a:pt x="-86" y="6485"/>
                  <a:pt x="260" y="6831"/>
                </a:cubicBezTo>
                <a:lnTo>
                  <a:pt x="13764" y="20335"/>
                </a:lnTo>
                <a:cubicBezTo>
                  <a:pt x="14943" y="21514"/>
                  <a:pt x="16876" y="21514"/>
                  <a:pt x="18055" y="20335"/>
                </a:cubicBezTo>
                <a:lnTo>
                  <a:pt x="20335" y="18055"/>
                </a:lnTo>
                <a:cubicBezTo>
                  <a:pt x="21514" y="16876"/>
                  <a:pt x="21514" y="14943"/>
                  <a:pt x="20335" y="13764"/>
                </a:cubicBezTo>
                <a:lnTo>
                  <a:pt x="6831" y="260"/>
                </a:lnTo>
                <a:cubicBezTo>
                  <a:pt x="6485" y="-86"/>
                  <a:pt x="5919" y="-86"/>
                  <a:pt x="5589" y="26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600">
              <a:solidFill>
                <a:schemeClr val="bg1"/>
              </a:solidFill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96EF65A-8F49-4BA1-81D5-1F9653DE63BE}"/>
              </a:ext>
            </a:extLst>
          </p:cNvPr>
          <p:cNvGrpSpPr/>
          <p:nvPr/>
        </p:nvGrpSpPr>
        <p:grpSpPr>
          <a:xfrm>
            <a:off x="3140978" y="1460658"/>
            <a:ext cx="5546739" cy="2353573"/>
            <a:chOff x="3140978" y="1460658"/>
            <a:chExt cx="5546739" cy="2353573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E6C9FF68-3B7D-42A3-9064-02AEB29AE52E}"/>
                </a:ext>
              </a:extLst>
            </p:cNvPr>
            <p:cNvSpPr/>
            <p:nvPr/>
          </p:nvSpPr>
          <p:spPr>
            <a:xfrm>
              <a:off x="6354078" y="1486059"/>
              <a:ext cx="2333639" cy="2328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32" extrusionOk="0">
                  <a:moveTo>
                    <a:pt x="3125" y="3077"/>
                  </a:moveTo>
                  <a:cubicBezTo>
                    <a:pt x="5169" y="1022"/>
                    <a:pt x="7681" y="-12"/>
                    <a:pt x="10636" y="0"/>
                  </a:cubicBezTo>
                  <a:cubicBezTo>
                    <a:pt x="13592" y="11"/>
                    <a:pt x="16138" y="1080"/>
                    <a:pt x="18276" y="3230"/>
                  </a:cubicBezTo>
                  <a:cubicBezTo>
                    <a:pt x="20391" y="5356"/>
                    <a:pt x="21454" y="7881"/>
                    <a:pt x="21465" y="10817"/>
                  </a:cubicBezTo>
                  <a:cubicBezTo>
                    <a:pt x="21477" y="13754"/>
                    <a:pt x="20437" y="16267"/>
                    <a:pt x="18370" y="18346"/>
                  </a:cubicBezTo>
                  <a:cubicBezTo>
                    <a:pt x="16197" y="20531"/>
                    <a:pt x="13638" y="21588"/>
                    <a:pt x="10695" y="21529"/>
                  </a:cubicBezTo>
                  <a:cubicBezTo>
                    <a:pt x="7751" y="21459"/>
                    <a:pt x="5251" y="20390"/>
                    <a:pt x="3183" y="18311"/>
                  </a:cubicBezTo>
                  <a:cubicBezTo>
                    <a:pt x="1793" y="16913"/>
                    <a:pt x="858" y="15304"/>
                    <a:pt x="368" y="13460"/>
                  </a:cubicBezTo>
                  <a:cubicBezTo>
                    <a:pt x="-123" y="11616"/>
                    <a:pt x="-123" y="9760"/>
                    <a:pt x="368" y="7904"/>
                  </a:cubicBezTo>
                  <a:cubicBezTo>
                    <a:pt x="847" y="6049"/>
                    <a:pt x="1770" y="4428"/>
                    <a:pt x="3125" y="3077"/>
                  </a:cubicBezTo>
                  <a:close/>
                  <a:moveTo>
                    <a:pt x="5800" y="5814"/>
                  </a:moveTo>
                  <a:cubicBezTo>
                    <a:pt x="4456" y="7165"/>
                    <a:pt x="3802" y="8762"/>
                    <a:pt x="3814" y="10618"/>
                  </a:cubicBezTo>
                  <a:cubicBezTo>
                    <a:pt x="3837" y="12473"/>
                    <a:pt x="4562" y="14130"/>
                    <a:pt x="5998" y="15574"/>
                  </a:cubicBezTo>
                  <a:cubicBezTo>
                    <a:pt x="7599" y="17183"/>
                    <a:pt x="9445" y="17876"/>
                    <a:pt x="11524" y="17665"/>
                  </a:cubicBezTo>
                  <a:cubicBezTo>
                    <a:pt x="13148" y="17501"/>
                    <a:pt x="14538" y="16831"/>
                    <a:pt x="15694" y="15668"/>
                  </a:cubicBezTo>
                  <a:cubicBezTo>
                    <a:pt x="17003" y="14353"/>
                    <a:pt x="17645" y="12755"/>
                    <a:pt x="17622" y="10888"/>
                  </a:cubicBezTo>
                  <a:cubicBezTo>
                    <a:pt x="17599" y="9009"/>
                    <a:pt x="16886" y="7376"/>
                    <a:pt x="15508" y="5990"/>
                  </a:cubicBezTo>
                  <a:cubicBezTo>
                    <a:pt x="14129" y="4604"/>
                    <a:pt x="12494" y="3899"/>
                    <a:pt x="10613" y="3864"/>
                  </a:cubicBezTo>
                  <a:cubicBezTo>
                    <a:pt x="8732" y="3829"/>
                    <a:pt x="7120" y="4475"/>
                    <a:pt x="5800" y="5814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11C1B35-B615-4D65-B91B-423EB7574F6C}"/>
                </a:ext>
              </a:extLst>
            </p:cNvPr>
            <p:cNvSpPr/>
            <p:nvPr/>
          </p:nvSpPr>
          <p:spPr>
            <a:xfrm>
              <a:off x="3140978" y="1460658"/>
              <a:ext cx="1323157" cy="234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extrusionOk="0">
                  <a:moveTo>
                    <a:pt x="17913" y="4653"/>
                  </a:moveTo>
                  <a:lnTo>
                    <a:pt x="17872" y="4676"/>
                  </a:lnTo>
                  <a:cubicBezTo>
                    <a:pt x="16658" y="5297"/>
                    <a:pt x="14795" y="5309"/>
                    <a:pt x="13581" y="4676"/>
                  </a:cubicBezTo>
                  <a:cubicBezTo>
                    <a:pt x="12427" y="4079"/>
                    <a:pt x="11253" y="3786"/>
                    <a:pt x="10078" y="3786"/>
                  </a:cubicBezTo>
                  <a:cubicBezTo>
                    <a:pt x="9188" y="3786"/>
                    <a:pt x="8459" y="3926"/>
                    <a:pt x="7912" y="4196"/>
                  </a:cubicBezTo>
                  <a:cubicBezTo>
                    <a:pt x="7346" y="4465"/>
                    <a:pt x="7062" y="4782"/>
                    <a:pt x="7062" y="5122"/>
                  </a:cubicBezTo>
                  <a:cubicBezTo>
                    <a:pt x="7062" y="5462"/>
                    <a:pt x="7265" y="5790"/>
                    <a:pt x="7669" y="6094"/>
                  </a:cubicBezTo>
                  <a:cubicBezTo>
                    <a:pt x="8216" y="6505"/>
                    <a:pt x="9876" y="7384"/>
                    <a:pt x="12629" y="8731"/>
                  </a:cubicBezTo>
                  <a:cubicBezTo>
                    <a:pt x="15200" y="9985"/>
                    <a:pt x="16779" y="10771"/>
                    <a:pt x="17326" y="11087"/>
                  </a:cubicBezTo>
                  <a:cubicBezTo>
                    <a:pt x="18702" y="11884"/>
                    <a:pt x="19674" y="12658"/>
                    <a:pt x="20241" y="13384"/>
                  </a:cubicBezTo>
                  <a:cubicBezTo>
                    <a:pt x="20808" y="14111"/>
                    <a:pt x="21091" y="14920"/>
                    <a:pt x="21091" y="15775"/>
                  </a:cubicBezTo>
                  <a:cubicBezTo>
                    <a:pt x="21091" y="17463"/>
                    <a:pt x="20079" y="18858"/>
                    <a:pt x="18075" y="19947"/>
                  </a:cubicBezTo>
                  <a:cubicBezTo>
                    <a:pt x="16071" y="21049"/>
                    <a:pt x="13439" y="21600"/>
                    <a:pt x="10200" y="21600"/>
                  </a:cubicBezTo>
                  <a:cubicBezTo>
                    <a:pt x="7670" y="21600"/>
                    <a:pt x="5463" y="21237"/>
                    <a:pt x="3601" y="20522"/>
                  </a:cubicBezTo>
                  <a:cubicBezTo>
                    <a:pt x="2528" y="20112"/>
                    <a:pt x="1536" y="19572"/>
                    <a:pt x="645" y="18893"/>
                  </a:cubicBezTo>
                  <a:cubicBezTo>
                    <a:pt x="-509" y="18014"/>
                    <a:pt x="-64" y="16736"/>
                    <a:pt x="1576" y="16162"/>
                  </a:cubicBezTo>
                  <a:lnTo>
                    <a:pt x="1819" y="16080"/>
                  </a:lnTo>
                  <a:cubicBezTo>
                    <a:pt x="3196" y="15599"/>
                    <a:pt x="4977" y="15787"/>
                    <a:pt x="6010" y="16502"/>
                  </a:cubicBezTo>
                  <a:cubicBezTo>
                    <a:pt x="7325" y="17416"/>
                    <a:pt x="8783" y="17873"/>
                    <a:pt x="10362" y="17873"/>
                  </a:cubicBezTo>
                  <a:cubicBezTo>
                    <a:pt x="11516" y="17873"/>
                    <a:pt x="12488" y="17674"/>
                    <a:pt x="13277" y="17287"/>
                  </a:cubicBezTo>
                  <a:cubicBezTo>
                    <a:pt x="14067" y="16900"/>
                    <a:pt x="14471" y="16443"/>
                    <a:pt x="14471" y="15928"/>
                  </a:cubicBezTo>
                  <a:cubicBezTo>
                    <a:pt x="14471" y="15459"/>
                    <a:pt x="14168" y="15002"/>
                    <a:pt x="13581" y="14533"/>
                  </a:cubicBezTo>
                  <a:cubicBezTo>
                    <a:pt x="12994" y="14064"/>
                    <a:pt x="11678" y="13349"/>
                    <a:pt x="9633" y="12400"/>
                  </a:cubicBezTo>
                  <a:cubicBezTo>
                    <a:pt x="5767" y="10571"/>
                    <a:pt x="3256" y="9165"/>
                    <a:pt x="2143" y="8169"/>
                  </a:cubicBezTo>
                  <a:cubicBezTo>
                    <a:pt x="1009" y="7173"/>
                    <a:pt x="443" y="6188"/>
                    <a:pt x="443" y="5204"/>
                  </a:cubicBezTo>
                  <a:cubicBezTo>
                    <a:pt x="443" y="3774"/>
                    <a:pt x="1374" y="2555"/>
                    <a:pt x="3256" y="1535"/>
                  </a:cubicBezTo>
                  <a:cubicBezTo>
                    <a:pt x="5139" y="516"/>
                    <a:pt x="7447" y="0"/>
                    <a:pt x="10200" y="0"/>
                  </a:cubicBezTo>
                  <a:cubicBezTo>
                    <a:pt x="11981" y="0"/>
                    <a:pt x="13662" y="234"/>
                    <a:pt x="15261" y="715"/>
                  </a:cubicBezTo>
                  <a:cubicBezTo>
                    <a:pt x="16111" y="961"/>
                    <a:pt x="17002" y="1324"/>
                    <a:pt x="17913" y="1805"/>
                  </a:cubicBezTo>
                  <a:cubicBezTo>
                    <a:pt x="19370" y="2590"/>
                    <a:pt x="19370" y="3914"/>
                    <a:pt x="17913" y="465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063BE973-C44A-4B60-B4C7-F3765D13BEA4}"/>
                </a:ext>
              </a:extLst>
            </p:cNvPr>
            <p:cNvSpPr/>
            <p:nvPr/>
          </p:nvSpPr>
          <p:spPr>
            <a:xfrm>
              <a:off x="4880877" y="1524159"/>
              <a:ext cx="1215407" cy="2223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extrusionOk="0">
                  <a:moveTo>
                    <a:pt x="3608" y="0"/>
                  </a:moveTo>
                  <a:lnTo>
                    <a:pt x="17970" y="0"/>
                  </a:lnTo>
                  <a:cubicBezTo>
                    <a:pt x="19977" y="0"/>
                    <a:pt x="21578" y="888"/>
                    <a:pt x="21578" y="1974"/>
                  </a:cubicBezTo>
                  <a:lnTo>
                    <a:pt x="21578" y="2048"/>
                  </a:lnTo>
                  <a:cubicBezTo>
                    <a:pt x="21578" y="3146"/>
                    <a:pt x="19955" y="4021"/>
                    <a:pt x="17970" y="4021"/>
                  </a:cubicBezTo>
                  <a:lnTo>
                    <a:pt x="7464" y="4021"/>
                  </a:lnTo>
                  <a:lnTo>
                    <a:pt x="7464" y="7932"/>
                  </a:lnTo>
                  <a:lnTo>
                    <a:pt x="17970" y="7932"/>
                  </a:lnTo>
                  <a:cubicBezTo>
                    <a:pt x="19977" y="7932"/>
                    <a:pt x="21578" y="8820"/>
                    <a:pt x="21578" y="9906"/>
                  </a:cubicBezTo>
                  <a:lnTo>
                    <a:pt x="21578" y="9906"/>
                  </a:lnTo>
                  <a:cubicBezTo>
                    <a:pt x="21578" y="11004"/>
                    <a:pt x="19955" y="11879"/>
                    <a:pt x="17970" y="11879"/>
                  </a:cubicBezTo>
                  <a:lnTo>
                    <a:pt x="7464" y="11879"/>
                  </a:lnTo>
                  <a:lnTo>
                    <a:pt x="7464" y="17566"/>
                  </a:lnTo>
                  <a:lnTo>
                    <a:pt x="17970" y="17566"/>
                  </a:lnTo>
                  <a:cubicBezTo>
                    <a:pt x="19977" y="17566"/>
                    <a:pt x="21578" y="18454"/>
                    <a:pt x="21578" y="19540"/>
                  </a:cubicBezTo>
                  <a:lnTo>
                    <a:pt x="21578" y="19626"/>
                  </a:lnTo>
                  <a:cubicBezTo>
                    <a:pt x="21578" y="20724"/>
                    <a:pt x="19955" y="21600"/>
                    <a:pt x="17970" y="21600"/>
                  </a:cubicBezTo>
                  <a:lnTo>
                    <a:pt x="3608" y="21600"/>
                  </a:lnTo>
                  <a:cubicBezTo>
                    <a:pt x="1601" y="21600"/>
                    <a:pt x="1" y="20712"/>
                    <a:pt x="1" y="19626"/>
                  </a:cubicBezTo>
                  <a:lnTo>
                    <a:pt x="1" y="1974"/>
                  </a:lnTo>
                  <a:cubicBezTo>
                    <a:pt x="-22" y="876"/>
                    <a:pt x="1601" y="0"/>
                    <a:pt x="3608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</p:grpSp>
      <p:sp>
        <p:nvSpPr>
          <p:cNvPr id="9" name="Shape">
            <a:extLst>
              <a:ext uri="{FF2B5EF4-FFF2-40B4-BE49-F238E27FC236}">
                <a16:creationId xmlns:a16="http://schemas.microsoft.com/office/drawing/2014/main" id="{48858508-7F46-4D49-ADEE-B8C423CAD4EB}"/>
              </a:ext>
            </a:extLst>
          </p:cNvPr>
          <p:cNvSpPr/>
          <p:nvPr/>
        </p:nvSpPr>
        <p:spPr>
          <a:xfrm>
            <a:off x="4969778" y="3581558"/>
            <a:ext cx="1017272" cy="1706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83" y="8727"/>
                </a:moveTo>
                <a:lnTo>
                  <a:pt x="11353" y="8727"/>
                </a:lnTo>
                <a:cubicBezTo>
                  <a:pt x="11164" y="8727"/>
                  <a:pt x="11002" y="8630"/>
                  <a:pt x="11002" y="8518"/>
                </a:cubicBezTo>
                <a:lnTo>
                  <a:pt x="11002" y="1623"/>
                </a:lnTo>
                <a:cubicBezTo>
                  <a:pt x="11002" y="1511"/>
                  <a:pt x="11164" y="1414"/>
                  <a:pt x="11353" y="1414"/>
                </a:cubicBezTo>
                <a:lnTo>
                  <a:pt x="11353" y="1414"/>
                </a:lnTo>
                <a:cubicBezTo>
                  <a:pt x="11676" y="1414"/>
                  <a:pt x="11973" y="1254"/>
                  <a:pt x="11973" y="1045"/>
                </a:cubicBezTo>
                <a:lnTo>
                  <a:pt x="11973" y="370"/>
                </a:lnTo>
                <a:cubicBezTo>
                  <a:pt x="11973" y="177"/>
                  <a:pt x="11703" y="0"/>
                  <a:pt x="11353" y="0"/>
                </a:cubicBezTo>
                <a:lnTo>
                  <a:pt x="10220" y="0"/>
                </a:lnTo>
                <a:cubicBezTo>
                  <a:pt x="9897" y="0"/>
                  <a:pt x="9600" y="161"/>
                  <a:pt x="9600" y="370"/>
                </a:cubicBezTo>
                <a:lnTo>
                  <a:pt x="9600" y="1045"/>
                </a:lnTo>
                <a:cubicBezTo>
                  <a:pt x="9600" y="1238"/>
                  <a:pt x="9870" y="1414"/>
                  <a:pt x="10220" y="1414"/>
                </a:cubicBezTo>
                <a:lnTo>
                  <a:pt x="10220" y="1414"/>
                </a:lnTo>
                <a:cubicBezTo>
                  <a:pt x="10409" y="1414"/>
                  <a:pt x="10571" y="1511"/>
                  <a:pt x="10571" y="1623"/>
                </a:cubicBezTo>
                <a:lnTo>
                  <a:pt x="10571" y="8518"/>
                </a:lnTo>
                <a:cubicBezTo>
                  <a:pt x="10571" y="8630"/>
                  <a:pt x="10409" y="8727"/>
                  <a:pt x="10220" y="8727"/>
                </a:cubicBezTo>
                <a:lnTo>
                  <a:pt x="5690" y="8727"/>
                </a:lnTo>
                <a:cubicBezTo>
                  <a:pt x="2535" y="8727"/>
                  <a:pt x="0" y="10254"/>
                  <a:pt x="0" y="12118"/>
                </a:cubicBezTo>
                <a:lnTo>
                  <a:pt x="0" y="18209"/>
                </a:lnTo>
                <a:cubicBezTo>
                  <a:pt x="0" y="20089"/>
                  <a:pt x="2562" y="21600"/>
                  <a:pt x="5690" y="21600"/>
                </a:cubicBezTo>
                <a:lnTo>
                  <a:pt x="15910" y="21600"/>
                </a:lnTo>
                <a:cubicBezTo>
                  <a:pt x="19065" y="21600"/>
                  <a:pt x="21600" y="20073"/>
                  <a:pt x="21600" y="18209"/>
                </a:cubicBezTo>
                <a:lnTo>
                  <a:pt x="21600" y="12118"/>
                </a:lnTo>
                <a:cubicBezTo>
                  <a:pt x="21600" y="10237"/>
                  <a:pt x="19038" y="8727"/>
                  <a:pt x="15883" y="8727"/>
                </a:cubicBezTo>
                <a:close/>
                <a:moveTo>
                  <a:pt x="21142" y="18209"/>
                </a:moveTo>
                <a:cubicBezTo>
                  <a:pt x="21142" y="19929"/>
                  <a:pt x="18795" y="21327"/>
                  <a:pt x="15910" y="21327"/>
                </a:cubicBezTo>
                <a:lnTo>
                  <a:pt x="5690" y="21327"/>
                </a:lnTo>
                <a:cubicBezTo>
                  <a:pt x="2804" y="21327"/>
                  <a:pt x="458" y="19929"/>
                  <a:pt x="458" y="18209"/>
                </a:cubicBezTo>
                <a:lnTo>
                  <a:pt x="458" y="12118"/>
                </a:lnTo>
                <a:cubicBezTo>
                  <a:pt x="458" y="10398"/>
                  <a:pt x="2805" y="9000"/>
                  <a:pt x="5690" y="9000"/>
                </a:cubicBezTo>
                <a:lnTo>
                  <a:pt x="15910" y="9000"/>
                </a:lnTo>
                <a:cubicBezTo>
                  <a:pt x="18796" y="9000"/>
                  <a:pt x="21142" y="10398"/>
                  <a:pt x="21142" y="12118"/>
                </a:cubicBezTo>
                <a:lnTo>
                  <a:pt x="21142" y="1820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600">
              <a:solidFill>
                <a:schemeClr val="bg1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1DF5993-CE8F-4B45-A224-50B6713CE386}"/>
              </a:ext>
            </a:extLst>
          </p:cNvPr>
          <p:cNvSpPr/>
          <p:nvPr/>
        </p:nvSpPr>
        <p:spPr>
          <a:xfrm>
            <a:off x="8259077" y="1460658"/>
            <a:ext cx="1706874" cy="1017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727" y="5717"/>
                </a:moveTo>
                <a:lnTo>
                  <a:pt x="8727" y="10247"/>
                </a:lnTo>
                <a:cubicBezTo>
                  <a:pt x="8727" y="10436"/>
                  <a:pt x="8630" y="10598"/>
                  <a:pt x="8518" y="10598"/>
                </a:cubicBezTo>
                <a:lnTo>
                  <a:pt x="1623" y="10598"/>
                </a:lnTo>
                <a:cubicBezTo>
                  <a:pt x="1511" y="10598"/>
                  <a:pt x="1414" y="10436"/>
                  <a:pt x="1414" y="10247"/>
                </a:cubicBezTo>
                <a:lnTo>
                  <a:pt x="1414" y="10247"/>
                </a:lnTo>
                <a:cubicBezTo>
                  <a:pt x="1414" y="9924"/>
                  <a:pt x="1254" y="9627"/>
                  <a:pt x="1045" y="9627"/>
                </a:cubicBezTo>
                <a:lnTo>
                  <a:pt x="370" y="9627"/>
                </a:lnTo>
                <a:cubicBezTo>
                  <a:pt x="177" y="9627"/>
                  <a:pt x="0" y="9897"/>
                  <a:pt x="0" y="10247"/>
                </a:cubicBezTo>
                <a:lnTo>
                  <a:pt x="0" y="11380"/>
                </a:lnTo>
                <a:cubicBezTo>
                  <a:pt x="0" y="11703"/>
                  <a:pt x="161" y="12000"/>
                  <a:pt x="370" y="12000"/>
                </a:cubicBezTo>
                <a:lnTo>
                  <a:pt x="1045" y="12000"/>
                </a:lnTo>
                <a:cubicBezTo>
                  <a:pt x="1238" y="12000"/>
                  <a:pt x="1414" y="11730"/>
                  <a:pt x="1414" y="11380"/>
                </a:cubicBezTo>
                <a:lnTo>
                  <a:pt x="1414" y="11380"/>
                </a:lnTo>
                <a:cubicBezTo>
                  <a:pt x="1414" y="11191"/>
                  <a:pt x="1511" y="11029"/>
                  <a:pt x="1623" y="11029"/>
                </a:cubicBezTo>
                <a:lnTo>
                  <a:pt x="8518" y="11029"/>
                </a:lnTo>
                <a:cubicBezTo>
                  <a:pt x="8630" y="11029"/>
                  <a:pt x="8727" y="11191"/>
                  <a:pt x="8727" y="11380"/>
                </a:cubicBezTo>
                <a:lnTo>
                  <a:pt x="8727" y="15910"/>
                </a:lnTo>
                <a:cubicBezTo>
                  <a:pt x="8727" y="19065"/>
                  <a:pt x="10254" y="21600"/>
                  <a:pt x="12118" y="21600"/>
                </a:cubicBezTo>
                <a:lnTo>
                  <a:pt x="18209" y="21600"/>
                </a:lnTo>
                <a:cubicBezTo>
                  <a:pt x="20089" y="21600"/>
                  <a:pt x="21600" y="19038"/>
                  <a:pt x="21600" y="15910"/>
                </a:cubicBezTo>
                <a:lnTo>
                  <a:pt x="21600" y="5690"/>
                </a:lnTo>
                <a:cubicBezTo>
                  <a:pt x="21600" y="2535"/>
                  <a:pt x="20073" y="0"/>
                  <a:pt x="18209" y="0"/>
                </a:cubicBezTo>
                <a:lnTo>
                  <a:pt x="12118" y="0"/>
                </a:lnTo>
                <a:cubicBezTo>
                  <a:pt x="10237" y="27"/>
                  <a:pt x="8727" y="2562"/>
                  <a:pt x="8727" y="5717"/>
                </a:cubicBezTo>
                <a:close/>
                <a:moveTo>
                  <a:pt x="18209" y="458"/>
                </a:moveTo>
                <a:cubicBezTo>
                  <a:pt x="19929" y="458"/>
                  <a:pt x="21327" y="2804"/>
                  <a:pt x="21327" y="5690"/>
                </a:cubicBezTo>
                <a:lnTo>
                  <a:pt x="21327" y="15910"/>
                </a:lnTo>
                <a:cubicBezTo>
                  <a:pt x="21327" y="18796"/>
                  <a:pt x="19929" y="21142"/>
                  <a:pt x="18209" y="21142"/>
                </a:cubicBezTo>
                <a:lnTo>
                  <a:pt x="12118" y="21142"/>
                </a:lnTo>
                <a:cubicBezTo>
                  <a:pt x="10398" y="21142"/>
                  <a:pt x="9000" y="18795"/>
                  <a:pt x="9000" y="15910"/>
                </a:cubicBezTo>
                <a:lnTo>
                  <a:pt x="9000" y="5690"/>
                </a:lnTo>
                <a:cubicBezTo>
                  <a:pt x="9000" y="2804"/>
                  <a:pt x="10398" y="458"/>
                  <a:pt x="12118" y="458"/>
                </a:cubicBezTo>
                <a:lnTo>
                  <a:pt x="18209" y="45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600">
              <a:solidFill>
                <a:schemeClr val="bg1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45899FE5-00AD-4461-ABD2-95BABDC8C384}"/>
              </a:ext>
            </a:extLst>
          </p:cNvPr>
          <p:cNvSpPr/>
          <p:nvPr/>
        </p:nvSpPr>
        <p:spPr>
          <a:xfrm>
            <a:off x="1693177" y="1473358"/>
            <a:ext cx="1706874" cy="1017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873" y="15883"/>
                </a:moveTo>
                <a:lnTo>
                  <a:pt x="12873" y="11353"/>
                </a:lnTo>
                <a:cubicBezTo>
                  <a:pt x="12873" y="11164"/>
                  <a:pt x="12970" y="11002"/>
                  <a:pt x="13082" y="11002"/>
                </a:cubicBezTo>
                <a:lnTo>
                  <a:pt x="19977" y="11002"/>
                </a:lnTo>
                <a:cubicBezTo>
                  <a:pt x="20089" y="11002"/>
                  <a:pt x="20186" y="11164"/>
                  <a:pt x="20186" y="11353"/>
                </a:cubicBezTo>
                <a:lnTo>
                  <a:pt x="20186" y="11353"/>
                </a:lnTo>
                <a:cubicBezTo>
                  <a:pt x="20186" y="11676"/>
                  <a:pt x="20346" y="11973"/>
                  <a:pt x="20555" y="11973"/>
                </a:cubicBezTo>
                <a:lnTo>
                  <a:pt x="21230" y="11973"/>
                </a:lnTo>
                <a:cubicBezTo>
                  <a:pt x="21423" y="11973"/>
                  <a:pt x="21600" y="11703"/>
                  <a:pt x="21600" y="11353"/>
                </a:cubicBezTo>
                <a:lnTo>
                  <a:pt x="21600" y="10220"/>
                </a:lnTo>
                <a:cubicBezTo>
                  <a:pt x="21600" y="9897"/>
                  <a:pt x="21439" y="9600"/>
                  <a:pt x="21230" y="9600"/>
                </a:cubicBezTo>
                <a:lnTo>
                  <a:pt x="20555" y="9600"/>
                </a:lnTo>
                <a:cubicBezTo>
                  <a:pt x="20362" y="9600"/>
                  <a:pt x="20186" y="9870"/>
                  <a:pt x="20186" y="10220"/>
                </a:cubicBezTo>
                <a:lnTo>
                  <a:pt x="20186" y="10220"/>
                </a:lnTo>
                <a:cubicBezTo>
                  <a:pt x="20186" y="10409"/>
                  <a:pt x="20089" y="10571"/>
                  <a:pt x="19977" y="10571"/>
                </a:cubicBezTo>
                <a:lnTo>
                  <a:pt x="13082" y="10571"/>
                </a:lnTo>
                <a:cubicBezTo>
                  <a:pt x="12970" y="10571"/>
                  <a:pt x="12873" y="10409"/>
                  <a:pt x="12873" y="10220"/>
                </a:cubicBezTo>
                <a:lnTo>
                  <a:pt x="12873" y="5690"/>
                </a:lnTo>
                <a:cubicBezTo>
                  <a:pt x="12873" y="2535"/>
                  <a:pt x="11346" y="0"/>
                  <a:pt x="9482" y="0"/>
                </a:cubicBezTo>
                <a:lnTo>
                  <a:pt x="3391" y="0"/>
                </a:lnTo>
                <a:cubicBezTo>
                  <a:pt x="1511" y="0"/>
                  <a:pt x="0" y="2562"/>
                  <a:pt x="0" y="5690"/>
                </a:cubicBezTo>
                <a:lnTo>
                  <a:pt x="0" y="15910"/>
                </a:lnTo>
                <a:cubicBezTo>
                  <a:pt x="0" y="19065"/>
                  <a:pt x="1527" y="21600"/>
                  <a:pt x="3391" y="21600"/>
                </a:cubicBezTo>
                <a:lnTo>
                  <a:pt x="9482" y="21600"/>
                </a:lnTo>
                <a:cubicBezTo>
                  <a:pt x="11363" y="21573"/>
                  <a:pt x="12873" y="19011"/>
                  <a:pt x="12873" y="15883"/>
                </a:cubicBezTo>
                <a:close/>
                <a:moveTo>
                  <a:pt x="3391" y="21115"/>
                </a:moveTo>
                <a:cubicBezTo>
                  <a:pt x="1671" y="21115"/>
                  <a:pt x="273" y="18769"/>
                  <a:pt x="273" y="15883"/>
                </a:cubicBezTo>
                <a:lnTo>
                  <a:pt x="273" y="5663"/>
                </a:lnTo>
                <a:cubicBezTo>
                  <a:pt x="273" y="2778"/>
                  <a:pt x="1671" y="431"/>
                  <a:pt x="3391" y="431"/>
                </a:cubicBezTo>
                <a:lnTo>
                  <a:pt x="9482" y="431"/>
                </a:lnTo>
                <a:cubicBezTo>
                  <a:pt x="11202" y="431"/>
                  <a:pt x="12600" y="2778"/>
                  <a:pt x="12600" y="5663"/>
                </a:cubicBezTo>
                <a:lnTo>
                  <a:pt x="12600" y="15883"/>
                </a:lnTo>
                <a:cubicBezTo>
                  <a:pt x="12600" y="18769"/>
                  <a:pt x="11202" y="21115"/>
                  <a:pt x="9482" y="21115"/>
                </a:cubicBezTo>
                <a:lnTo>
                  <a:pt x="3391" y="2111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600">
              <a:solidFill>
                <a:schemeClr val="bg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8ADA925-5088-42B5-B64E-053C09F036CD}"/>
              </a:ext>
            </a:extLst>
          </p:cNvPr>
          <p:cNvGrpSpPr/>
          <p:nvPr/>
        </p:nvGrpSpPr>
        <p:grpSpPr>
          <a:xfrm>
            <a:off x="9408268" y="2477929"/>
            <a:ext cx="2333639" cy="1420957"/>
            <a:chOff x="8921977" y="1405170"/>
            <a:chExt cx="2926080" cy="142095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4B1B574-F118-4273-B6B6-126FE7B34A21}"/>
                </a:ext>
              </a:extLst>
            </p:cNvPr>
            <p:cNvSpPr txBox="1"/>
            <p:nvPr/>
          </p:nvSpPr>
          <p:spPr>
            <a:xfrm>
              <a:off x="8921978" y="1405170"/>
              <a:ext cx="2514526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/>
                <a:t>Optimization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71F117D-6B5E-49AE-AC65-4AA14BEB52D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E49A19C-C54E-47B4-A2A7-9CBB58881DFC}"/>
              </a:ext>
            </a:extLst>
          </p:cNvPr>
          <p:cNvGrpSpPr/>
          <p:nvPr/>
        </p:nvGrpSpPr>
        <p:grpSpPr>
          <a:xfrm>
            <a:off x="6207868" y="4134125"/>
            <a:ext cx="2333639" cy="1420957"/>
            <a:chOff x="8921977" y="1405170"/>
            <a:chExt cx="2926080" cy="142095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CD9DFCC-4E89-4B47-AB79-64FC0498FB1B}"/>
                </a:ext>
              </a:extLst>
            </p:cNvPr>
            <p:cNvSpPr txBox="1"/>
            <p:nvPr/>
          </p:nvSpPr>
          <p:spPr>
            <a:xfrm>
              <a:off x="8921978" y="1405170"/>
              <a:ext cx="2514526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/>
                <a:t>Engine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9640932-4473-4981-8078-842FD54E155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562C1CE-E5AD-4E18-AB36-AF37519CAC50}"/>
              </a:ext>
            </a:extLst>
          </p:cNvPr>
          <p:cNvGrpSpPr/>
          <p:nvPr/>
        </p:nvGrpSpPr>
        <p:grpSpPr>
          <a:xfrm>
            <a:off x="366028" y="2519333"/>
            <a:ext cx="2331721" cy="1420957"/>
            <a:chOff x="8921977" y="1405170"/>
            <a:chExt cx="2923675" cy="142095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7B70597-CC46-48AA-89EA-431C6B2D6495}"/>
                </a:ext>
              </a:extLst>
            </p:cNvPr>
            <p:cNvSpPr txBox="1"/>
            <p:nvPr/>
          </p:nvSpPr>
          <p:spPr>
            <a:xfrm>
              <a:off x="8921978" y="1405170"/>
              <a:ext cx="2923674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/>
                <a:t>Search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D4D2014-C945-4939-A57B-B0F67C375C97}"/>
                </a:ext>
              </a:extLst>
            </p:cNvPr>
            <p:cNvSpPr txBox="1"/>
            <p:nvPr/>
          </p:nvSpPr>
          <p:spPr>
            <a:xfrm>
              <a:off x="8921977" y="1925881"/>
              <a:ext cx="2923674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7" name="Graphic 20" descr="Single gear">
            <a:extLst>
              <a:ext uri="{FF2B5EF4-FFF2-40B4-BE49-F238E27FC236}">
                <a16:creationId xmlns:a16="http://schemas.microsoft.com/office/drawing/2014/main" id="{34837A99-B01F-4BCE-BF77-B2C667E75650}"/>
              </a:ext>
            </a:extLst>
          </p:cNvPr>
          <p:cNvSpPr/>
          <p:nvPr/>
        </p:nvSpPr>
        <p:spPr>
          <a:xfrm>
            <a:off x="5209481" y="4516678"/>
            <a:ext cx="539742" cy="538949"/>
          </a:xfrm>
          <a:custGeom>
            <a:avLst/>
            <a:gdLst>
              <a:gd name="connsiteX0" fmla="*/ 269475 w 539742"/>
              <a:gd name="connsiteY0" fmla="*/ 364584 h 538949"/>
              <a:gd name="connsiteX1" fmla="*/ 174366 w 539742"/>
              <a:gd name="connsiteY1" fmla="*/ 269475 h 538949"/>
              <a:gd name="connsiteX2" fmla="*/ 269475 w 539742"/>
              <a:gd name="connsiteY2" fmla="*/ 174366 h 538949"/>
              <a:gd name="connsiteX3" fmla="*/ 364584 w 539742"/>
              <a:gd name="connsiteY3" fmla="*/ 269475 h 538949"/>
              <a:gd name="connsiteX4" fmla="*/ 269475 w 539742"/>
              <a:gd name="connsiteY4" fmla="*/ 364584 h 538949"/>
              <a:gd name="connsiteX5" fmla="*/ 483469 w 539742"/>
              <a:gd name="connsiteY5" fmla="*/ 210032 h 538949"/>
              <a:gd name="connsiteX6" fmla="*/ 462863 w 539742"/>
              <a:gd name="connsiteY6" fmla="*/ 160892 h 538949"/>
              <a:gd name="connsiteX7" fmla="*/ 482677 w 539742"/>
              <a:gd name="connsiteY7" fmla="*/ 101449 h 538949"/>
              <a:gd name="connsiteX8" fmla="*/ 437500 w 539742"/>
              <a:gd name="connsiteY8" fmla="*/ 56273 h 538949"/>
              <a:gd name="connsiteX9" fmla="*/ 378057 w 539742"/>
              <a:gd name="connsiteY9" fmla="*/ 76087 h 538949"/>
              <a:gd name="connsiteX10" fmla="*/ 328125 w 539742"/>
              <a:gd name="connsiteY10" fmla="*/ 55480 h 538949"/>
              <a:gd name="connsiteX11" fmla="*/ 301178 w 539742"/>
              <a:gd name="connsiteY11" fmla="*/ 0 h 538949"/>
              <a:gd name="connsiteX12" fmla="*/ 237772 w 539742"/>
              <a:gd name="connsiteY12" fmla="*/ 0 h 538949"/>
              <a:gd name="connsiteX13" fmla="*/ 210032 w 539742"/>
              <a:gd name="connsiteY13" fmla="*/ 55480 h 538949"/>
              <a:gd name="connsiteX14" fmla="*/ 160892 w 539742"/>
              <a:gd name="connsiteY14" fmla="*/ 76087 h 538949"/>
              <a:gd name="connsiteX15" fmla="*/ 101449 w 539742"/>
              <a:gd name="connsiteY15" fmla="*/ 56273 h 538949"/>
              <a:gd name="connsiteX16" fmla="*/ 56273 w 539742"/>
              <a:gd name="connsiteY16" fmla="*/ 101449 h 538949"/>
              <a:gd name="connsiteX17" fmla="*/ 76087 w 539742"/>
              <a:gd name="connsiteY17" fmla="*/ 160892 h 538949"/>
              <a:gd name="connsiteX18" fmla="*/ 55480 w 539742"/>
              <a:gd name="connsiteY18" fmla="*/ 210824 h 538949"/>
              <a:gd name="connsiteX19" fmla="*/ 0 w 539742"/>
              <a:gd name="connsiteY19" fmla="*/ 237772 h 538949"/>
              <a:gd name="connsiteX20" fmla="*/ 0 w 539742"/>
              <a:gd name="connsiteY20" fmla="*/ 301178 h 538949"/>
              <a:gd name="connsiteX21" fmla="*/ 55480 w 539742"/>
              <a:gd name="connsiteY21" fmla="*/ 328918 h 538949"/>
              <a:gd name="connsiteX22" fmla="*/ 76087 w 539742"/>
              <a:gd name="connsiteY22" fmla="*/ 378057 h 538949"/>
              <a:gd name="connsiteX23" fmla="*/ 56273 w 539742"/>
              <a:gd name="connsiteY23" fmla="*/ 437500 h 538949"/>
              <a:gd name="connsiteX24" fmla="*/ 101449 w 539742"/>
              <a:gd name="connsiteY24" fmla="*/ 482677 h 538949"/>
              <a:gd name="connsiteX25" fmla="*/ 160892 w 539742"/>
              <a:gd name="connsiteY25" fmla="*/ 462863 h 538949"/>
              <a:gd name="connsiteX26" fmla="*/ 210824 w 539742"/>
              <a:gd name="connsiteY26" fmla="*/ 483469 h 538949"/>
              <a:gd name="connsiteX27" fmla="*/ 238564 w 539742"/>
              <a:gd name="connsiteY27" fmla="*/ 538950 h 538949"/>
              <a:gd name="connsiteX28" fmla="*/ 301970 w 539742"/>
              <a:gd name="connsiteY28" fmla="*/ 538950 h 538949"/>
              <a:gd name="connsiteX29" fmla="*/ 329710 w 539742"/>
              <a:gd name="connsiteY29" fmla="*/ 483469 h 538949"/>
              <a:gd name="connsiteX30" fmla="*/ 378850 w 539742"/>
              <a:gd name="connsiteY30" fmla="*/ 462863 h 538949"/>
              <a:gd name="connsiteX31" fmla="*/ 438293 w 539742"/>
              <a:gd name="connsiteY31" fmla="*/ 482677 h 538949"/>
              <a:gd name="connsiteX32" fmla="*/ 483469 w 539742"/>
              <a:gd name="connsiteY32" fmla="*/ 437500 h 538949"/>
              <a:gd name="connsiteX33" fmla="*/ 463655 w 539742"/>
              <a:gd name="connsiteY33" fmla="*/ 378057 h 538949"/>
              <a:gd name="connsiteX34" fmla="*/ 484262 w 539742"/>
              <a:gd name="connsiteY34" fmla="*/ 328125 h 538949"/>
              <a:gd name="connsiteX35" fmla="*/ 539742 w 539742"/>
              <a:gd name="connsiteY35" fmla="*/ 300385 h 538949"/>
              <a:gd name="connsiteX36" fmla="*/ 539742 w 539742"/>
              <a:gd name="connsiteY36" fmla="*/ 236979 h 538949"/>
              <a:gd name="connsiteX37" fmla="*/ 483469 w 539742"/>
              <a:gd name="connsiteY37" fmla="*/ 210032 h 53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39742" h="538949">
                <a:moveTo>
                  <a:pt x="269475" y="364584"/>
                </a:moveTo>
                <a:cubicBezTo>
                  <a:pt x="217165" y="364584"/>
                  <a:pt x="174366" y="321785"/>
                  <a:pt x="174366" y="269475"/>
                </a:cubicBezTo>
                <a:cubicBezTo>
                  <a:pt x="174366" y="217165"/>
                  <a:pt x="217165" y="174366"/>
                  <a:pt x="269475" y="174366"/>
                </a:cubicBezTo>
                <a:cubicBezTo>
                  <a:pt x="321785" y="174366"/>
                  <a:pt x="364584" y="217165"/>
                  <a:pt x="364584" y="269475"/>
                </a:cubicBezTo>
                <a:cubicBezTo>
                  <a:pt x="364584" y="321785"/>
                  <a:pt x="321785" y="364584"/>
                  <a:pt x="269475" y="364584"/>
                </a:cubicBezTo>
                <a:close/>
                <a:moveTo>
                  <a:pt x="483469" y="210032"/>
                </a:moveTo>
                <a:cubicBezTo>
                  <a:pt x="478714" y="192595"/>
                  <a:pt x="471581" y="175951"/>
                  <a:pt x="462863" y="160892"/>
                </a:cubicBezTo>
                <a:lnTo>
                  <a:pt x="482677" y="101449"/>
                </a:lnTo>
                <a:lnTo>
                  <a:pt x="437500" y="56273"/>
                </a:lnTo>
                <a:lnTo>
                  <a:pt x="378057" y="76087"/>
                </a:lnTo>
                <a:cubicBezTo>
                  <a:pt x="362206" y="67369"/>
                  <a:pt x="345562" y="60236"/>
                  <a:pt x="328125" y="55480"/>
                </a:cubicBezTo>
                <a:lnTo>
                  <a:pt x="301178" y="0"/>
                </a:lnTo>
                <a:lnTo>
                  <a:pt x="237772" y="0"/>
                </a:lnTo>
                <a:lnTo>
                  <a:pt x="210032" y="55480"/>
                </a:lnTo>
                <a:cubicBezTo>
                  <a:pt x="192595" y="60236"/>
                  <a:pt x="175951" y="67369"/>
                  <a:pt x="160892" y="76087"/>
                </a:cubicBezTo>
                <a:lnTo>
                  <a:pt x="101449" y="56273"/>
                </a:lnTo>
                <a:lnTo>
                  <a:pt x="56273" y="101449"/>
                </a:lnTo>
                <a:lnTo>
                  <a:pt x="76087" y="160892"/>
                </a:lnTo>
                <a:cubicBezTo>
                  <a:pt x="67369" y="176744"/>
                  <a:pt x="60236" y="193388"/>
                  <a:pt x="55480" y="210824"/>
                </a:cubicBezTo>
                <a:lnTo>
                  <a:pt x="0" y="237772"/>
                </a:lnTo>
                <a:lnTo>
                  <a:pt x="0" y="301178"/>
                </a:lnTo>
                <a:lnTo>
                  <a:pt x="55480" y="328918"/>
                </a:lnTo>
                <a:cubicBezTo>
                  <a:pt x="60236" y="346354"/>
                  <a:pt x="67369" y="362998"/>
                  <a:pt x="76087" y="378057"/>
                </a:cubicBezTo>
                <a:lnTo>
                  <a:pt x="56273" y="437500"/>
                </a:lnTo>
                <a:lnTo>
                  <a:pt x="101449" y="482677"/>
                </a:lnTo>
                <a:lnTo>
                  <a:pt x="160892" y="462863"/>
                </a:lnTo>
                <a:cubicBezTo>
                  <a:pt x="176744" y="471581"/>
                  <a:pt x="193388" y="478714"/>
                  <a:pt x="210824" y="483469"/>
                </a:cubicBezTo>
                <a:lnTo>
                  <a:pt x="238564" y="538950"/>
                </a:lnTo>
                <a:lnTo>
                  <a:pt x="301970" y="538950"/>
                </a:lnTo>
                <a:lnTo>
                  <a:pt x="329710" y="483469"/>
                </a:lnTo>
                <a:cubicBezTo>
                  <a:pt x="347147" y="478714"/>
                  <a:pt x="363791" y="471581"/>
                  <a:pt x="378850" y="462863"/>
                </a:cubicBezTo>
                <a:lnTo>
                  <a:pt x="438293" y="482677"/>
                </a:lnTo>
                <a:lnTo>
                  <a:pt x="483469" y="437500"/>
                </a:lnTo>
                <a:lnTo>
                  <a:pt x="463655" y="378057"/>
                </a:lnTo>
                <a:cubicBezTo>
                  <a:pt x="472373" y="362206"/>
                  <a:pt x="479507" y="345562"/>
                  <a:pt x="484262" y="328125"/>
                </a:cubicBezTo>
                <a:lnTo>
                  <a:pt x="539742" y="300385"/>
                </a:lnTo>
                <a:lnTo>
                  <a:pt x="539742" y="236979"/>
                </a:lnTo>
                <a:lnTo>
                  <a:pt x="483469" y="210032"/>
                </a:lnTo>
                <a:close/>
              </a:path>
            </a:pathLst>
          </a:custGeom>
          <a:solidFill>
            <a:srgbClr val="000000"/>
          </a:solidFill>
          <a:ln w="78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22" descr="Wrench">
            <a:extLst>
              <a:ext uri="{FF2B5EF4-FFF2-40B4-BE49-F238E27FC236}">
                <a16:creationId xmlns:a16="http://schemas.microsoft.com/office/drawing/2014/main" id="{038375BB-7C12-4558-B64D-C7DCB22F26DB}"/>
              </a:ext>
            </a:extLst>
          </p:cNvPr>
          <p:cNvSpPr/>
          <p:nvPr/>
        </p:nvSpPr>
        <p:spPr>
          <a:xfrm>
            <a:off x="9106301" y="1622889"/>
            <a:ext cx="696777" cy="698701"/>
          </a:xfrm>
          <a:custGeom>
            <a:avLst/>
            <a:gdLst>
              <a:gd name="connsiteX0" fmla="*/ 618656 w 696777"/>
              <a:gd name="connsiteY0" fmla="*/ 150415 h 698701"/>
              <a:gd name="connsiteX1" fmla="*/ 562383 w 696777"/>
              <a:gd name="connsiteY1" fmla="*/ 135356 h 698701"/>
              <a:gd name="connsiteX2" fmla="*/ 547324 w 696777"/>
              <a:gd name="connsiteY2" fmla="*/ 79083 h 698701"/>
              <a:gd name="connsiteX3" fmla="*/ 618656 w 696777"/>
              <a:gd name="connsiteY3" fmla="*/ 7752 h 698701"/>
              <a:gd name="connsiteX4" fmla="*/ 494222 w 696777"/>
              <a:gd name="connsiteY4" fmla="*/ 31529 h 698701"/>
              <a:gd name="connsiteX5" fmla="*/ 459349 w 696777"/>
              <a:gd name="connsiteY5" fmla="*/ 152793 h 698701"/>
              <a:gd name="connsiteX6" fmla="*/ 151831 w 696777"/>
              <a:gd name="connsiteY6" fmla="*/ 460311 h 698701"/>
              <a:gd name="connsiteX7" fmla="*/ 31359 w 696777"/>
              <a:gd name="connsiteY7" fmla="*/ 495977 h 698701"/>
              <a:gd name="connsiteX8" fmla="*/ 7582 w 696777"/>
              <a:gd name="connsiteY8" fmla="*/ 619618 h 698701"/>
              <a:gd name="connsiteX9" fmla="*/ 78914 w 696777"/>
              <a:gd name="connsiteY9" fmla="*/ 548287 h 698701"/>
              <a:gd name="connsiteX10" fmla="*/ 134394 w 696777"/>
              <a:gd name="connsiteY10" fmla="*/ 563345 h 698701"/>
              <a:gd name="connsiteX11" fmla="*/ 149453 w 696777"/>
              <a:gd name="connsiteY11" fmla="*/ 619618 h 698701"/>
              <a:gd name="connsiteX12" fmla="*/ 78121 w 696777"/>
              <a:gd name="connsiteY12" fmla="*/ 690950 h 698701"/>
              <a:gd name="connsiteX13" fmla="*/ 202555 w 696777"/>
              <a:gd name="connsiteY13" fmla="*/ 667172 h 698701"/>
              <a:gd name="connsiteX14" fmla="*/ 237428 w 696777"/>
              <a:gd name="connsiteY14" fmla="*/ 545909 h 698701"/>
              <a:gd name="connsiteX15" fmla="*/ 544947 w 696777"/>
              <a:gd name="connsiteY15" fmla="*/ 238391 h 698701"/>
              <a:gd name="connsiteX16" fmla="*/ 665418 w 696777"/>
              <a:gd name="connsiteY16" fmla="*/ 202725 h 698701"/>
              <a:gd name="connsiteX17" fmla="*/ 689195 w 696777"/>
              <a:gd name="connsiteY17" fmla="*/ 79083 h 698701"/>
              <a:gd name="connsiteX18" fmla="*/ 618656 w 696777"/>
              <a:gd name="connsiteY18" fmla="*/ 150415 h 698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96777" h="698701">
                <a:moveTo>
                  <a:pt x="618656" y="150415"/>
                </a:moveTo>
                <a:lnTo>
                  <a:pt x="562383" y="135356"/>
                </a:lnTo>
                <a:lnTo>
                  <a:pt x="547324" y="79083"/>
                </a:lnTo>
                <a:lnTo>
                  <a:pt x="618656" y="7752"/>
                </a:lnTo>
                <a:cubicBezTo>
                  <a:pt x="575857" y="-8100"/>
                  <a:pt x="528303" y="619"/>
                  <a:pt x="494222" y="31529"/>
                </a:cubicBezTo>
                <a:cubicBezTo>
                  <a:pt x="460934" y="62439"/>
                  <a:pt x="446668" y="109201"/>
                  <a:pt x="459349" y="152793"/>
                </a:cubicBezTo>
                <a:lnTo>
                  <a:pt x="151831" y="460311"/>
                </a:lnTo>
                <a:cubicBezTo>
                  <a:pt x="108239" y="448422"/>
                  <a:pt x="61477" y="462689"/>
                  <a:pt x="31359" y="495977"/>
                </a:cubicBezTo>
                <a:cubicBezTo>
                  <a:pt x="1242" y="529265"/>
                  <a:pt x="-8269" y="576819"/>
                  <a:pt x="7582" y="619618"/>
                </a:cubicBezTo>
                <a:lnTo>
                  <a:pt x="78914" y="548287"/>
                </a:lnTo>
                <a:lnTo>
                  <a:pt x="134394" y="563345"/>
                </a:lnTo>
                <a:lnTo>
                  <a:pt x="149453" y="619618"/>
                </a:lnTo>
                <a:lnTo>
                  <a:pt x="78121" y="690950"/>
                </a:lnTo>
                <a:cubicBezTo>
                  <a:pt x="120920" y="706801"/>
                  <a:pt x="168475" y="698083"/>
                  <a:pt x="202555" y="667172"/>
                </a:cubicBezTo>
                <a:cubicBezTo>
                  <a:pt x="235843" y="636262"/>
                  <a:pt x="250110" y="589500"/>
                  <a:pt x="237428" y="545909"/>
                </a:cubicBezTo>
                <a:lnTo>
                  <a:pt x="544947" y="238391"/>
                </a:lnTo>
                <a:cubicBezTo>
                  <a:pt x="588538" y="250279"/>
                  <a:pt x="635300" y="236013"/>
                  <a:pt x="665418" y="202725"/>
                </a:cubicBezTo>
                <a:cubicBezTo>
                  <a:pt x="695536" y="169437"/>
                  <a:pt x="705046" y="121882"/>
                  <a:pt x="689195" y="79083"/>
                </a:cubicBezTo>
                <a:lnTo>
                  <a:pt x="618656" y="150415"/>
                </a:lnTo>
                <a:close/>
              </a:path>
            </a:pathLst>
          </a:custGeom>
          <a:solidFill>
            <a:srgbClr val="000000"/>
          </a:solidFill>
          <a:ln w="78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Graphic 21" descr="Magnifying glass">
            <a:extLst>
              <a:ext uri="{FF2B5EF4-FFF2-40B4-BE49-F238E27FC236}">
                <a16:creationId xmlns:a16="http://schemas.microsoft.com/office/drawing/2014/main" id="{DC648DC9-442D-4C15-9E21-9E29ECE2E317}"/>
              </a:ext>
            </a:extLst>
          </p:cNvPr>
          <p:cNvSpPr/>
          <p:nvPr/>
        </p:nvSpPr>
        <p:spPr>
          <a:xfrm>
            <a:off x="1890082" y="1663369"/>
            <a:ext cx="625638" cy="626132"/>
          </a:xfrm>
          <a:custGeom>
            <a:avLst/>
            <a:gdLst>
              <a:gd name="connsiteX0" fmla="*/ 609489 w 625638"/>
              <a:gd name="connsiteY0" fmla="*/ 531024 h 626132"/>
              <a:gd name="connsiteX1" fmla="*/ 510417 w 625638"/>
              <a:gd name="connsiteY1" fmla="*/ 431952 h 626132"/>
              <a:gd name="connsiteX2" fmla="*/ 461277 w 625638"/>
              <a:gd name="connsiteY2" fmla="*/ 416893 h 626132"/>
              <a:gd name="connsiteX3" fmla="*/ 426404 w 625638"/>
              <a:gd name="connsiteY3" fmla="*/ 382020 h 626132"/>
              <a:gd name="connsiteX4" fmla="*/ 475544 w 625638"/>
              <a:gd name="connsiteY4" fmla="*/ 237772 h 626132"/>
              <a:gd name="connsiteX5" fmla="*/ 237772 w 625638"/>
              <a:gd name="connsiteY5" fmla="*/ 0 h 626132"/>
              <a:gd name="connsiteX6" fmla="*/ 0 w 625638"/>
              <a:gd name="connsiteY6" fmla="*/ 237772 h 626132"/>
              <a:gd name="connsiteX7" fmla="*/ 237772 w 625638"/>
              <a:gd name="connsiteY7" fmla="*/ 475544 h 626132"/>
              <a:gd name="connsiteX8" fmla="*/ 382020 w 625638"/>
              <a:gd name="connsiteY8" fmla="*/ 426404 h 626132"/>
              <a:gd name="connsiteX9" fmla="*/ 416893 w 625638"/>
              <a:gd name="connsiteY9" fmla="*/ 461277 h 626132"/>
              <a:gd name="connsiteX10" fmla="*/ 431952 w 625638"/>
              <a:gd name="connsiteY10" fmla="*/ 510417 h 626132"/>
              <a:gd name="connsiteX11" fmla="*/ 531024 w 625638"/>
              <a:gd name="connsiteY11" fmla="*/ 609489 h 626132"/>
              <a:gd name="connsiteX12" fmla="*/ 570653 w 625638"/>
              <a:gd name="connsiteY12" fmla="*/ 626133 h 626132"/>
              <a:gd name="connsiteX13" fmla="*/ 610281 w 625638"/>
              <a:gd name="connsiteY13" fmla="*/ 609489 h 626132"/>
              <a:gd name="connsiteX14" fmla="*/ 609489 w 625638"/>
              <a:gd name="connsiteY14" fmla="*/ 531024 h 626132"/>
              <a:gd name="connsiteX15" fmla="*/ 236979 w 625638"/>
              <a:gd name="connsiteY15" fmla="*/ 427197 h 626132"/>
              <a:gd name="connsiteX16" fmla="*/ 46762 w 625638"/>
              <a:gd name="connsiteY16" fmla="*/ 236979 h 626132"/>
              <a:gd name="connsiteX17" fmla="*/ 236979 w 625638"/>
              <a:gd name="connsiteY17" fmla="*/ 46762 h 626132"/>
              <a:gd name="connsiteX18" fmla="*/ 427197 w 625638"/>
              <a:gd name="connsiteY18" fmla="*/ 236979 h 626132"/>
              <a:gd name="connsiteX19" fmla="*/ 236979 w 625638"/>
              <a:gd name="connsiteY19" fmla="*/ 427197 h 626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25638" h="626132">
                <a:moveTo>
                  <a:pt x="609489" y="531024"/>
                </a:moveTo>
                <a:lnTo>
                  <a:pt x="510417" y="431952"/>
                </a:lnTo>
                <a:cubicBezTo>
                  <a:pt x="496943" y="418479"/>
                  <a:pt x="478714" y="413723"/>
                  <a:pt x="461277" y="416893"/>
                </a:cubicBezTo>
                <a:lnTo>
                  <a:pt x="426404" y="382020"/>
                </a:lnTo>
                <a:cubicBezTo>
                  <a:pt x="457315" y="342392"/>
                  <a:pt x="475544" y="291667"/>
                  <a:pt x="475544" y="237772"/>
                </a:cubicBezTo>
                <a:cubicBezTo>
                  <a:pt x="475544" y="106997"/>
                  <a:pt x="368546" y="0"/>
                  <a:pt x="237772" y="0"/>
                </a:cubicBezTo>
                <a:cubicBezTo>
                  <a:pt x="106997" y="0"/>
                  <a:pt x="0" y="106997"/>
                  <a:pt x="0" y="237772"/>
                </a:cubicBezTo>
                <a:cubicBezTo>
                  <a:pt x="0" y="368546"/>
                  <a:pt x="106997" y="475544"/>
                  <a:pt x="237772" y="475544"/>
                </a:cubicBezTo>
                <a:cubicBezTo>
                  <a:pt x="291667" y="475544"/>
                  <a:pt x="341599" y="457315"/>
                  <a:pt x="382020" y="426404"/>
                </a:cubicBezTo>
                <a:lnTo>
                  <a:pt x="416893" y="461277"/>
                </a:lnTo>
                <a:cubicBezTo>
                  <a:pt x="413723" y="478714"/>
                  <a:pt x="418479" y="496943"/>
                  <a:pt x="431952" y="510417"/>
                </a:cubicBezTo>
                <a:lnTo>
                  <a:pt x="531024" y="609489"/>
                </a:lnTo>
                <a:cubicBezTo>
                  <a:pt x="542120" y="620585"/>
                  <a:pt x="556386" y="626133"/>
                  <a:pt x="570653" y="626133"/>
                </a:cubicBezTo>
                <a:cubicBezTo>
                  <a:pt x="584919" y="626133"/>
                  <a:pt x="599185" y="620585"/>
                  <a:pt x="610281" y="609489"/>
                </a:cubicBezTo>
                <a:cubicBezTo>
                  <a:pt x="630888" y="587297"/>
                  <a:pt x="630888" y="552423"/>
                  <a:pt x="609489" y="531024"/>
                </a:cubicBezTo>
                <a:close/>
                <a:moveTo>
                  <a:pt x="236979" y="427197"/>
                </a:moveTo>
                <a:cubicBezTo>
                  <a:pt x="132360" y="427197"/>
                  <a:pt x="46762" y="341599"/>
                  <a:pt x="46762" y="236979"/>
                </a:cubicBezTo>
                <a:cubicBezTo>
                  <a:pt x="46762" y="132360"/>
                  <a:pt x="132360" y="46762"/>
                  <a:pt x="236979" y="46762"/>
                </a:cubicBezTo>
                <a:cubicBezTo>
                  <a:pt x="341599" y="46762"/>
                  <a:pt x="427197" y="132360"/>
                  <a:pt x="427197" y="236979"/>
                </a:cubicBezTo>
                <a:cubicBezTo>
                  <a:pt x="427197" y="341599"/>
                  <a:pt x="341599" y="427197"/>
                  <a:pt x="236979" y="427197"/>
                </a:cubicBezTo>
                <a:close/>
              </a:path>
            </a:pathLst>
          </a:custGeom>
          <a:solidFill>
            <a:srgbClr val="000000"/>
          </a:solidFill>
          <a:ln w="78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SEO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0839486-E79D-405A-8D42-78496D88579C}"/>
              </a:ext>
            </a:extLst>
          </p:cNvPr>
          <p:cNvSpPr/>
          <p:nvPr/>
        </p:nvSpPr>
        <p:spPr>
          <a:xfrm>
            <a:off x="8170178" y="3314858"/>
            <a:ext cx="1977393" cy="19761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705" y="2596"/>
                </a:moveTo>
                <a:cubicBezTo>
                  <a:pt x="1859" y="3443"/>
                  <a:pt x="957" y="4151"/>
                  <a:pt x="0" y="4720"/>
                </a:cubicBezTo>
                <a:lnTo>
                  <a:pt x="16869" y="21600"/>
                </a:lnTo>
                <a:lnTo>
                  <a:pt x="21600" y="16866"/>
                </a:lnTo>
                <a:lnTo>
                  <a:pt x="4745" y="0"/>
                </a:lnTo>
                <a:cubicBezTo>
                  <a:pt x="4203" y="916"/>
                  <a:pt x="3524" y="1791"/>
                  <a:pt x="2705" y="2596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600">
              <a:solidFill>
                <a:schemeClr val="bg1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4F6CC6B-C7B9-493B-93E3-EB66D75F7EE7}"/>
              </a:ext>
            </a:extLst>
          </p:cNvPr>
          <p:cNvSpPr/>
          <p:nvPr/>
        </p:nvSpPr>
        <p:spPr>
          <a:xfrm>
            <a:off x="8551177" y="3683159"/>
            <a:ext cx="1714182" cy="17141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9" h="21219" extrusionOk="0">
                <a:moveTo>
                  <a:pt x="5589" y="260"/>
                </a:moveTo>
                <a:lnTo>
                  <a:pt x="260" y="5589"/>
                </a:lnTo>
                <a:cubicBezTo>
                  <a:pt x="-86" y="5935"/>
                  <a:pt x="-86" y="6485"/>
                  <a:pt x="260" y="6831"/>
                </a:cubicBezTo>
                <a:lnTo>
                  <a:pt x="13764" y="20335"/>
                </a:lnTo>
                <a:cubicBezTo>
                  <a:pt x="14943" y="21514"/>
                  <a:pt x="16876" y="21514"/>
                  <a:pt x="18055" y="20335"/>
                </a:cubicBezTo>
                <a:lnTo>
                  <a:pt x="20335" y="18055"/>
                </a:lnTo>
                <a:cubicBezTo>
                  <a:pt x="21514" y="16876"/>
                  <a:pt x="21514" y="14943"/>
                  <a:pt x="20335" y="13764"/>
                </a:cubicBezTo>
                <a:lnTo>
                  <a:pt x="6831" y="260"/>
                </a:lnTo>
                <a:cubicBezTo>
                  <a:pt x="6485" y="-86"/>
                  <a:pt x="5919" y="-86"/>
                  <a:pt x="5589" y="26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600">
              <a:solidFill>
                <a:schemeClr val="bg1"/>
              </a:solidFill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96EF65A-8F49-4BA1-81D5-1F9653DE63BE}"/>
              </a:ext>
            </a:extLst>
          </p:cNvPr>
          <p:cNvGrpSpPr/>
          <p:nvPr/>
        </p:nvGrpSpPr>
        <p:grpSpPr>
          <a:xfrm>
            <a:off x="3140978" y="1460658"/>
            <a:ext cx="5546739" cy="2353573"/>
            <a:chOff x="3140978" y="1460658"/>
            <a:chExt cx="5546739" cy="2353573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E6C9FF68-3B7D-42A3-9064-02AEB29AE52E}"/>
                </a:ext>
              </a:extLst>
            </p:cNvPr>
            <p:cNvSpPr/>
            <p:nvPr/>
          </p:nvSpPr>
          <p:spPr>
            <a:xfrm>
              <a:off x="6354078" y="1486059"/>
              <a:ext cx="2333639" cy="2328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32" extrusionOk="0">
                  <a:moveTo>
                    <a:pt x="3125" y="3077"/>
                  </a:moveTo>
                  <a:cubicBezTo>
                    <a:pt x="5169" y="1022"/>
                    <a:pt x="7681" y="-12"/>
                    <a:pt x="10636" y="0"/>
                  </a:cubicBezTo>
                  <a:cubicBezTo>
                    <a:pt x="13592" y="11"/>
                    <a:pt x="16138" y="1080"/>
                    <a:pt x="18276" y="3230"/>
                  </a:cubicBezTo>
                  <a:cubicBezTo>
                    <a:pt x="20391" y="5356"/>
                    <a:pt x="21454" y="7881"/>
                    <a:pt x="21465" y="10817"/>
                  </a:cubicBezTo>
                  <a:cubicBezTo>
                    <a:pt x="21477" y="13754"/>
                    <a:pt x="20437" y="16267"/>
                    <a:pt x="18370" y="18346"/>
                  </a:cubicBezTo>
                  <a:cubicBezTo>
                    <a:pt x="16197" y="20531"/>
                    <a:pt x="13638" y="21588"/>
                    <a:pt x="10695" y="21529"/>
                  </a:cubicBezTo>
                  <a:cubicBezTo>
                    <a:pt x="7751" y="21459"/>
                    <a:pt x="5251" y="20390"/>
                    <a:pt x="3183" y="18311"/>
                  </a:cubicBezTo>
                  <a:cubicBezTo>
                    <a:pt x="1793" y="16913"/>
                    <a:pt x="858" y="15304"/>
                    <a:pt x="368" y="13460"/>
                  </a:cubicBezTo>
                  <a:cubicBezTo>
                    <a:pt x="-123" y="11616"/>
                    <a:pt x="-123" y="9760"/>
                    <a:pt x="368" y="7904"/>
                  </a:cubicBezTo>
                  <a:cubicBezTo>
                    <a:pt x="847" y="6049"/>
                    <a:pt x="1770" y="4428"/>
                    <a:pt x="3125" y="3077"/>
                  </a:cubicBezTo>
                  <a:close/>
                  <a:moveTo>
                    <a:pt x="5800" y="5814"/>
                  </a:moveTo>
                  <a:cubicBezTo>
                    <a:pt x="4456" y="7165"/>
                    <a:pt x="3802" y="8762"/>
                    <a:pt x="3814" y="10618"/>
                  </a:cubicBezTo>
                  <a:cubicBezTo>
                    <a:pt x="3837" y="12473"/>
                    <a:pt x="4562" y="14130"/>
                    <a:pt x="5998" y="15574"/>
                  </a:cubicBezTo>
                  <a:cubicBezTo>
                    <a:pt x="7599" y="17183"/>
                    <a:pt x="9445" y="17876"/>
                    <a:pt x="11524" y="17665"/>
                  </a:cubicBezTo>
                  <a:cubicBezTo>
                    <a:pt x="13148" y="17501"/>
                    <a:pt x="14538" y="16831"/>
                    <a:pt x="15694" y="15668"/>
                  </a:cubicBezTo>
                  <a:cubicBezTo>
                    <a:pt x="17003" y="14353"/>
                    <a:pt x="17645" y="12755"/>
                    <a:pt x="17622" y="10888"/>
                  </a:cubicBezTo>
                  <a:cubicBezTo>
                    <a:pt x="17599" y="9009"/>
                    <a:pt x="16886" y="7376"/>
                    <a:pt x="15508" y="5990"/>
                  </a:cubicBezTo>
                  <a:cubicBezTo>
                    <a:pt x="14129" y="4604"/>
                    <a:pt x="12494" y="3899"/>
                    <a:pt x="10613" y="3864"/>
                  </a:cubicBezTo>
                  <a:cubicBezTo>
                    <a:pt x="8732" y="3829"/>
                    <a:pt x="7120" y="4475"/>
                    <a:pt x="5800" y="581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11C1B35-B615-4D65-B91B-423EB7574F6C}"/>
                </a:ext>
              </a:extLst>
            </p:cNvPr>
            <p:cNvSpPr/>
            <p:nvPr/>
          </p:nvSpPr>
          <p:spPr>
            <a:xfrm>
              <a:off x="3140978" y="1460658"/>
              <a:ext cx="1323157" cy="234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extrusionOk="0">
                  <a:moveTo>
                    <a:pt x="17913" y="4653"/>
                  </a:moveTo>
                  <a:lnTo>
                    <a:pt x="17872" y="4676"/>
                  </a:lnTo>
                  <a:cubicBezTo>
                    <a:pt x="16658" y="5297"/>
                    <a:pt x="14795" y="5309"/>
                    <a:pt x="13581" y="4676"/>
                  </a:cubicBezTo>
                  <a:cubicBezTo>
                    <a:pt x="12427" y="4079"/>
                    <a:pt x="11253" y="3786"/>
                    <a:pt x="10078" y="3786"/>
                  </a:cubicBezTo>
                  <a:cubicBezTo>
                    <a:pt x="9188" y="3786"/>
                    <a:pt x="8459" y="3926"/>
                    <a:pt x="7912" y="4196"/>
                  </a:cubicBezTo>
                  <a:cubicBezTo>
                    <a:pt x="7346" y="4465"/>
                    <a:pt x="7062" y="4782"/>
                    <a:pt x="7062" y="5122"/>
                  </a:cubicBezTo>
                  <a:cubicBezTo>
                    <a:pt x="7062" y="5462"/>
                    <a:pt x="7265" y="5790"/>
                    <a:pt x="7669" y="6094"/>
                  </a:cubicBezTo>
                  <a:cubicBezTo>
                    <a:pt x="8216" y="6505"/>
                    <a:pt x="9876" y="7384"/>
                    <a:pt x="12629" y="8731"/>
                  </a:cubicBezTo>
                  <a:cubicBezTo>
                    <a:pt x="15200" y="9985"/>
                    <a:pt x="16779" y="10771"/>
                    <a:pt x="17326" y="11087"/>
                  </a:cubicBezTo>
                  <a:cubicBezTo>
                    <a:pt x="18702" y="11884"/>
                    <a:pt x="19674" y="12658"/>
                    <a:pt x="20241" y="13384"/>
                  </a:cubicBezTo>
                  <a:cubicBezTo>
                    <a:pt x="20808" y="14111"/>
                    <a:pt x="21091" y="14920"/>
                    <a:pt x="21091" y="15775"/>
                  </a:cubicBezTo>
                  <a:cubicBezTo>
                    <a:pt x="21091" y="17463"/>
                    <a:pt x="20079" y="18858"/>
                    <a:pt x="18075" y="19947"/>
                  </a:cubicBezTo>
                  <a:cubicBezTo>
                    <a:pt x="16071" y="21049"/>
                    <a:pt x="13439" y="21600"/>
                    <a:pt x="10200" y="21600"/>
                  </a:cubicBezTo>
                  <a:cubicBezTo>
                    <a:pt x="7670" y="21600"/>
                    <a:pt x="5463" y="21237"/>
                    <a:pt x="3601" y="20522"/>
                  </a:cubicBezTo>
                  <a:cubicBezTo>
                    <a:pt x="2528" y="20112"/>
                    <a:pt x="1536" y="19572"/>
                    <a:pt x="645" y="18893"/>
                  </a:cubicBezTo>
                  <a:cubicBezTo>
                    <a:pt x="-509" y="18014"/>
                    <a:pt x="-64" y="16736"/>
                    <a:pt x="1576" y="16162"/>
                  </a:cubicBezTo>
                  <a:lnTo>
                    <a:pt x="1819" y="16080"/>
                  </a:lnTo>
                  <a:cubicBezTo>
                    <a:pt x="3196" y="15599"/>
                    <a:pt x="4977" y="15787"/>
                    <a:pt x="6010" y="16502"/>
                  </a:cubicBezTo>
                  <a:cubicBezTo>
                    <a:pt x="7325" y="17416"/>
                    <a:pt x="8783" y="17873"/>
                    <a:pt x="10362" y="17873"/>
                  </a:cubicBezTo>
                  <a:cubicBezTo>
                    <a:pt x="11516" y="17873"/>
                    <a:pt x="12488" y="17674"/>
                    <a:pt x="13277" y="17287"/>
                  </a:cubicBezTo>
                  <a:cubicBezTo>
                    <a:pt x="14067" y="16900"/>
                    <a:pt x="14471" y="16443"/>
                    <a:pt x="14471" y="15928"/>
                  </a:cubicBezTo>
                  <a:cubicBezTo>
                    <a:pt x="14471" y="15459"/>
                    <a:pt x="14168" y="15002"/>
                    <a:pt x="13581" y="14533"/>
                  </a:cubicBezTo>
                  <a:cubicBezTo>
                    <a:pt x="12994" y="14064"/>
                    <a:pt x="11678" y="13349"/>
                    <a:pt x="9633" y="12400"/>
                  </a:cubicBezTo>
                  <a:cubicBezTo>
                    <a:pt x="5767" y="10571"/>
                    <a:pt x="3256" y="9165"/>
                    <a:pt x="2143" y="8169"/>
                  </a:cubicBezTo>
                  <a:cubicBezTo>
                    <a:pt x="1009" y="7173"/>
                    <a:pt x="443" y="6188"/>
                    <a:pt x="443" y="5204"/>
                  </a:cubicBezTo>
                  <a:cubicBezTo>
                    <a:pt x="443" y="3774"/>
                    <a:pt x="1374" y="2555"/>
                    <a:pt x="3256" y="1535"/>
                  </a:cubicBezTo>
                  <a:cubicBezTo>
                    <a:pt x="5139" y="516"/>
                    <a:pt x="7447" y="0"/>
                    <a:pt x="10200" y="0"/>
                  </a:cubicBezTo>
                  <a:cubicBezTo>
                    <a:pt x="11981" y="0"/>
                    <a:pt x="13662" y="234"/>
                    <a:pt x="15261" y="715"/>
                  </a:cubicBezTo>
                  <a:cubicBezTo>
                    <a:pt x="16111" y="961"/>
                    <a:pt x="17002" y="1324"/>
                    <a:pt x="17913" y="1805"/>
                  </a:cubicBezTo>
                  <a:cubicBezTo>
                    <a:pt x="19370" y="2590"/>
                    <a:pt x="19370" y="3914"/>
                    <a:pt x="17913" y="465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063BE973-C44A-4B60-B4C7-F3765D13BEA4}"/>
                </a:ext>
              </a:extLst>
            </p:cNvPr>
            <p:cNvSpPr/>
            <p:nvPr/>
          </p:nvSpPr>
          <p:spPr>
            <a:xfrm>
              <a:off x="4880877" y="1524159"/>
              <a:ext cx="1215407" cy="2223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extrusionOk="0">
                  <a:moveTo>
                    <a:pt x="3608" y="0"/>
                  </a:moveTo>
                  <a:lnTo>
                    <a:pt x="17970" y="0"/>
                  </a:lnTo>
                  <a:cubicBezTo>
                    <a:pt x="19977" y="0"/>
                    <a:pt x="21578" y="888"/>
                    <a:pt x="21578" y="1974"/>
                  </a:cubicBezTo>
                  <a:lnTo>
                    <a:pt x="21578" y="2048"/>
                  </a:lnTo>
                  <a:cubicBezTo>
                    <a:pt x="21578" y="3146"/>
                    <a:pt x="19955" y="4021"/>
                    <a:pt x="17970" y="4021"/>
                  </a:cubicBezTo>
                  <a:lnTo>
                    <a:pt x="7464" y="4021"/>
                  </a:lnTo>
                  <a:lnTo>
                    <a:pt x="7464" y="7932"/>
                  </a:lnTo>
                  <a:lnTo>
                    <a:pt x="17970" y="7932"/>
                  </a:lnTo>
                  <a:cubicBezTo>
                    <a:pt x="19977" y="7932"/>
                    <a:pt x="21578" y="8820"/>
                    <a:pt x="21578" y="9906"/>
                  </a:cubicBezTo>
                  <a:lnTo>
                    <a:pt x="21578" y="9906"/>
                  </a:lnTo>
                  <a:cubicBezTo>
                    <a:pt x="21578" y="11004"/>
                    <a:pt x="19955" y="11879"/>
                    <a:pt x="17970" y="11879"/>
                  </a:cubicBezTo>
                  <a:lnTo>
                    <a:pt x="7464" y="11879"/>
                  </a:lnTo>
                  <a:lnTo>
                    <a:pt x="7464" y="17566"/>
                  </a:lnTo>
                  <a:lnTo>
                    <a:pt x="17970" y="17566"/>
                  </a:lnTo>
                  <a:cubicBezTo>
                    <a:pt x="19977" y="17566"/>
                    <a:pt x="21578" y="18454"/>
                    <a:pt x="21578" y="19540"/>
                  </a:cubicBezTo>
                  <a:lnTo>
                    <a:pt x="21578" y="19626"/>
                  </a:lnTo>
                  <a:cubicBezTo>
                    <a:pt x="21578" y="20724"/>
                    <a:pt x="19955" y="21600"/>
                    <a:pt x="17970" y="21600"/>
                  </a:cubicBezTo>
                  <a:lnTo>
                    <a:pt x="3608" y="21600"/>
                  </a:lnTo>
                  <a:cubicBezTo>
                    <a:pt x="1601" y="21600"/>
                    <a:pt x="1" y="20712"/>
                    <a:pt x="1" y="19626"/>
                  </a:cubicBezTo>
                  <a:lnTo>
                    <a:pt x="1" y="1974"/>
                  </a:lnTo>
                  <a:cubicBezTo>
                    <a:pt x="-22" y="876"/>
                    <a:pt x="1601" y="0"/>
                    <a:pt x="3608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</p:grpSp>
      <p:sp>
        <p:nvSpPr>
          <p:cNvPr id="9" name="Shape">
            <a:extLst>
              <a:ext uri="{FF2B5EF4-FFF2-40B4-BE49-F238E27FC236}">
                <a16:creationId xmlns:a16="http://schemas.microsoft.com/office/drawing/2014/main" id="{48858508-7F46-4D49-ADEE-B8C423CAD4EB}"/>
              </a:ext>
            </a:extLst>
          </p:cNvPr>
          <p:cNvSpPr/>
          <p:nvPr/>
        </p:nvSpPr>
        <p:spPr>
          <a:xfrm>
            <a:off x="4969778" y="3581558"/>
            <a:ext cx="1017272" cy="1706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83" y="8727"/>
                </a:moveTo>
                <a:lnTo>
                  <a:pt x="11353" y="8727"/>
                </a:lnTo>
                <a:cubicBezTo>
                  <a:pt x="11164" y="8727"/>
                  <a:pt x="11002" y="8630"/>
                  <a:pt x="11002" y="8518"/>
                </a:cubicBezTo>
                <a:lnTo>
                  <a:pt x="11002" y="1623"/>
                </a:lnTo>
                <a:cubicBezTo>
                  <a:pt x="11002" y="1511"/>
                  <a:pt x="11164" y="1414"/>
                  <a:pt x="11353" y="1414"/>
                </a:cubicBezTo>
                <a:lnTo>
                  <a:pt x="11353" y="1414"/>
                </a:lnTo>
                <a:cubicBezTo>
                  <a:pt x="11676" y="1414"/>
                  <a:pt x="11973" y="1254"/>
                  <a:pt x="11973" y="1045"/>
                </a:cubicBezTo>
                <a:lnTo>
                  <a:pt x="11973" y="370"/>
                </a:lnTo>
                <a:cubicBezTo>
                  <a:pt x="11973" y="177"/>
                  <a:pt x="11703" y="0"/>
                  <a:pt x="11353" y="0"/>
                </a:cubicBezTo>
                <a:lnTo>
                  <a:pt x="10220" y="0"/>
                </a:lnTo>
                <a:cubicBezTo>
                  <a:pt x="9897" y="0"/>
                  <a:pt x="9600" y="161"/>
                  <a:pt x="9600" y="370"/>
                </a:cubicBezTo>
                <a:lnTo>
                  <a:pt x="9600" y="1045"/>
                </a:lnTo>
                <a:cubicBezTo>
                  <a:pt x="9600" y="1238"/>
                  <a:pt x="9870" y="1414"/>
                  <a:pt x="10220" y="1414"/>
                </a:cubicBezTo>
                <a:lnTo>
                  <a:pt x="10220" y="1414"/>
                </a:lnTo>
                <a:cubicBezTo>
                  <a:pt x="10409" y="1414"/>
                  <a:pt x="10571" y="1511"/>
                  <a:pt x="10571" y="1623"/>
                </a:cubicBezTo>
                <a:lnTo>
                  <a:pt x="10571" y="8518"/>
                </a:lnTo>
                <a:cubicBezTo>
                  <a:pt x="10571" y="8630"/>
                  <a:pt x="10409" y="8727"/>
                  <a:pt x="10220" y="8727"/>
                </a:cubicBezTo>
                <a:lnTo>
                  <a:pt x="5690" y="8727"/>
                </a:lnTo>
                <a:cubicBezTo>
                  <a:pt x="2535" y="8727"/>
                  <a:pt x="0" y="10254"/>
                  <a:pt x="0" y="12118"/>
                </a:cubicBezTo>
                <a:lnTo>
                  <a:pt x="0" y="18209"/>
                </a:lnTo>
                <a:cubicBezTo>
                  <a:pt x="0" y="20089"/>
                  <a:pt x="2562" y="21600"/>
                  <a:pt x="5690" y="21600"/>
                </a:cubicBezTo>
                <a:lnTo>
                  <a:pt x="15910" y="21600"/>
                </a:lnTo>
                <a:cubicBezTo>
                  <a:pt x="19065" y="21600"/>
                  <a:pt x="21600" y="20073"/>
                  <a:pt x="21600" y="18209"/>
                </a:cubicBezTo>
                <a:lnTo>
                  <a:pt x="21600" y="12118"/>
                </a:lnTo>
                <a:cubicBezTo>
                  <a:pt x="21600" y="10237"/>
                  <a:pt x="19038" y="8727"/>
                  <a:pt x="15883" y="8727"/>
                </a:cubicBezTo>
                <a:close/>
                <a:moveTo>
                  <a:pt x="21142" y="18209"/>
                </a:moveTo>
                <a:cubicBezTo>
                  <a:pt x="21142" y="19929"/>
                  <a:pt x="18795" y="21327"/>
                  <a:pt x="15910" y="21327"/>
                </a:cubicBezTo>
                <a:lnTo>
                  <a:pt x="5690" y="21327"/>
                </a:lnTo>
                <a:cubicBezTo>
                  <a:pt x="2804" y="21327"/>
                  <a:pt x="458" y="19929"/>
                  <a:pt x="458" y="18209"/>
                </a:cubicBezTo>
                <a:lnTo>
                  <a:pt x="458" y="12118"/>
                </a:lnTo>
                <a:cubicBezTo>
                  <a:pt x="458" y="10398"/>
                  <a:pt x="2805" y="9000"/>
                  <a:pt x="5690" y="9000"/>
                </a:cubicBezTo>
                <a:lnTo>
                  <a:pt x="15910" y="9000"/>
                </a:lnTo>
                <a:cubicBezTo>
                  <a:pt x="18796" y="9000"/>
                  <a:pt x="21142" y="10398"/>
                  <a:pt x="21142" y="12118"/>
                </a:cubicBezTo>
                <a:lnTo>
                  <a:pt x="21142" y="1820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600">
              <a:solidFill>
                <a:schemeClr val="bg1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1DF5993-CE8F-4B45-A224-50B6713CE386}"/>
              </a:ext>
            </a:extLst>
          </p:cNvPr>
          <p:cNvSpPr/>
          <p:nvPr/>
        </p:nvSpPr>
        <p:spPr>
          <a:xfrm>
            <a:off x="8259077" y="1460658"/>
            <a:ext cx="1706874" cy="1017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727" y="5717"/>
                </a:moveTo>
                <a:lnTo>
                  <a:pt x="8727" y="10247"/>
                </a:lnTo>
                <a:cubicBezTo>
                  <a:pt x="8727" y="10436"/>
                  <a:pt x="8630" y="10598"/>
                  <a:pt x="8518" y="10598"/>
                </a:cubicBezTo>
                <a:lnTo>
                  <a:pt x="1623" y="10598"/>
                </a:lnTo>
                <a:cubicBezTo>
                  <a:pt x="1511" y="10598"/>
                  <a:pt x="1414" y="10436"/>
                  <a:pt x="1414" y="10247"/>
                </a:cubicBezTo>
                <a:lnTo>
                  <a:pt x="1414" y="10247"/>
                </a:lnTo>
                <a:cubicBezTo>
                  <a:pt x="1414" y="9924"/>
                  <a:pt x="1254" y="9627"/>
                  <a:pt x="1045" y="9627"/>
                </a:cubicBezTo>
                <a:lnTo>
                  <a:pt x="370" y="9627"/>
                </a:lnTo>
                <a:cubicBezTo>
                  <a:pt x="177" y="9627"/>
                  <a:pt x="0" y="9897"/>
                  <a:pt x="0" y="10247"/>
                </a:cubicBezTo>
                <a:lnTo>
                  <a:pt x="0" y="11380"/>
                </a:lnTo>
                <a:cubicBezTo>
                  <a:pt x="0" y="11703"/>
                  <a:pt x="161" y="12000"/>
                  <a:pt x="370" y="12000"/>
                </a:cubicBezTo>
                <a:lnTo>
                  <a:pt x="1045" y="12000"/>
                </a:lnTo>
                <a:cubicBezTo>
                  <a:pt x="1238" y="12000"/>
                  <a:pt x="1414" y="11730"/>
                  <a:pt x="1414" y="11380"/>
                </a:cubicBezTo>
                <a:lnTo>
                  <a:pt x="1414" y="11380"/>
                </a:lnTo>
                <a:cubicBezTo>
                  <a:pt x="1414" y="11191"/>
                  <a:pt x="1511" y="11029"/>
                  <a:pt x="1623" y="11029"/>
                </a:cubicBezTo>
                <a:lnTo>
                  <a:pt x="8518" y="11029"/>
                </a:lnTo>
                <a:cubicBezTo>
                  <a:pt x="8630" y="11029"/>
                  <a:pt x="8727" y="11191"/>
                  <a:pt x="8727" y="11380"/>
                </a:cubicBezTo>
                <a:lnTo>
                  <a:pt x="8727" y="15910"/>
                </a:lnTo>
                <a:cubicBezTo>
                  <a:pt x="8727" y="19065"/>
                  <a:pt x="10254" y="21600"/>
                  <a:pt x="12118" y="21600"/>
                </a:cubicBezTo>
                <a:lnTo>
                  <a:pt x="18209" y="21600"/>
                </a:lnTo>
                <a:cubicBezTo>
                  <a:pt x="20089" y="21600"/>
                  <a:pt x="21600" y="19038"/>
                  <a:pt x="21600" y="15910"/>
                </a:cubicBezTo>
                <a:lnTo>
                  <a:pt x="21600" y="5690"/>
                </a:lnTo>
                <a:cubicBezTo>
                  <a:pt x="21600" y="2535"/>
                  <a:pt x="20073" y="0"/>
                  <a:pt x="18209" y="0"/>
                </a:cubicBezTo>
                <a:lnTo>
                  <a:pt x="12118" y="0"/>
                </a:lnTo>
                <a:cubicBezTo>
                  <a:pt x="10237" y="27"/>
                  <a:pt x="8727" y="2562"/>
                  <a:pt x="8727" y="5717"/>
                </a:cubicBezTo>
                <a:close/>
                <a:moveTo>
                  <a:pt x="18209" y="458"/>
                </a:moveTo>
                <a:cubicBezTo>
                  <a:pt x="19929" y="458"/>
                  <a:pt x="21327" y="2804"/>
                  <a:pt x="21327" y="5690"/>
                </a:cubicBezTo>
                <a:lnTo>
                  <a:pt x="21327" y="15910"/>
                </a:lnTo>
                <a:cubicBezTo>
                  <a:pt x="21327" y="18796"/>
                  <a:pt x="19929" y="21142"/>
                  <a:pt x="18209" y="21142"/>
                </a:cubicBezTo>
                <a:lnTo>
                  <a:pt x="12118" y="21142"/>
                </a:lnTo>
                <a:cubicBezTo>
                  <a:pt x="10398" y="21142"/>
                  <a:pt x="9000" y="18795"/>
                  <a:pt x="9000" y="15910"/>
                </a:cubicBezTo>
                <a:lnTo>
                  <a:pt x="9000" y="5690"/>
                </a:lnTo>
                <a:cubicBezTo>
                  <a:pt x="9000" y="2804"/>
                  <a:pt x="10398" y="458"/>
                  <a:pt x="12118" y="458"/>
                </a:cubicBezTo>
                <a:lnTo>
                  <a:pt x="18209" y="45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600">
              <a:solidFill>
                <a:schemeClr val="bg1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45899FE5-00AD-4461-ABD2-95BABDC8C384}"/>
              </a:ext>
            </a:extLst>
          </p:cNvPr>
          <p:cNvSpPr/>
          <p:nvPr/>
        </p:nvSpPr>
        <p:spPr>
          <a:xfrm>
            <a:off x="1693177" y="1473358"/>
            <a:ext cx="1706874" cy="1017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873" y="15883"/>
                </a:moveTo>
                <a:lnTo>
                  <a:pt x="12873" y="11353"/>
                </a:lnTo>
                <a:cubicBezTo>
                  <a:pt x="12873" y="11164"/>
                  <a:pt x="12970" y="11002"/>
                  <a:pt x="13082" y="11002"/>
                </a:cubicBezTo>
                <a:lnTo>
                  <a:pt x="19977" y="11002"/>
                </a:lnTo>
                <a:cubicBezTo>
                  <a:pt x="20089" y="11002"/>
                  <a:pt x="20186" y="11164"/>
                  <a:pt x="20186" y="11353"/>
                </a:cubicBezTo>
                <a:lnTo>
                  <a:pt x="20186" y="11353"/>
                </a:lnTo>
                <a:cubicBezTo>
                  <a:pt x="20186" y="11676"/>
                  <a:pt x="20346" y="11973"/>
                  <a:pt x="20555" y="11973"/>
                </a:cubicBezTo>
                <a:lnTo>
                  <a:pt x="21230" y="11973"/>
                </a:lnTo>
                <a:cubicBezTo>
                  <a:pt x="21423" y="11973"/>
                  <a:pt x="21600" y="11703"/>
                  <a:pt x="21600" y="11353"/>
                </a:cubicBezTo>
                <a:lnTo>
                  <a:pt x="21600" y="10220"/>
                </a:lnTo>
                <a:cubicBezTo>
                  <a:pt x="21600" y="9897"/>
                  <a:pt x="21439" y="9600"/>
                  <a:pt x="21230" y="9600"/>
                </a:cubicBezTo>
                <a:lnTo>
                  <a:pt x="20555" y="9600"/>
                </a:lnTo>
                <a:cubicBezTo>
                  <a:pt x="20362" y="9600"/>
                  <a:pt x="20186" y="9870"/>
                  <a:pt x="20186" y="10220"/>
                </a:cubicBezTo>
                <a:lnTo>
                  <a:pt x="20186" y="10220"/>
                </a:lnTo>
                <a:cubicBezTo>
                  <a:pt x="20186" y="10409"/>
                  <a:pt x="20089" y="10571"/>
                  <a:pt x="19977" y="10571"/>
                </a:cubicBezTo>
                <a:lnTo>
                  <a:pt x="13082" y="10571"/>
                </a:lnTo>
                <a:cubicBezTo>
                  <a:pt x="12970" y="10571"/>
                  <a:pt x="12873" y="10409"/>
                  <a:pt x="12873" y="10220"/>
                </a:cubicBezTo>
                <a:lnTo>
                  <a:pt x="12873" y="5690"/>
                </a:lnTo>
                <a:cubicBezTo>
                  <a:pt x="12873" y="2535"/>
                  <a:pt x="11346" y="0"/>
                  <a:pt x="9482" y="0"/>
                </a:cubicBezTo>
                <a:lnTo>
                  <a:pt x="3391" y="0"/>
                </a:lnTo>
                <a:cubicBezTo>
                  <a:pt x="1511" y="0"/>
                  <a:pt x="0" y="2562"/>
                  <a:pt x="0" y="5690"/>
                </a:cubicBezTo>
                <a:lnTo>
                  <a:pt x="0" y="15910"/>
                </a:lnTo>
                <a:cubicBezTo>
                  <a:pt x="0" y="19065"/>
                  <a:pt x="1527" y="21600"/>
                  <a:pt x="3391" y="21600"/>
                </a:cubicBezTo>
                <a:lnTo>
                  <a:pt x="9482" y="21600"/>
                </a:lnTo>
                <a:cubicBezTo>
                  <a:pt x="11363" y="21573"/>
                  <a:pt x="12873" y="19011"/>
                  <a:pt x="12873" y="15883"/>
                </a:cubicBezTo>
                <a:close/>
                <a:moveTo>
                  <a:pt x="3391" y="21115"/>
                </a:moveTo>
                <a:cubicBezTo>
                  <a:pt x="1671" y="21115"/>
                  <a:pt x="273" y="18769"/>
                  <a:pt x="273" y="15883"/>
                </a:cubicBezTo>
                <a:lnTo>
                  <a:pt x="273" y="5663"/>
                </a:lnTo>
                <a:cubicBezTo>
                  <a:pt x="273" y="2778"/>
                  <a:pt x="1671" y="431"/>
                  <a:pt x="3391" y="431"/>
                </a:cubicBezTo>
                <a:lnTo>
                  <a:pt x="9482" y="431"/>
                </a:lnTo>
                <a:cubicBezTo>
                  <a:pt x="11202" y="431"/>
                  <a:pt x="12600" y="2778"/>
                  <a:pt x="12600" y="5663"/>
                </a:cubicBezTo>
                <a:lnTo>
                  <a:pt x="12600" y="15883"/>
                </a:lnTo>
                <a:cubicBezTo>
                  <a:pt x="12600" y="18769"/>
                  <a:pt x="11202" y="21115"/>
                  <a:pt x="9482" y="21115"/>
                </a:cubicBezTo>
                <a:lnTo>
                  <a:pt x="3391" y="2111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600">
              <a:solidFill>
                <a:schemeClr val="bg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8ADA925-5088-42B5-B64E-053C09F036CD}"/>
              </a:ext>
            </a:extLst>
          </p:cNvPr>
          <p:cNvGrpSpPr/>
          <p:nvPr/>
        </p:nvGrpSpPr>
        <p:grpSpPr>
          <a:xfrm>
            <a:off x="9408268" y="2477929"/>
            <a:ext cx="2333639" cy="1420957"/>
            <a:chOff x="8921977" y="1405170"/>
            <a:chExt cx="2926080" cy="142095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4B1B574-F118-4273-B6B6-126FE7B34A21}"/>
                </a:ext>
              </a:extLst>
            </p:cNvPr>
            <p:cNvSpPr txBox="1"/>
            <p:nvPr/>
          </p:nvSpPr>
          <p:spPr>
            <a:xfrm>
              <a:off x="8921978" y="1405170"/>
              <a:ext cx="2514526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bg1"/>
                  </a:solidFill>
                </a:rPr>
                <a:t>Optimization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71F117D-6B5E-49AE-AC65-4AA14BEB52D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E49A19C-C54E-47B4-A2A7-9CBB58881DFC}"/>
              </a:ext>
            </a:extLst>
          </p:cNvPr>
          <p:cNvGrpSpPr/>
          <p:nvPr/>
        </p:nvGrpSpPr>
        <p:grpSpPr>
          <a:xfrm>
            <a:off x="6207868" y="4134125"/>
            <a:ext cx="2333639" cy="1420957"/>
            <a:chOff x="8921977" y="1405170"/>
            <a:chExt cx="2926080" cy="142095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CD9DFCC-4E89-4B47-AB79-64FC0498FB1B}"/>
                </a:ext>
              </a:extLst>
            </p:cNvPr>
            <p:cNvSpPr txBox="1"/>
            <p:nvPr/>
          </p:nvSpPr>
          <p:spPr>
            <a:xfrm>
              <a:off x="8921978" y="1405170"/>
              <a:ext cx="2514526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bg1"/>
                  </a:solidFill>
                </a:rPr>
                <a:t>Engine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9640932-4473-4981-8078-842FD54E155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562C1CE-E5AD-4E18-AB36-AF37519CAC50}"/>
              </a:ext>
            </a:extLst>
          </p:cNvPr>
          <p:cNvGrpSpPr/>
          <p:nvPr/>
        </p:nvGrpSpPr>
        <p:grpSpPr>
          <a:xfrm>
            <a:off x="366028" y="2519333"/>
            <a:ext cx="2331721" cy="1420957"/>
            <a:chOff x="8921977" y="1405170"/>
            <a:chExt cx="2923675" cy="142095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7B70597-CC46-48AA-89EA-431C6B2D6495}"/>
                </a:ext>
              </a:extLst>
            </p:cNvPr>
            <p:cNvSpPr txBox="1"/>
            <p:nvPr/>
          </p:nvSpPr>
          <p:spPr>
            <a:xfrm>
              <a:off x="8921978" y="1405170"/>
              <a:ext cx="2923674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chemeClr val="bg1"/>
                  </a:solidFill>
                </a:rPr>
                <a:t>Search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D4D2014-C945-4939-A57B-B0F67C375C97}"/>
                </a:ext>
              </a:extLst>
            </p:cNvPr>
            <p:cNvSpPr txBox="1"/>
            <p:nvPr/>
          </p:nvSpPr>
          <p:spPr>
            <a:xfrm>
              <a:off x="8921977" y="1925881"/>
              <a:ext cx="2923674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7" name="Graphic 20" descr="Single gear">
            <a:extLst>
              <a:ext uri="{FF2B5EF4-FFF2-40B4-BE49-F238E27FC236}">
                <a16:creationId xmlns:a16="http://schemas.microsoft.com/office/drawing/2014/main" id="{34837A99-B01F-4BCE-BF77-B2C667E75650}"/>
              </a:ext>
            </a:extLst>
          </p:cNvPr>
          <p:cNvSpPr/>
          <p:nvPr/>
        </p:nvSpPr>
        <p:spPr>
          <a:xfrm>
            <a:off x="5209481" y="4516678"/>
            <a:ext cx="539742" cy="538949"/>
          </a:xfrm>
          <a:custGeom>
            <a:avLst/>
            <a:gdLst>
              <a:gd name="connsiteX0" fmla="*/ 269475 w 539742"/>
              <a:gd name="connsiteY0" fmla="*/ 364584 h 538949"/>
              <a:gd name="connsiteX1" fmla="*/ 174366 w 539742"/>
              <a:gd name="connsiteY1" fmla="*/ 269475 h 538949"/>
              <a:gd name="connsiteX2" fmla="*/ 269475 w 539742"/>
              <a:gd name="connsiteY2" fmla="*/ 174366 h 538949"/>
              <a:gd name="connsiteX3" fmla="*/ 364584 w 539742"/>
              <a:gd name="connsiteY3" fmla="*/ 269475 h 538949"/>
              <a:gd name="connsiteX4" fmla="*/ 269475 w 539742"/>
              <a:gd name="connsiteY4" fmla="*/ 364584 h 538949"/>
              <a:gd name="connsiteX5" fmla="*/ 483469 w 539742"/>
              <a:gd name="connsiteY5" fmla="*/ 210032 h 538949"/>
              <a:gd name="connsiteX6" fmla="*/ 462863 w 539742"/>
              <a:gd name="connsiteY6" fmla="*/ 160892 h 538949"/>
              <a:gd name="connsiteX7" fmla="*/ 482677 w 539742"/>
              <a:gd name="connsiteY7" fmla="*/ 101449 h 538949"/>
              <a:gd name="connsiteX8" fmla="*/ 437500 w 539742"/>
              <a:gd name="connsiteY8" fmla="*/ 56273 h 538949"/>
              <a:gd name="connsiteX9" fmla="*/ 378057 w 539742"/>
              <a:gd name="connsiteY9" fmla="*/ 76087 h 538949"/>
              <a:gd name="connsiteX10" fmla="*/ 328125 w 539742"/>
              <a:gd name="connsiteY10" fmla="*/ 55480 h 538949"/>
              <a:gd name="connsiteX11" fmla="*/ 301178 w 539742"/>
              <a:gd name="connsiteY11" fmla="*/ 0 h 538949"/>
              <a:gd name="connsiteX12" fmla="*/ 237772 w 539742"/>
              <a:gd name="connsiteY12" fmla="*/ 0 h 538949"/>
              <a:gd name="connsiteX13" fmla="*/ 210032 w 539742"/>
              <a:gd name="connsiteY13" fmla="*/ 55480 h 538949"/>
              <a:gd name="connsiteX14" fmla="*/ 160892 w 539742"/>
              <a:gd name="connsiteY14" fmla="*/ 76087 h 538949"/>
              <a:gd name="connsiteX15" fmla="*/ 101449 w 539742"/>
              <a:gd name="connsiteY15" fmla="*/ 56273 h 538949"/>
              <a:gd name="connsiteX16" fmla="*/ 56273 w 539742"/>
              <a:gd name="connsiteY16" fmla="*/ 101449 h 538949"/>
              <a:gd name="connsiteX17" fmla="*/ 76087 w 539742"/>
              <a:gd name="connsiteY17" fmla="*/ 160892 h 538949"/>
              <a:gd name="connsiteX18" fmla="*/ 55480 w 539742"/>
              <a:gd name="connsiteY18" fmla="*/ 210824 h 538949"/>
              <a:gd name="connsiteX19" fmla="*/ 0 w 539742"/>
              <a:gd name="connsiteY19" fmla="*/ 237772 h 538949"/>
              <a:gd name="connsiteX20" fmla="*/ 0 w 539742"/>
              <a:gd name="connsiteY20" fmla="*/ 301178 h 538949"/>
              <a:gd name="connsiteX21" fmla="*/ 55480 w 539742"/>
              <a:gd name="connsiteY21" fmla="*/ 328918 h 538949"/>
              <a:gd name="connsiteX22" fmla="*/ 76087 w 539742"/>
              <a:gd name="connsiteY22" fmla="*/ 378057 h 538949"/>
              <a:gd name="connsiteX23" fmla="*/ 56273 w 539742"/>
              <a:gd name="connsiteY23" fmla="*/ 437500 h 538949"/>
              <a:gd name="connsiteX24" fmla="*/ 101449 w 539742"/>
              <a:gd name="connsiteY24" fmla="*/ 482677 h 538949"/>
              <a:gd name="connsiteX25" fmla="*/ 160892 w 539742"/>
              <a:gd name="connsiteY25" fmla="*/ 462863 h 538949"/>
              <a:gd name="connsiteX26" fmla="*/ 210824 w 539742"/>
              <a:gd name="connsiteY26" fmla="*/ 483469 h 538949"/>
              <a:gd name="connsiteX27" fmla="*/ 238564 w 539742"/>
              <a:gd name="connsiteY27" fmla="*/ 538950 h 538949"/>
              <a:gd name="connsiteX28" fmla="*/ 301970 w 539742"/>
              <a:gd name="connsiteY28" fmla="*/ 538950 h 538949"/>
              <a:gd name="connsiteX29" fmla="*/ 329710 w 539742"/>
              <a:gd name="connsiteY29" fmla="*/ 483469 h 538949"/>
              <a:gd name="connsiteX30" fmla="*/ 378850 w 539742"/>
              <a:gd name="connsiteY30" fmla="*/ 462863 h 538949"/>
              <a:gd name="connsiteX31" fmla="*/ 438293 w 539742"/>
              <a:gd name="connsiteY31" fmla="*/ 482677 h 538949"/>
              <a:gd name="connsiteX32" fmla="*/ 483469 w 539742"/>
              <a:gd name="connsiteY32" fmla="*/ 437500 h 538949"/>
              <a:gd name="connsiteX33" fmla="*/ 463655 w 539742"/>
              <a:gd name="connsiteY33" fmla="*/ 378057 h 538949"/>
              <a:gd name="connsiteX34" fmla="*/ 484262 w 539742"/>
              <a:gd name="connsiteY34" fmla="*/ 328125 h 538949"/>
              <a:gd name="connsiteX35" fmla="*/ 539742 w 539742"/>
              <a:gd name="connsiteY35" fmla="*/ 300385 h 538949"/>
              <a:gd name="connsiteX36" fmla="*/ 539742 w 539742"/>
              <a:gd name="connsiteY36" fmla="*/ 236979 h 538949"/>
              <a:gd name="connsiteX37" fmla="*/ 483469 w 539742"/>
              <a:gd name="connsiteY37" fmla="*/ 210032 h 53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39742" h="538949">
                <a:moveTo>
                  <a:pt x="269475" y="364584"/>
                </a:moveTo>
                <a:cubicBezTo>
                  <a:pt x="217165" y="364584"/>
                  <a:pt x="174366" y="321785"/>
                  <a:pt x="174366" y="269475"/>
                </a:cubicBezTo>
                <a:cubicBezTo>
                  <a:pt x="174366" y="217165"/>
                  <a:pt x="217165" y="174366"/>
                  <a:pt x="269475" y="174366"/>
                </a:cubicBezTo>
                <a:cubicBezTo>
                  <a:pt x="321785" y="174366"/>
                  <a:pt x="364584" y="217165"/>
                  <a:pt x="364584" y="269475"/>
                </a:cubicBezTo>
                <a:cubicBezTo>
                  <a:pt x="364584" y="321785"/>
                  <a:pt x="321785" y="364584"/>
                  <a:pt x="269475" y="364584"/>
                </a:cubicBezTo>
                <a:close/>
                <a:moveTo>
                  <a:pt x="483469" y="210032"/>
                </a:moveTo>
                <a:cubicBezTo>
                  <a:pt x="478714" y="192595"/>
                  <a:pt x="471581" y="175951"/>
                  <a:pt x="462863" y="160892"/>
                </a:cubicBezTo>
                <a:lnTo>
                  <a:pt x="482677" y="101449"/>
                </a:lnTo>
                <a:lnTo>
                  <a:pt x="437500" y="56273"/>
                </a:lnTo>
                <a:lnTo>
                  <a:pt x="378057" y="76087"/>
                </a:lnTo>
                <a:cubicBezTo>
                  <a:pt x="362206" y="67369"/>
                  <a:pt x="345562" y="60236"/>
                  <a:pt x="328125" y="55480"/>
                </a:cubicBezTo>
                <a:lnTo>
                  <a:pt x="301178" y="0"/>
                </a:lnTo>
                <a:lnTo>
                  <a:pt x="237772" y="0"/>
                </a:lnTo>
                <a:lnTo>
                  <a:pt x="210032" y="55480"/>
                </a:lnTo>
                <a:cubicBezTo>
                  <a:pt x="192595" y="60236"/>
                  <a:pt x="175951" y="67369"/>
                  <a:pt x="160892" y="76087"/>
                </a:cubicBezTo>
                <a:lnTo>
                  <a:pt x="101449" y="56273"/>
                </a:lnTo>
                <a:lnTo>
                  <a:pt x="56273" y="101449"/>
                </a:lnTo>
                <a:lnTo>
                  <a:pt x="76087" y="160892"/>
                </a:lnTo>
                <a:cubicBezTo>
                  <a:pt x="67369" y="176744"/>
                  <a:pt x="60236" y="193388"/>
                  <a:pt x="55480" y="210824"/>
                </a:cubicBezTo>
                <a:lnTo>
                  <a:pt x="0" y="237772"/>
                </a:lnTo>
                <a:lnTo>
                  <a:pt x="0" y="301178"/>
                </a:lnTo>
                <a:lnTo>
                  <a:pt x="55480" y="328918"/>
                </a:lnTo>
                <a:cubicBezTo>
                  <a:pt x="60236" y="346354"/>
                  <a:pt x="67369" y="362998"/>
                  <a:pt x="76087" y="378057"/>
                </a:cubicBezTo>
                <a:lnTo>
                  <a:pt x="56273" y="437500"/>
                </a:lnTo>
                <a:lnTo>
                  <a:pt x="101449" y="482677"/>
                </a:lnTo>
                <a:lnTo>
                  <a:pt x="160892" y="462863"/>
                </a:lnTo>
                <a:cubicBezTo>
                  <a:pt x="176744" y="471581"/>
                  <a:pt x="193388" y="478714"/>
                  <a:pt x="210824" y="483469"/>
                </a:cubicBezTo>
                <a:lnTo>
                  <a:pt x="238564" y="538950"/>
                </a:lnTo>
                <a:lnTo>
                  <a:pt x="301970" y="538950"/>
                </a:lnTo>
                <a:lnTo>
                  <a:pt x="329710" y="483469"/>
                </a:lnTo>
                <a:cubicBezTo>
                  <a:pt x="347147" y="478714"/>
                  <a:pt x="363791" y="471581"/>
                  <a:pt x="378850" y="462863"/>
                </a:cubicBezTo>
                <a:lnTo>
                  <a:pt x="438293" y="482677"/>
                </a:lnTo>
                <a:lnTo>
                  <a:pt x="483469" y="437500"/>
                </a:lnTo>
                <a:lnTo>
                  <a:pt x="463655" y="378057"/>
                </a:lnTo>
                <a:cubicBezTo>
                  <a:pt x="472373" y="362206"/>
                  <a:pt x="479507" y="345562"/>
                  <a:pt x="484262" y="328125"/>
                </a:cubicBezTo>
                <a:lnTo>
                  <a:pt x="539742" y="300385"/>
                </a:lnTo>
                <a:lnTo>
                  <a:pt x="539742" y="236979"/>
                </a:lnTo>
                <a:lnTo>
                  <a:pt x="483469" y="210032"/>
                </a:lnTo>
                <a:close/>
              </a:path>
            </a:pathLst>
          </a:custGeom>
          <a:solidFill>
            <a:schemeClr val="bg1"/>
          </a:solidFill>
          <a:ln w="78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22" descr="Wrench">
            <a:extLst>
              <a:ext uri="{FF2B5EF4-FFF2-40B4-BE49-F238E27FC236}">
                <a16:creationId xmlns:a16="http://schemas.microsoft.com/office/drawing/2014/main" id="{038375BB-7C12-4558-B64D-C7DCB22F26DB}"/>
              </a:ext>
            </a:extLst>
          </p:cNvPr>
          <p:cNvSpPr/>
          <p:nvPr/>
        </p:nvSpPr>
        <p:spPr>
          <a:xfrm>
            <a:off x="9106301" y="1622889"/>
            <a:ext cx="696777" cy="698701"/>
          </a:xfrm>
          <a:custGeom>
            <a:avLst/>
            <a:gdLst>
              <a:gd name="connsiteX0" fmla="*/ 618656 w 696777"/>
              <a:gd name="connsiteY0" fmla="*/ 150415 h 698701"/>
              <a:gd name="connsiteX1" fmla="*/ 562383 w 696777"/>
              <a:gd name="connsiteY1" fmla="*/ 135356 h 698701"/>
              <a:gd name="connsiteX2" fmla="*/ 547324 w 696777"/>
              <a:gd name="connsiteY2" fmla="*/ 79083 h 698701"/>
              <a:gd name="connsiteX3" fmla="*/ 618656 w 696777"/>
              <a:gd name="connsiteY3" fmla="*/ 7752 h 698701"/>
              <a:gd name="connsiteX4" fmla="*/ 494222 w 696777"/>
              <a:gd name="connsiteY4" fmla="*/ 31529 h 698701"/>
              <a:gd name="connsiteX5" fmla="*/ 459349 w 696777"/>
              <a:gd name="connsiteY5" fmla="*/ 152793 h 698701"/>
              <a:gd name="connsiteX6" fmla="*/ 151831 w 696777"/>
              <a:gd name="connsiteY6" fmla="*/ 460311 h 698701"/>
              <a:gd name="connsiteX7" fmla="*/ 31359 w 696777"/>
              <a:gd name="connsiteY7" fmla="*/ 495977 h 698701"/>
              <a:gd name="connsiteX8" fmla="*/ 7582 w 696777"/>
              <a:gd name="connsiteY8" fmla="*/ 619618 h 698701"/>
              <a:gd name="connsiteX9" fmla="*/ 78914 w 696777"/>
              <a:gd name="connsiteY9" fmla="*/ 548287 h 698701"/>
              <a:gd name="connsiteX10" fmla="*/ 134394 w 696777"/>
              <a:gd name="connsiteY10" fmla="*/ 563345 h 698701"/>
              <a:gd name="connsiteX11" fmla="*/ 149453 w 696777"/>
              <a:gd name="connsiteY11" fmla="*/ 619618 h 698701"/>
              <a:gd name="connsiteX12" fmla="*/ 78121 w 696777"/>
              <a:gd name="connsiteY12" fmla="*/ 690950 h 698701"/>
              <a:gd name="connsiteX13" fmla="*/ 202555 w 696777"/>
              <a:gd name="connsiteY13" fmla="*/ 667172 h 698701"/>
              <a:gd name="connsiteX14" fmla="*/ 237428 w 696777"/>
              <a:gd name="connsiteY14" fmla="*/ 545909 h 698701"/>
              <a:gd name="connsiteX15" fmla="*/ 544947 w 696777"/>
              <a:gd name="connsiteY15" fmla="*/ 238391 h 698701"/>
              <a:gd name="connsiteX16" fmla="*/ 665418 w 696777"/>
              <a:gd name="connsiteY16" fmla="*/ 202725 h 698701"/>
              <a:gd name="connsiteX17" fmla="*/ 689195 w 696777"/>
              <a:gd name="connsiteY17" fmla="*/ 79083 h 698701"/>
              <a:gd name="connsiteX18" fmla="*/ 618656 w 696777"/>
              <a:gd name="connsiteY18" fmla="*/ 150415 h 698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96777" h="698701">
                <a:moveTo>
                  <a:pt x="618656" y="150415"/>
                </a:moveTo>
                <a:lnTo>
                  <a:pt x="562383" y="135356"/>
                </a:lnTo>
                <a:lnTo>
                  <a:pt x="547324" y="79083"/>
                </a:lnTo>
                <a:lnTo>
                  <a:pt x="618656" y="7752"/>
                </a:lnTo>
                <a:cubicBezTo>
                  <a:pt x="575857" y="-8100"/>
                  <a:pt x="528303" y="619"/>
                  <a:pt x="494222" y="31529"/>
                </a:cubicBezTo>
                <a:cubicBezTo>
                  <a:pt x="460934" y="62439"/>
                  <a:pt x="446668" y="109201"/>
                  <a:pt x="459349" y="152793"/>
                </a:cubicBezTo>
                <a:lnTo>
                  <a:pt x="151831" y="460311"/>
                </a:lnTo>
                <a:cubicBezTo>
                  <a:pt x="108239" y="448422"/>
                  <a:pt x="61477" y="462689"/>
                  <a:pt x="31359" y="495977"/>
                </a:cubicBezTo>
                <a:cubicBezTo>
                  <a:pt x="1242" y="529265"/>
                  <a:pt x="-8269" y="576819"/>
                  <a:pt x="7582" y="619618"/>
                </a:cubicBezTo>
                <a:lnTo>
                  <a:pt x="78914" y="548287"/>
                </a:lnTo>
                <a:lnTo>
                  <a:pt x="134394" y="563345"/>
                </a:lnTo>
                <a:lnTo>
                  <a:pt x="149453" y="619618"/>
                </a:lnTo>
                <a:lnTo>
                  <a:pt x="78121" y="690950"/>
                </a:lnTo>
                <a:cubicBezTo>
                  <a:pt x="120920" y="706801"/>
                  <a:pt x="168475" y="698083"/>
                  <a:pt x="202555" y="667172"/>
                </a:cubicBezTo>
                <a:cubicBezTo>
                  <a:pt x="235843" y="636262"/>
                  <a:pt x="250110" y="589500"/>
                  <a:pt x="237428" y="545909"/>
                </a:cubicBezTo>
                <a:lnTo>
                  <a:pt x="544947" y="238391"/>
                </a:lnTo>
                <a:cubicBezTo>
                  <a:pt x="588538" y="250279"/>
                  <a:pt x="635300" y="236013"/>
                  <a:pt x="665418" y="202725"/>
                </a:cubicBezTo>
                <a:cubicBezTo>
                  <a:pt x="695536" y="169437"/>
                  <a:pt x="705046" y="121882"/>
                  <a:pt x="689195" y="79083"/>
                </a:cubicBezTo>
                <a:lnTo>
                  <a:pt x="618656" y="150415"/>
                </a:lnTo>
                <a:close/>
              </a:path>
            </a:pathLst>
          </a:custGeom>
          <a:solidFill>
            <a:schemeClr val="bg1"/>
          </a:solidFill>
          <a:ln w="78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Graphic 21" descr="Magnifying glass">
            <a:extLst>
              <a:ext uri="{FF2B5EF4-FFF2-40B4-BE49-F238E27FC236}">
                <a16:creationId xmlns:a16="http://schemas.microsoft.com/office/drawing/2014/main" id="{DC648DC9-442D-4C15-9E21-9E29ECE2E317}"/>
              </a:ext>
            </a:extLst>
          </p:cNvPr>
          <p:cNvSpPr/>
          <p:nvPr/>
        </p:nvSpPr>
        <p:spPr>
          <a:xfrm>
            <a:off x="1890082" y="1663369"/>
            <a:ext cx="625638" cy="626132"/>
          </a:xfrm>
          <a:custGeom>
            <a:avLst/>
            <a:gdLst>
              <a:gd name="connsiteX0" fmla="*/ 609489 w 625638"/>
              <a:gd name="connsiteY0" fmla="*/ 531024 h 626132"/>
              <a:gd name="connsiteX1" fmla="*/ 510417 w 625638"/>
              <a:gd name="connsiteY1" fmla="*/ 431952 h 626132"/>
              <a:gd name="connsiteX2" fmla="*/ 461277 w 625638"/>
              <a:gd name="connsiteY2" fmla="*/ 416893 h 626132"/>
              <a:gd name="connsiteX3" fmla="*/ 426404 w 625638"/>
              <a:gd name="connsiteY3" fmla="*/ 382020 h 626132"/>
              <a:gd name="connsiteX4" fmla="*/ 475544 w 625638"/>
              <a:gd name="connsiteY4" fmla="*/ 237772 h 626132"/>
              <a:gd name="connsiteX5" fmla="*/ 237772 w 625638"/>
              <a:gd name="connsiteY5" fmla="*/ 0 h 626132"/>
              <a:gd name="connsiteX6" fmla="*/ 0 w 625638"/>
              <a:gd name="connsiteY6" fmla="*/ 237772 h 626132"/>
              <a:gd name="connsiteX7" fmla="*/ 237772 w 625638"/>
              <a:gd name="connsiteY7" fmla="*/ 475544 h 626132"/>
              <a:gd name="connsiteX8" fmla="*/ 382020 w 625638"/>
              <a:gd name="connsiteY8" fmla="*/ 426404 h 626132"/>
              <a:gd name="connsiteX9" fmla="*/ 416893 w 625638"/>
              <a:gd name="connsiteY9" fmla="*/ 461277 h 626132"/>
              <a:gd name="connsiteX10" fmla="*/ 431952 w 625638"/>
              <a:gd name="connsiteY10" fmla="*/ 510417 h 626132"/>
              <a:gd name="connsiteX11" fmla="*/ 531024 w 625638"/>
              <a:gd name="connsiteY11" fmla="*/ 609489 h 626132"/>
              <a:gd name="connsiteX12" fmla="*/ 570653 w 625638"/>
              <a:gd name="connsiteY12" fmla="*/ 626133 h 626132"/>
              <a:gd name="connsiteX13" fmla="*/ 610281 w 625638"/>
              <a:gd name="connsiteY13" fmla="*/ 609489 h 626132"/>
              <a:gd name="connsiteX14" fmla="*/ 609489 w 625638"/>
              <a:gd name="connsiteY14" fmla="*/ 531024 h 626132"/>
              <a:gd name="connsiteX15" fmla="*/ 236979 w 625638"/>
              <a:gd name="connsiteY15" fmla="*/ 427197 h 626132"/>
              <a:gd name="connsiteX16" fmla="*/ 46762 w 625638"/>
              <a:gd name="connsiteY16" fmla="*/ 236979 h 626132"/>
              <a:gd name="connsiteX17" fmla="*/ 236979 w 625638"/>
              <a:gd name="connsiteY17" fmla="*/ 46762 h 626132"/>
              <a:gd name="connsiteX18" fmla="*/ 427197 w 625638"/>
              <a:gd name="connsiteY18" fmla="*/ 236979 h 626132"/>
              <a:gd name="connsiteX19" fmla="*/ 236979 w 625638"/>
              <a:gd name="connsiteY19" fmla="*/ 427197 h 626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25638" h="626132">
                <a:moveTo>
                  <a:pt x="609489" y="531024"/>
                </a:moveTo>
                <a:lnTo>
                  <a:pt x="510417" y="431952"/>
                </a:lnTo>
                <a:cubicBezTo>
                  <a:pt x="496943" y="418479"/>
                  <a:pt x="478714" y="413723"/>
                  <a:pt x="461277" y="416893"/>
                </a:cubicBezTo>
                <a:lnTo>
                  <a:pt x="426404" y="382020"/>
                </a:lnTo>
                <a:cubicBezTo>
                  <a:pt x="457315" y="342392"/>
                  <a:pt x="475544" y="291667"/>
                  <a:pt x="475544" y="237772"/>
                </a:cubicBezTo>
                <a:cubicBezTo>
                  <a:pt x="475544" y="106997"/>
                  <a:pt x="368546" y="0"/>
                  <a:pt x="237772" y="0"/>
                </a:cubicBezTo>
                <a:cubicBezTo>
                  <a:pt x="106997" y="0"/>
                  <a:pt x="0" y="106997"/>
                  <a:pt x="0" y="237772"/>
                </a:cubicBezTo>
                <a:cubicBezTo>
                  <a:pt x="0" y="368546"/>
                  <a:pt x="106997" y="475544"/>
                  <a:pt x="237772" y="475544"/>
                </a:cubicBezTo>
                <a:cubicBezTo>
                  <a:pt x="291667" y="475544"/>
                  <a:pt x="341599" y="457315"/>
                  <a:pt x="382020" y="426404"/>
                </a:cubicBezTo>
                <a:lnTo>
                  <a:pt x="416893" y="461277"/>
                </a:lnTo>
                <a:cubicBezTo>
                  <a:pt x="413723" y="478714"/>
                  <a:pt x="418479" y="496943"/>
                  <a:pt x="431952" y="510417"/>
                </a:cubicBezTo>
                <a:lnTo>
                  <a:pt x="531024" y="609489"/>
                </a:lnTo>
                <a:cubicBezTo>
                  <a:pt x="542120" y="620585"/>
                  <a:pt x="556386" y="626133"/>
                  <a:pt x="570653" y="626133"/>
                </a:cubicBezTo>
                <a:cubicBezTo>
                  <a:pt x="584919" y="626133"/>
                  <a:pt x="599185" y="620585"/>
                  <a:pt x="610281" y="609489"/>
                </a:cubicBezTo>
                <a:cubicBezTo>
                  <a:pt x="630888" y="587297"/>
                  <a:pt x="630888" y="552423"/>
                  <a:pt x="609489" y="531024"/>
                </a:cubicBezTo>
                <a:close/>
                <a:moveTo>
                  <a:pt x="236979" y="427197"/>
                </a:moveTo>
                <a:cubicBezTo>
                  <a:pt x="132360" y="427197"/>
                  <a:pt x="46762" y="341599"/>
                  <a:pt x="46762" y="236979"/>
                </a:cubicBezTo>
                <a:cubicBezTo>
                  <a:pt x="46762" y="132360"/>
                  <a:pt x="132360" y="46762"/>
                  <a:pt x="236979" y="46762"/>
                </a:cubicBezTo>
                <a:cubicBezTo>
                  <a:pt x="341599" y="46762"/>
                  <a:pt x="427197" y="132360"/>
                  <a:pt x="427197" y="236979"/>
                </a:cubicBezTo>
                <a:cubicBezTo>
                  <a:pt x="427197" y="341599"/>
                  <a:pt x="341599" y="427197"/>
                  <a:pt x="236979" y="427197"/>
                </a:cubicBezTo>
                <a:close/>
              </a:path>
            </a:pathLst>
          </a:custGeom>
          <a:solidFill>
            <a:schemeClr val="bg1"/>
          </a:solidFill>
          <a:ln w="78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3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8473</TotalTime>
  <Words>281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SEO – Slide Template</vt:lpstr>
      <vt:lpstr>SEO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SEO</dc:title>
  <dc:creator>PresentationGO.com</dc:creator>
  <dc:description>© Copyright PresentationGO.com</dc:description>
  <dcterms:created xsi:type="dcterms:W3CDTF">2014-11-26T05:14:11Z</dcterms:created>
  <dcterms:modified xsi:type="dcterms:W3CDTF">2020-05-27T04:36:00Z</dcterms:modified>
  <cp:category>Templates</cp:category>
</cp:coreProperties>
</file>