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A51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34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27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F715CC01-D3AC-7D86-CA99-F671E831EF2E}"/>
              </a:ext>
            </a:extLst>
          </p:cNvPr>
          <p:cNvSpPr/>
          <p:nvPr/>
        </p:nvSpPr>
        <p:spPr>
          <a:xfrm>
            <a:off x="7494016" y="2589989"/>
            <a:ext cx="3113059" cy="3111752"/>
          </a:xfrm>
          <a:prstGeom prst="roundRect">
            <a:avLst>
              <a:gd name="adj" fmla="val 16459"/>
            </a:avLst>
          </a:prstGeom>
          <a:solidFill>
            <a:schemeClr val="accent6"/>
          </a:solidFill>
          <a:ln w="12700">
            <a:miter lim="400000"/>
          </a:ln>
          <a:effectLst/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Framework – Slide Template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235A37C-E888-7B3C-6093-E06A77E7927F}"/>
              </a:ext>
            </a:extLst>
          </p:cNvPr>
          <p:cNvGrpSpPr/>
          <p:nvPr/>
        </p:nvGrpSpPr>
        <p:grpSpPr>
          <a:xfrm>
            <a:off x="1528879" y="4036365"/>
            <a:ext cx="1580087" cy="1337699"/>
            <a:chOff x="319755" y="4381524"/>
            <a:chExt cx="2088994" cy="1337699"/>
          </a:xfrm>
        </p:grpSpPr>
        <p:sp>
          <p:nvSpPr>
            <p:cNvPr id="36" name="TextBox 10">
              <a:extLst>
                <a:ext uri="{FF2B5EF4-FFF2-40B4-BE49-F238E27FC236}">
                  <a16:creationId xmlns:a16="http://schemas.microsoft.com/office/drawing/2014/main" id="{F048EF7D-264F-E075-4C4A-315B96FEEDFB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71B663B-FA26-89A2-C44D-9E05BCAE3AFF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33AC6DF-7092-2D48-26C4-D6C96B983819}"/>
              </a:ext>
            </a:extLst>
          </p:cNvPr>
          <p:cNvGrpSpPr/>
          <p:nvPr/>
        </p:nvGrpSpPr>
        <p:grpSpPr>
          <a:xfrm>
            <a:off x="7818964" y="1299472"/>
            <a:ext cx="2641916" cy="1122256"/>
            <a:chOff x="319755" y="4381524"/>
            <a:chExt cx="2088994" cy="1122256"/>
          </a:xfrm>
        </p:grpSpPr>
        <p:sp>
          <p:nvSpPr>
            <p:cNvPr id="45" name="TextBox 19">
              <a:extLst>
                <a:ext uri="{FF2B5EF4-FFF2-40B4-BE49-F238E27FC236}">
                  <a16:creationId xmlns:a16="http://schemas.microsoft.com/office/drawing/2014/main" id="{BC6ACBCF-06C7-132B-0ACA-03D9B205D984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0233BE02-2D4C-2D9E-7914-93B9E4AEEB8C}"/>
                </a:ext>
              </a:extLst>
            </p:cNvPr>
            <p:cNvSpPr/>
            <p:nvPr/>
          </p:nvSpPr>
          <p:spPr>
            <a:xfrm>
              <a:off x="319756" y="4765116"/>
              <a:ext cx="2088993" cy="73866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B6DEA86-190A-2714-19F1-92ADDE36969C}"/>
              </a:ext>
            </a:extLst>
          </p:cNvPr>
          <p:cNvGrpSpPr/>
          <p:nvPr/>
        </p:nvGrpSpPr>
        <p:grpSpPr>
          <a:xfrm>
            <a:off x="5696839" y="4035383"/>
            <a:ext cx="1580087" cy="1337699"/>
            <a:chOff x="319755" y="4381524"/>
            <a:chExt cx="2088994" cy="1337699"/>
          </a:xfrm>
        </p:grpSpPr>
        <p:sp>
          <p:nvSpPr>
            <p:cNvPr id="39" name="TextBox 13">
              <a:extLst>
                <a:ext uri="{FF2B5EF4-FFF2-40B4-BE49-F238E27FC236}">
                  <a16:creationId xmlns:a16="http://schemas.microsoft.com/office/drawing/2014/main" id="{084662DE-E9E0-CCBE-1E9D-7FD0720DF940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7BD5256-3A4A-3895-A40F-CA0BCB358727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6FA55FC-C32E-AEE9-AF60-19FBCE26BB89}"/>
              </a:ext>
            </a:extLst>
          </p:cNvPr>
          <p:cNvGrpSpPr/>
          <p:nvPr/>
        </p:nvGrpSpPr>
        <p:grpSpPr>
          <a:xfrm>
            <a:off x="3574714" y="1156259"/>
            <a:ext cx="1580087" cy="1337699"/>
            <a:chOff x="319755" y="4381524"/>
            <a:chExt cx="2088994" cy="1337699"/>
          </a:xfrm>
        </p:grpSpPr>
        <p:sp>
          <p:nvSpPr>
            <p:cNvPr id="42" name="TextBox 16">
              <a:extLst>
                <a:ext uri="{FF2B5EF4-FFF2-40B4-BE49-F238E27FC236}">
                  <a16:creationId xmlns:a16="http://schemas.microsoft.com/office/drawing/2014/main" id="{FEB048C1-88F2-D409-4C6C-93BDFBC488E1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40ADF9F-60A9-C9CB-1159-3565D15F5B2A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F04500C-B724-5CDA-33B9-38CA06A4AB4F}"/>
              </a:ext>
            </a:extLst>
          </p:cNvPr>
          <p:cNvSpPr/>
          <p:nvPr/>
        </p:nvSpPr>
        <p:spPr>
          <a:xfrm>
            <a:off x="1584926" y="1895409"/>
            <a:ext cx="1857383" cy="1860162"/>
          </a:xfrm>
          <a:prstGeom prst="roundRect">
            <a:avLst>
              <a:gd name="adj" fmla="val 26792"/>
            </a:avLst>
          </a:prstGeom>
          <a:solidFill>
            <a:schemeClr val="accent2"/>
          </a:solidFill>
          <a:ln w="12700">
            <a:miter lim="400000"/>
          </a:ln>
          <a:effectLst/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69BF804-596C-6ECD-9050-DB69134E20EF}"/>
              </a:ext>
            </a:extLst>
          </p:cNvPr>
          <p:cNvSpPr/>
          <p:nvPr/>
        </p:nvSpPr>
        <p:spPr>
          <a:xfrm>
            <a:off x="3266137" y="2589989"/>
            <a:ext cx="2205414" cy="2205211"/>
          </a:xfrm>
          <a:prstGeom prst="roundRect">
            <a:avLst>
              <a:gd name="adj" fmla="val 22843"/>
            </a:avLst>
          </a:prstGeom>
          <a:solidFill>
            <a:schemeClr val="accent3"/>
          </a:solidFill>
          <a:ln w="12700">
            <a:miter lim="400000"/>
          </a:ln>
          <a:effectLst/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30884CD1-BDC7-272E-1968-E07570BEFDC6}"/>
              </a:ext>
            </a:extLst>
          </p:cNvPr>
          <p:cNvSpPr/>
          <p:nvPr/>
        </p:nvSpPr>
        <p:spPr>
          <a:xfrm>
            <a:off x="1819180" y="2131051"/>
            <a:ext cx="1388875" cy="13888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67" y="21600"/>
                </a:moveTo>
                <a:lnTo>
                  <a:pt x="4333" y="21600"/>
                </a:lnTo>
                <a:cubicBezTo>
                  <a:pt x="1940" y="21600"/>
                  <a:pt x="0" y="19660"/>
                  <a:pt x="0" y="17267"/>
                </a:cubicBezTo>
                <a:lnTo>
                  <a:pt x="0" y="4333"/>
                </a:lnTo>
                <a:cubicBezTo>
                  <a:pt x="0" y="1940"/>
                  <a:pt x="1940" y="0"/>
                  <a:pt x="4333" y="0"/>
                </a:cubicBezTo>
                <a:lnTo>
                  <a:pt x="17267" y="0"/>
                </a:lnTo>
                <a:cubicBezTo>
                  <a:pt x="19660" y="0"/>
                  <a:pt x="21600" y="1940"/>
                  <a:pt x="21600" y="4333"/>
                </a:cubicBezTo>
                <a:lnTo>
                  <a:pt x="21600" y="17267"/>
                </a:lnTo>
                <a:cubicBezTo>
                  <a:pt x="21600" y="19660"/>
                  <a:pt x="19660" y="21600"/>
                  <a:pt x="17267" y="21600"/>
                </a:cubicBezTo>
                <a:close/>
              </a:path>
            </a:pathLst>
          </a:cu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7" name="Graphic 21" descr="Head with gears">
            <a:extLst>
              <a:ext uri="{FF2B5EF4-FFF2-40B4-BE49-F238E27FC236}">
                <a16:creationId xmlns:a16="http://schemas.microsoft.com/office/drawing/2014/main" id="{8CBC151E-BDD1-2F0C-1ED6-79235BB76B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56417" y="2368290"/>
            <a:ext cx="914400" cy="914400"/>
          </a:xfrm>
          <a:prstGeom prst="rect">
            <a:avLst/>
          </a:prstGeom>
        </p:spPr>
      </p:pic>
      <p:sp>
        <p:nvSpPr>
          <p:cNvPr id="33" name="Shape">
            <a:extLst>
              <a:ext uri="{FF2B5EF4-FFF2-40B4-BE49-F238E27FC236}">
                <a16:creationId xmlns:a16="http://schemas.microsoft.com/office/drawing/2014/main" id="{FD1EE77E-6373-1217-A265-89A485781485}"/>
              </a:ext>
            </a:extLst>
          </p:cNvPr>
          <p:cNvSpPr/>
          <p:nvPr/>
        </p:nvSpPr>
        <p:spPr>
          <a:xfrm>
            <a:off x="7725366" y="2824187"/>
            <a:ext cx="2641916" cy="26419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22" y="21600"/>
                </a:moveTo>
                <a:lnTo>
                  <a:pt x="2278" y="21600"/>
                </a:lnTo>
                <a:cubicBezTo>
                  <a:pt x="1020" y="21600"/>
                  <a:pt x="0" y="20580"/>
                  <a:pt x="0" y="19322"/>
                </a:cubicBezTo>
                <a:lnTo>
                  <a:pt x="0" y="2278"/>
                </a:lnTo>
                <a:cubicBezTo>
                  <a:pt x="0" y="1020"/>
                  <a:pt x="1020" y="0"/>
                  <a:pt x="2278" y="0"/>
                </a:cubicBezTo>
                <a:lnTo>
                  <a:pt x="19322" y="0"/>
                </a:lnTo>
                <a:cubicBezTo>
                  <a:pt x="20580" y="0"/>
                  <a:pt x="21600" y="1020"/>
                  <a:pt x="21600" y="2278"/>
                </a:cubicBezTo>
                <a:lnTo>
                  <a:pt x="21600" y="19322"/>
                </a:lnTo>
                <a:cubicBezTo>
                  <a:pt x="21600" y="20580"/>
                  <a:pt x="20580" y="21600"/>
                  <a:pt x="19322" y="21600"/>
                </a:cubicBezTo>
                <a:close/>
              </a:path>
            </a:pathLst>
          </a:cu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50" name="Graphic 24" descr="Lights On">
            <a:extLst>
              <a:ext uri="{FF2B5EF4-FFF2-40B4-BE49-F238E27FC236}">
                <a16:creationId xmlns:a16="http://schemas.microsoft.com/office/drawing/2014/main" id="{AEFD3990-04FF-6061-F266-AD6E4C53AF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34319" y="3133140"/>
            <a:ext cx="2024011" cy="2024011"/>
          </a:xfrm>
          <a:prstGeom prst="rect">
            <a:avLst/>
          </a:prstGeom>
        </p:spPr>
      </p:pic>
      <p:sp>
        <p:nvSpPr>
          <p:cNvPr id="31" name="Shape">
            <a:extLst>
              <a:ext uri="{FF2B5EF4-FFF2-40B4-BE49-F238E27FC236}">
                <a16:creationId xmlns:a16="http://schemas.microsoft.com/office/drawing/2014/main" id="{12C03B91-EC03-B187-1482-B53DA179D73C}"/>
              </a:ext>
            </a:extLst>
          </p:cNvPr>
          <p:cNvSpPr/>
          <p:nvPr/>
        </p:nvSpPr>
        <p:spPr>
          <a:xfrm>
            <a:off x="3497749" y="2825585"/>
            <a:ext cx="1734016" cy="17340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30" y="21600"/>
                </a:moveTo>
                <a:lnTo>
                  <a:pt x="3471" y="21600"/>
                </a:lnTo>
                <a:cubicBezTo>
                  <a:pt x="1554" y="21600"/>
                  <a:pt x="0" y="20046"/>
                  <a:pt x="0" y="18129"/>
                </a:cubicBezTo>
                <a:lnTo>
                  <a:pt x="0" y="3471"/>
                </a:lnTo>
                <a:cubicBezTo>
                  <a:pt x="0" y="1554"/>
                  <a:pt x="1554" y="0"/>
                  <a:pt x="3471" y="0"/>
                </a:cubicBezTo>
                <a:lnTo>
                  <a:pt x="18130" y="0"/>
                </a:lnTo>
                <a:cubicBezTo>
                  <a:pt x="20046" y="0"/>
                  <a:pt x="21600" y="1554"/>
                  <a:pt x="21600" y="3471"/>
                </a:cubicBezTo>
                <a:lnTo>
                  <a:pt x="21600" y="18129"/>
                </a:lnTo>
                <a:cubicBezTo>
                  <a:pt x="21600" y="20046"/>
                  <a:pt x="20046" y="21600"/>
                  <a:pt x="18130" y="21600"/>
                </a:cubicBezTo>
                <a:close/>
              </a:path>
            </a:pathLst>
          </a:cu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8" name="Graphic 22" descr="Eye">
            <a:extLst>
              <a:ext uri="{FF2B5EF4-FFF2-40B4-BE49-F238E27FC236}">
                <a16:creationId xmlns:a16="http://schemas.microsoft.com/office/drawing/2014/main" id="{8465A588-4D92-EF65-4BA9-A6A865343D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70320" y="2998157"/>
            <a:ext cx="1388875" cy="1388875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F438FB0-2738-5453-9DE9-F536ACD390DC}"/>
              </a:ext>
            </a:extLst>
          </p:cNvPr>
          <p:cNvSpPr/>
          <p:nvPr/>
        </p:nvSpPr>
        <p:spPr>
          <a:xfrm>
            <a:off x="5253933" y="1299472"/>
            <a:ext cx="2457701" cy="2456099"/>
          </a:xfrm>
          <a:prstGeom prst="roundRect">
            <a:avLst>
              <a:gd name="adj" fmla="val 20892"/>
            </a:avLst>
          </a:prstGeom>
          <a:solidFill>
            <a:schemeClr val="accent4"/>
          </a:solidFill>
          <a:ln w="12700">
            <a:miter lim="400000"/>
          </a:ln>
          <a:effectLst/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D738D046-146E-7E39-ECC2-06119FCC4E7A}"/>
              </a:ext>
            </a:extLst>
          </p:cNvPr>
          <p:cNvSpPr/>
          <p:nvPr/>
        </p:nvSpPr>
        <p:spPr>
          <a:xfrm>
            <a:off x="5493738" y="1534416"/>
            <a:ext cx="1986289" cy="1986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70" y="21600"/>
                </a:moveTo>
                <a:lnTo>
                  <a:pt x="3030" y="21600"/>
                </a:lnTo>
                <a:cubicBezTo>
                  <a:pt x="1357" y="21600"/>
                  <a:pt x="0" y="20243"/>
                  <a:pt x="0" y="18570"/>
                </a:cubicBezTo>
                <a:lnTo>
                  <a:pt x="0" y="3030"/>
                </a:lnTo>
                <a:cubicBezTo>
                  <a:pt x="0" y="1357"/>
                  <a:pt x="1357" y="0"/>
                  <a:pt x="3030" y="0"/>
                </a:cubicBezTo>
                <a:lnTo>
                  <a:pt x="18570" y="0"/>
                </a:lnTo>
                <a:cubicBezTo>
                  <a:pt x="20243" y="0"/>
                  <a:pt x="21600" y="1357"/>
                  <a:pt x="21600" y="3030"/>
                </a:cubicBezTo>
                <a:lnTo>
                  <a:pt x="21600" y="18570"/>
                </a:lnTo>
                <a:cubicBezTo>
                  <a:pt x="21600" y="20243"/>
                  <a:pt x="20243" y="21600"/>
                  <a:pt x="18570" y="21600"/>
                </a:cubicBezTo>
                <a:close/>
              </a:path>
            </a:pathLst>
          </a:cu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pic>
        <p:nvPicPr>
          <p:cNvPr id="17" name="Graphic 23" descr="Bullseye">
            <a:extLst>
              <a:ext uri="{FF2B5EF4-FFF2-40B4-BE49-F238E27FC236}">
                <a16:creationId xmlns:a16="http://schemas.microsoft.com/office/drawing/2014/main" id="{503EFD64-F02C-05AE-B1EE-9E035D7ADB5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87516" y="1828196"/>
            <a:ext cx="1398733" cy="139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661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F715CC01-D3AC-7D86-CA99-F671E831EF2E}"/>
              </a:ext>
            </a:extLst>
          </p:cNvPr>
          <p:cNvSpPr/>
          <p:nvPr/>
        </p:nvSpPr>
        <p:spPr>
          <a:xfrm>
            <a:off x="7494016" y="2589989"/>
            <a:ext cx="3113059" cy="3111752"/>
          </a:xfrm>
          <a:prstGeom prst="roundRect">
            <a:avLst>
              <a:gd name="adj" fmla="val 16459"/>
            </a:avLst>
          </a:prstGeom>
          <a:solidFill>
            <a:schemeClr val="accent6"/>
          </a:solidFill>
          <a:ln w="12700">
            <a:miter lim="400000"/>
          </a:ln>
          <a:effectLst/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Framework – Slide Template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235A37C-E888-7B3C-6093-E06A77E7927F}"/>
              </a:ext>
            </a:extLst>
          </p:cNvPr>
          <p:cNvGrpSpPr/>
          <p:nvPr/>
        </p:nvGrpSpPr>
        <p:grpSpPr>
          <a:xfrm>
            <a:off x="1528879" y="4036365"/>
            <a:ext cx="1580087" cy="1337699"/>
            <a:chOff x="319755" y="4381524"/>
            <a:chExt cx="2088994" cy="1337699"/>
          </a:xfrm>
        </p:grpSpPr>
        <p:sp>
          <p:nvSpPr>
            <p:cNvPr id="36" name="TextBox 10">
              <a:extLst>
                <a:ext uri="{FF2B5EF4-FFF2-40B4-BE49-F238E27FC236}">
                  <a16:creationId xmlns:a16="http://schemas.microsoft.com/office/drawing/2014/main" id="{F048EF7D-264F-E075-4C4A-315B96FEEDFB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71B663B-FA26-89A2-C44D-9E05BCAE3AFF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33AC6DF-7092-2D48-26C4-D6C96B983819}"/>
              </a:ext>
            </a:extLst>
          </p:cNvPr>
          <p:cNvGrpSpPr/>
          <p:nvPr/>
        </p:nvGrpSpPr>
        <p:grpSpPr>
          <a:xfrm>
            <a:off x="7818964" y="1299472"/>
            <a:ext cx="2641916" cy="1122256"/>
            <a:chOff x="319755" y="4381524"/>
            <a:chExt cx="2088994" cy="1122256"/>
          </a:xfrm>
        </p:grpSpPr>
        <p:sp>
          <p:nvSpPr>
            <p:cNvPr id="45" name="TextBox 19">
              <a:extLst>
                <a:ext uri="{FF2B5EF4-FFF2-40B4-BE49-F238E27FC236}">
                  <a16:creationId xmlns:a16="http://schemas.microsoft.com/office/drawing/2014/main" id="{BC6ACBCF-06C7-132B-0ACA-03D9B205D984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0233BE02-2D4C-2D9E-7914-93B9E4AEEB8C}"/>
                </a:ext>
              </a:extLst>
            </p:cNvPr>
            <p:cNvSpPr/>
            <p:nvPr/>
          </p:nvSpPr>
          <p:spPr>
            <a:xfrm>
              <a:off x="319756" y="4765116"/>
              <a:ext cx="2088993" cy="73866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B6DEA86-190A-2714-19F1-92ADDE36969C}"/>
              </a:ext>
            </a:extLst>
          </p:cNvPr>
          <p:cNvGrpSpPr/>
          <p:nvPr/>
        </p:nvGrpSpPr>
        <p:grpSpPr>
          <a:xfrm>
            <a:off x="5696839" y="4035383"/>
            <a:ext cx="1580087" cy="1337699"/>
            <a:chOff x="319755" y="4381524"/>
            <a:chExt cx="2088994" cy="1337699"/>
          </a:xfrm>
        </p:grpSpPr>
        <p:sp>
          <p:nvSpPr>
            <p:cNvPr id="39" name="TextBox 13">
              <a:extLst>
                <a:ext uri="{FF2B5EF4-FFF2-40B4-BE49-F238E27FC236}">
                  <a16:creationId xmlns:a16="http://schemas.microsoft.com/office/drawing/2014/main" id="{084662DE-E9E0-CCBE-1E9D-7FD0720DF940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7BD5256-3A4A-3895-A40F-CA0BCB358727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6FA55FC-C32E-AEE9-AF60-19FBCE26BB89}"/>
              </a:ext>
            </a:extLst>
          </p:cNvPr>
          <p:cNvGrpSpPr/>
          <p:nvPr/>
        </p:nvGrpSpPr>
        <p:grpSpPr>
          <a:xfrm>
            <a:off x="3574714" y="1156259"/>
            <a:ext cx="1580087" cy="1337699"/>
            <a:chOff x="319755" y="4381524"/>
            <a:chExt cx="2088994" cy="1337699"/>
          </a:xfrm>
        </p:grpSpPr>
        <p:sp>
          <p:nvSpPr>
            <p:cNvPr id="42" name="TextBox 16">
              <a:extLst>
                <a:ext uri="{FF2B5EF4-FFF2-40B4-BE49-F238E27FC236}">
                  <a16:creationId xmlns:a16="http://schemas.microsoft.com/office/drawing/2014/main" id="{FEB048C1-88F2-D409-4C6C-93BDFBC488E1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40ADF9F-60A9-C9CB-1159-3565D15F5B2A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F04500C-B724-5CDA-33B9-38CA06A4AB4F}"/>
              </a:ext>
            </a:extLst>
          </p:cNvPr>
          <p:cNvSpPr/>
          <p:nvPr/>
        </p:nvSpPr>
        <p:spPr>
          <a:xfrm>
            <a:off x="1584926" y="1895409"/>
            <a:ext cx="1857383" cy="1860162"/>
          </a:xfrm>
          <a:prstGeom prst="roundRect">
            <a:avLst>
              <a:gd name="adj" fmla="val 26792"/>
            </a:avLst>
          </a:prstGeom>
          <a:solidFill>
            <a:schemeClr val="accent2"/>
          </a:solidFill>
          <a:ln w="12700">
            <a:miter lim="400000"/>
          </a:ln>
          <a:effectLst/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69BF804-596C-6ECD-9050-DB69134E20EF}"/>
              </a:ext>
            </a:extLst>
          </p:cNvPr>
          <p:cNvSpPr/>
          <p:nvPr/>
        </p:nvSpPr>
        <p:spPr>
          <a:xfrm>
            <a:off x="3266137" y="2589989"/>
            <a:ext cx="2205414" cy="2205211"/>
          </a:xfrm>
          <a:prstGeom prst="roundRect">
            <a:avLst>
              <a:gd name="adj" fmla="val 22843"/>
            </a:avLst>
          </a:prstGeom>
          <a:solidFill>
            <a:schemeClr val="accent3"/>
          </a:solidFill>
          <a:ln w="12700">
            <a:miter lim="400000"/>
          </a:ln>
          <a:effectLst/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30884CD1-BDC7-272E-1968-E07570BEFDC6}"/>
              </a:ext>
            </a:extLst>
          </p:cNvPr>
          <p:cNvSpPr/>
          <p:nvPr/>
        </p:nvSpPr>
        <p:spPr>
          <a:xfrm>
            <a:off x="1819180" y="2131051"/>
            <a:ext cx="1388875" cy="13888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67" y="21600"/>
                </a:moveTo>
                <a:lnTo>
                  <a:pt x="4333" y="21600"/>
                </a:lnTo>
                <a:cubicBezTo>
                  <a:pt x="1940" y="21600"/>
                  <a:pt x="0" y="19660"/>
                  <a:pt x="0" y="17267"/>
                </a:cubicBezTo>
                <a:lnTo>
                  <a:pt x="0" y="4333"/>
                </a:lnTo>
                <a:cubicBezTo>
                  <a:pt x="0" y="1940"/>
                  <a:pt x="1940" y="0"/>
                  <a:pt x="4333" y="0"/>
                </a:cubicBezTo>
                <a:lnTo>
                  <a:pt x="17267" y="0"/>
                </a:lnTo>
                <a:cubicBezTo>
                  <a:pt x="19660" y="0"/>
                  <a:pt x="21600" y="1940"/>
                  <a:pt x="21600" y="4333"/>
                </a:cubicBezTo>
                <a:lnTo>
                  <a:pt x="21600" y="17267"/>
                </a:lnTo>
                <a:cubicBezTo>
                  <a:pt x="21600" y="19660"/>
                  <a:pt x="19660" y="21600"/>
                  <a:pt x="17267" y="21600"/>
                </a:cubicBezTo>
                <a:close/>
              </a:path>
            </a:pathLst>
          </a:cu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7" name="Graphic 21" descr="Head with gears">
            <a:extLst>
              <a:ext uri="{FF2B5EF4-FFF2-40B4-BE49-F238E27FC236}">
                <a16:creationId xmlns:a16="http://schemas.microsoft.com/office/drawing/2014/main" id="{8CBC151E-BDD1-2F0C-1ED6-79235BB76B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56417" y="2368290"/>
            <a:ext cx="914400" cy="914400"/>
          </a:xfrm>
          <a:prstGeom prst="rect">
            <a:avLst/>
          </a:prstGeom>
        </p:spPr>
      </p:pic>
      <p:sp>
        <p:nvSpPr>
          <p:cNvPr id="33" name="Shape">
            <a:extLst>
              <a:ext uri="{FF2B5EF4-FFF2-40B4-BE49-F238E27FC236}">
                <a16:creationId xmlns:a16="http://schemas.microsoft.com/office/drawing/2014/main" id="{FD1EE77E-6373-1217-A265-89A485781485}"/>
              </a:ext>
            </a:extLst>
          </p:cNvPr>
          <p:cNvSpPr/>
          <p:nvPr/>
        </p:nvSpPr>
        <p:spPr>
          <a:xfrm>
            <a:off x="7725366" y="2824187"/>
            <a:ext cx="2641916" cy="26419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22" y="21600"/>
                </a:moveTo>
                <a:lnTo>
                  <a:pt x="2278" y="21600"/>
                </a:lnTo>
                <a:cubicBezTo>
                  <a:pt x="1020" y="21600"/>
                  <a:pt x="0" y="20580"/>
                  <a:pt x="0" y="19322"/>
                </a:cubicBezTo>
                <a:lnTo>
                  <a:pt x="0" y="2278"/>
                </a:lnTo>
                <a:cubicBezTo>
                  <a:pt x="0" y="1020"/>
                  <a:pt x="1020" y="0"/>
                  <a:pt x="2278" y="0"/>
                </a:cubicBezTo>
                <a:lnTo>
                  <a:pt x="19322" y="0"/>
                </a:lnTo>
                <a:cubicBezTo>
                  <a:pt x="20580" y="0"/>
                  <a:pt x="21600" y="1020"/>
                  <a:pt x="21600" y="2278"/>
                </a:cubicBezTo>
                <a:lnTo>
                  <a:pt x="21600" y="19322"/>
                </a:lnTo>
                <a:cubicBezTo>
                  <a:pt x="21600" y="20580"/>
                  <a:pt x="20580" y="21600"/>
                  <a:pt x="19322" y="21600"/>
                </a:cubicBezTo>
                <a:close/>
              </a:path>
            </a:pathLst>
          </a:cu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50" name="Graphic 24" descr="Lights On">
            <a:extLst>
              <a:ext uri="{FF2B5EF4-FFF2-40B4-BE49-F238E27FC236}">
                <a16:creationId xmlns:a16="http://schemas.microsoft.com/office/drawing/2014/main" id="{AEFD3990-04FF-6061-F266-AD6E4C53AF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34319" y="3133140"/>
            <a:ext cx="2024011" cy="2024011"/>
          </a:xfrm>
          <a:prstGeom prst="rect">
            <a:avLst/>
          </a:prstGeom>
        </p:spPr>
      </p:pic>
      <p:sp>
        <p:nvSpPr>
          <p:cNvPr id="31" name="Shape">
            <a:extLst>
              <a:ext uri="{FF2B5EF4-FFF2-40B4-BE49-F238E27FC236}">
                <a16:creationId xmlns:a16="http://schemas.microsoft.com/office/drawing/2014/main" id="{12C03B91-EC03-B187-1482-B53DA179D73C}"/>
              </a:ext>
            </a:extLst>
          </p:cNvPr>
          <p:cNvSpPr/>
          <p:nvPr/>
        </p:nvSpPr>
        <p:spPr>
          <a:xfrm>
            <a:off x="3497749" y="2825585"/>
            <a:ext cx="1734016" cy="17340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30" y="21600"/>
                </a:moveTo>
                <a:lnTo>
                  <a:pt x="3471" y="21600"/>
                </a:lnTo>
                <a:cubicBezTo>
                  <a:pt x="1554" y="21600"/>
                  <a:pt x="0" y="20046"/>
                  <a:pt x="0" y="18129"/>
                </a:cubicBezTo>
                <a:lnTo>
                  <a:pt x="0" y="3471"/>
                </a:lnTo>
                <a:cubicBezTo>
                  <a:pt x="0" y="1554"/>
                  <a:pt x="1554" y="0"/>
                  <a:pt x="3471" y="0"/>
                </a:cubicBezTo>
                <a:lnTo>
                  <a:pt x="18130" y="0"/>
                </a:lnTo>
                <a:cubicBezTo>
                  <a:pt x="20046" y="0"/>
                  <a:pt x="21600" y="1554"/>
                  <a:pt x="21600" y="3471"/>
                </a:cubicBezTo>
                <a:lnTo>
                  <a:pt x="21600" y="18129"/>
                </a:lnTo>
                <a:cubicBezTo>
                  <a:pt x="21600" y="20046"/>
                  <a:pt x="20046" y="21600"/>
                  <a:pt x="18130" y="21600"/>
                </a:cubicBezTo>
                <a:close/>
              </a:path>
            </a:pathLst>
          </a:cu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8" name="Graphic 22" descr="Eye">
            <a:extLst>
              <a:ext uri="{FF2B5EF4-FFF2-40B4-BE49-F238E27FC236}">
                <a16:creationId xmlns:a16="http://schemas.microsoft.com/office/drawing/2014/main" id="{8465A588-4D92-EF65-4BA9-A6A865343D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70320" y="2998157"/>
            <a:ext cx="1388875" cy="1388875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F438FB0-2738-5453-9DE9-F536ACD390DC}"/>
              </a:ext>
            </a:extLst>
          </p:cNvPr>
          <p:cNvSpPr/>
          <p:nvPr/>
        </p:nvSpPr>
        <p:spPr>
          <a:xfrm>
            <a:off x="5253933" y="1299472"/>
            <a:ext cx="2457701" cy="2456099"/>
          </a:xfrm>
          <a:prstGeom prst="roundRect">
            <a:avLst>
              <a:gd name="adj" fmla="val 20892"/>
            </a:avLst>
          </a:prstGeom>
          <a:solidFill>
            <a:schemeClr val="accent4"/>
          </a:solidFill>
          <a:ln w="12700">
            <a:miter lim="400000"/>
          </a:ln>
          <a:effectLst/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D738D046-146E-7E39-ECC2-06119FCC4E7A}"/>
              </a:ext>
            </a:extLst>
          </p:cNvPr>
          <p:cNvSpPr/>
          <p:nvPr/>
        </p:nvSpPr>
        <p:spPr>
          <a:xfrm>
            <a:off x="5493738" y="1534416"/>
            <a:ext cx="1986289" cy="1986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70" y="21600"/>
                </a:moveTo>
                <a:lnTo>
                  <a:pt x="3030" y="21600"/>
                </a:lnTo>
                <a:cubicBezTo>
                  <a:pt x="1357" y="21600"/>
                  <a:pt x="0" y="20243"/>
                  <a:pt x="0" y="18570"/>
                </a:cubicBezTo>
                <a:lnTo>
                  <a:pt x="0" y="3030"/>
                </a:lnTo>
                <a:cubicBezTo>
                  <a:pt x="0" y="1357"/>
                  <a:pt x="1357" y="0"/>
                  <a:pt x="3030" y="0"/>
                </a:cubicBezTo>
                <a:lnTo>
                  <a:pt x="18570" y="0"/>
                </a:lnTo>
                <a:cubicBezTo>
                  <a:pt x="20243" y="0"/>
                  <a:pt x="21600" y="1357"/>
                  <a:pt x="21600" y="3030"/>
                </a:cubicBezTo>
                <a:lnTo>
                  <a:pt x="21600" y="18570"/>
                </a:lnTo>
                <a:cubicBezTo>
                  <a:pt x="21600" y="20243"/>
                  <a:pt x="20243" y="21600"/>
                  <a:pt x="18570" y="21600"/>
                </a:cubicBezTo>
                <a:close/>
              </a:path>
            </a:pathLst>
          </a:cu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pic>
        <p:nvPicPr>
          <p:cNvPr id="17" name="Graphic 23" descr="Bullseye">
            <a:extLst>
              <a:ext uri="{FF2B5EF4-FFF2-40B4-BE49-F238E27FC236}">
                <a16:creationId xmlns:a16="http://schemas.microsoft.com/office/drawing/2014/main" id="{503EFD64-F02C-05AE-B1EE-9E035D7ADB5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87516" y="1828196"/>
            <a:ext cx="1398733" cy="139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385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8528</TotalTime>
  <Words>183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Sequence Framework – Slide Template</vt:lpstr>
      <vt:lpstr>Sequence Framework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Sequence Framework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2024-01-11T19:46:08Z</dcterms:modified>
  <cp:category>Charts &amp; Diagrams; Text &amp; Tables</cp:category>
</cp:coreProperties>
</file>