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6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Cycle w/ 4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334542" y="1495632"/>
            <a:ext cx="2190944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334542" y="3702883"/>
            <a:ext cx="2190944" cy="1659485"/>
            <a:chOff x="332936" y="4652338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9666514" y="1495632"/>
            <a:ext cx="2190944" cy="1659485"/>
            <a:chOff x="332936" y="2627766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9666514" y="3702883"/>
            <a:ext cx="2190944" cy="1659485"/>
            <a:chOff x="332936" y="4652338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317D1BD-C069-4498-8295-95E58FBF6AEE}"/>
              </a:ext>
            </a:extLst>
          </p:cNvPr>
          <p:cNvGrpSpPr/>
          <p:nvPr/>
        </p:nvGrpSpPr>
        <p:grpSpPr>
          <a:xfrm>
            <a:off x="2905798" y="1629559"/>
            <a:ext cx="6380404" cy="3598882"/>
            <a:chOff x="2905798" y="1629559"/>
            <a:chExt cx="6380404" cy="3598882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79CB00FF-FCA7-4326-B84A-E27FEE63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1629559"/>
              <a:ext cx="3595139" cy="179944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64B2E19-52CE-4FEB-864D-14A709B691EB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B095A658-173A-4AFE-987D-8373B0A34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1796945" cy="1799441"/>
            </a:xfrm>
            <a:custGeom>
              <a:avLst/>
              <a:gdLst>
                <a:gd name="T0" fmla="*/ 0 w 3838"/>
                <a:gd name="T1" fmla="*/ 3838 h 3838"/>
                <a:gd name="T2" fmla="*/ 3838 w 3838"/>
                <a:gd name="T3" fmla="*/ 0 h 3838"/>
                <a:gd name="T4" fmla="*/ 3838 w 3838"/>
                <a:gd name="T5" fmla="*/ 1727 h 3838"/>
                <a:gd name="T6" fmla="*/ 1727 w 3838"/>
                <a:gd name="T7" fmla="*/ 3838 h 3838"/>
                <a:gd name="T8" fmla="*/ 0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3838"/>
                  </a:moveTo>
                  <a:cubicBezTo>
                    <a:pt x="0" y="1718"/>
                    <a:pt x="1718" y="0"/>
                    <a:pt x="3838" y="0"/>
                  </a:cubicBezTo>
                  <a:lnTo>
                    <a:pt x="3838" y="1727"/>
                  </a:ln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5217CE6-E7EF-46D5-80EC-4B385416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1E009E5-EF70-4660-998C-BB3515860241}"/>
                </a:ext>
              </a:extLst>
            </p:cNvPr>
            <p:cNvSpPr/>
            <p:nvPr/>
          </p:nvSpPr>
          <p:spPr>
            <a:xfrm>
              <a:off x="4086647" y="2817127"/>
              <a:ext cx="1232191" cy="123219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46E0B91-0A9C-485D-B49B-CCDAFD02ED11}"/>
                </a:ext>
              </a:extLst>
            </p:cNvPr>
            <p:cNvSpPr/>
            <p:nvPr/>
          </p:nvSpPr>
          <p:spPr>
            <a:xfrm>
              <a:off x="6874409" y="2817127"/>
              <a:ext cx="1232191" cy="123219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9D49779-9F5F-4EB6-88FA-26552708B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860" y="2817127"/>
              <a:ext cx="615883" cy="611873"/>
            </a:xfrm>
            <a:custGeom>
              <a:avLst/>
              <a:gdLst>
                <a:gd name="connsiteX0" fmla="*/ 783501 w 783501"/>
                <a:gd name="connsiteY0" fmla="*/ 0 h 778400"/>
                <a:gd name="connsiteX1" fmla="*/ 783501 w 783501"/>
                <a:gd name="connsiteY1" fmla="*/ 778400 h 778400"/>
                <a:gd name="connsiteX2" fmla="*/ 0 w 783501"/>
                <a:gd name="connsiteY2" fmla="*/ 778400 h 778400"/>
                <a:gd name="connsiteX3" fmla="*/ 3776 w 783501"/>
                <a:gd name="connsiteY3" fmla="*/ 703636 h 778400"/>
                <a:gd name="connsiteX4" fmla="*/ 783501 w 783501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501" h="778400">
                  <a:moveTo>
                    <a:pt x="783501" y="0"/>
                  </a:moveTo>
                  <a:lnTo>
                    <a:pt x="783501" y="778400"/>
                  </a:lnTo>
                  <a:lnTo>
                    <a:pt x="0" y="778400"/>
                  </a:lnTo>
                  <a:lnTo>
                    <a:pt x="3776" y="703636"/>
                  </a:lnTo>
                  <a:cubicBezTo>
                    <a:pt x="43913" y="308414"/>
                    <a:pt x="377690" y="0"/>
                    <a:pt x="783501" y="0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11C165B-B20D-4328-8FB7-5A872388F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743" y="2817127"/>
              <a:ext cx="615883" cy="611873"/>
            </a:xfrm>
            <a:custGeom>
              <a:avLst/>
              <a:gdLst>
                <a:gd name="connsiteX0" fmla="*/ 0 w 783501"/>
                <a:gd name="connsiteY0" fmla="*/ 0 h 778400"/>
                <a:gd name="connsiteX1" fmla="*/ 779726 w 783501"/>
                <a:gd name="connsiteY1" fmla="*/ 703636 h 778400"/>
                <a:gd name="connsiteX2" fmla="*/ 783501 w 783501"/>
                <a:gd name="connsiteY2" fmla="*/ 778400 h 778400"/>
                <a:gd name="connsiteX3" fmla="*/ 0 w 783501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501" h="778400">
                  <a:moveTo>
                    <a:pt x="0" y="0"/>
                  </a:moveTo>
                  <a:cubicBezTo>
                    <a:pt x="405811" y="0"/>
                    <a:pt x="739589" y="308414"/>
                    <a:pt x="779726" y="703636"/>
                  </a:cubicBezTo>
                  <a:lnTo>
                    <a:pt x="783501" y="778400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/>
                <a:t>02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CCFABB2-F32F-4337-B397-EE28B13DF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8008" y="3429000"/>
              <a:ext cx="618593" cy="620319"/>
            </a:xfrm>
            <a:custGeom>
              <a:avLst/>
              <a:gdLst>
                <a:gd name="connsiteX0" fmla="*/ 0 w 786949"/>
                <a:gd name="connsiteY0" fmla="*/ 0 h 789144"/>
                <a:gd name="connsiteX1" fmla="*/ 786678 w 786949"/>
                <a:gd name="connsiteY1" fmla="*/ 0 h 789144"/>
                <a:gd name="connsiteX2" fmla="*/ 786949 w 786949"/>
                <a:gd name="connsiteY2" fmla="*/ 5372 h 789144"/>
                <a:gd name="connsiteX3" fmla="*/ 3177 w 786949"/>
                <a:gd name="connsiteY3" fmla="*/ 789144 h 789144"/>
                <a:gd name="connsiteX4" fmla="*/ 0 w 786949"/>
                <a:gd name="connsiteY4" fmla="*/ 78898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789144">
                  <a:moveTo>
                    <a:pt x="0" y="0"/>
                  </a:moveTo>
                  <a:lnTo>
                    <a:pt x="786678" y="0"/>
                  </a:lnTo>
                  <a:lnTo>
                    <a:pt x="786949" y="5372"/>
                  </a:lnTo>
                  <a:cubicBezTo>
                    <a:pt x="786949" y="438237"/>
                    <a:pt x="436042" y="789144"/>
                    <a:pt x="3177" y="789144"/>
                  </a:cubicBezTo>
                  <a:lnTo>
                    <a:pt x="0" y="78898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/>
                <a:t>04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BBEF83-C03C-4296-9DF9-9C181B7ED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4410" y="3429000"/>
              <a:ext cx="613599" cy="620193"/>
            </a:xfrm>
            <a:custGeom>
              <a:avLst/>
              <a:gdLst>
                <a:gd name="connsiteX0" fmla="*/ 272 w 780595"/>
                <a:gd name="connsiteY0" fmla="*/ 0 h 788984"/>
                <a:gd name="connsiteX1" fmla="*/ 780595 w 780595"/>
                <a:gd name="connsiteY1" fmla="*/ 0 h 788984"/>
                <a:gd name="connsiteX2" fmla="*/ 780595 w 780595"/>
                <a:gd name="connsiteY2" fmla="*/ 788984 h 788984"/>
                <a:gd name="connsiteX3" fmla="*/ 703636 w 780595"/>
                <a:gd name="connsiteY3" fmla="*/ 785098 h 788984"/>
                <a:gd name="connsiteX4" fmla="*/ 0 w 780595"/>
                <a:gd name="connsiteY4" fmla="*/ 5372 h 78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788984">
                  <a:moveTo>
                    <a:pt x="272" y="0"/>
                  </a:moveTo>
                  <a:lnTo>
                    <a:pt x="780595" y="0"/>
                  </a:lnTo>
                  <a:lnTo>
                    <a:pt x="780595" y="788984"/>
                  </a:lnTo>
                  <a:lnTo>
                    <a:pt x="703636" y="785098"/>
                  </a:lnTo>
                  <a:cubicBezTo>
                    <a:pt x="308415" y="744961"/>
                    <a:pt x="0" y="411183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/>
                <a:t>03</a:t>
              </a: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CBE9846-22A1-42B0-8884-A224195E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743" y="1629559"/>
              <a:ext cx="1798194" cy="1799441"/>
            </a:xfrm>
            <a:custGeom>
              <a:avLst/>
              <a:gdLst>
                <a:gd name="T0" fmla="*/ 0 w 3838"/>
                <a:gd name="T1" fmla="*/ 0 h 3838"/>
                <a:gd name="T2" fmla="*/ 3838 w 3838"/>
                <a:gd name="T3" fmla="*/ 3838 h 3838"/>
                <a:gd name="T4" fmla="*/ 2111 w 3838"/>
                <a:gd name="T5" fmla="*/ 3838 h 3838"/>
                <a:gd name="T6" fmla="*/ 0 w 3838"/>
                <a:gd name="T7" fmla="*/ 1727 h 3838"/>
                <a:gd name="T8" fmla="*/ 0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0"/>
                  </a:moveTo>
                  <a:cubicBezTo>
                    <a:pt x="2119" y="0"/>
                    <a:pt x="3838" y="1718"/>
                    <a:pt x="3838" y="3838"/>
                  </a:cubicBezTo>
                  <a:lnTo>
                    <a:pt x="2111" y="3838"/>
                  </a:lnTo>
                  <a:cubicBezTo>
                    <a:pt x="2111" y="2672"/>
                    <a:pt x="1165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AEFC37-90E7-4AD4-B7AD-C3DD135A2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7285FC4-CCE3-4E0D-9749-7D7ECF37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9A832435-E8E7-4561-9858-E0A8F9F77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8008" y="3429000"/>
              <a:ext cx="1798194" cy="1799441"/>
            </a:xfrm>
            <a:custGeom>
              <a:avLst/>
              <a:gdLst>
                <a:gd name="T0" fmla="*/ 3838 w 3838"/>
                <a:gd name="T1" fmla="*/ 0 h 3838"/>
                <a:gd name="T2" fmla="*/ 0 w 3838"/>
                <a:gd name="T3" fmla="*/ 3838 h 3838"/>
                <a:gd name="T4" fmla="*/ 0 w 3838"/>
                <a:gd name="T5" fmla="*/ 2111 h 3838"/>
                <a:gd name="T6" fmla="*/ 2111 w 3838"/>
                <a:gd name="T7" fmla="*/ 0 h 3838"/>
                <a:gd name="T8" fmla="*/ 3838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0"/>
                  </a:moveTo>
                  <a:cubicBezTo>
                    <a:pt x="3838" y="2119"/>
                    <a:pt x="2120" y="3838"/>
                    <a:pt x="0" y="3838"/>
                  </a:cubicBezTo>
                  <a:lnTo>
                    <a:pt x="0" y="2111"/>
                  </a:lnTo>
                  <a:cubicBezTo>
                    <a:pt x="1166" y="2111"/>
                    <a:pt x="2111" y="1166"/>
                    <a:pt x="2111" y="0"/>
                  </a:cubicBezTo>
                  <a:lnTo>
                    <a:pt x="383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AAF78CB9-0AD7-4AB6-B893-6AEC4C82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3429000"/>
              <a:ext cx="1796945" cy="1799441"/>
            </a:xfrm>
            <a:custGeom>
              <a:avLst/>
              <a:gdLst>
                <a:gd name="T0" fmla="*/ 3838 w 3838"/>
                <a:gd name="T1" fmla="*/ 3838 h 3838"/>
                <a:gd name="T2" fmla="*/ 0 w 3838"/>
                <a:gd name="T3" fmla="*/ 0 h 3838"/>
                <a:gd name="T4" fmla="*/ 1727 w 3838"/>
                <a:gd name="T5" fmla="*/ 0 h 3838"/>
                <a:gd name="T6" fmla="*/ 3838 w 3838"/>
                <a:gd name="T7" fmla="*/ 2111 h 3838"/>
                <a:gd name="T8" fmla="*/ 3838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3838"/>
                  </a:moveTo>
                  <a:cubicBezTo>
                    <a:pt x="1719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lnTo>
                    <a:pt x="3838" y="383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54E0DB-B9AA-4529-BE15-F4BDC95D67DA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692C86-7F65-41DB-A9A7-84FE885689FE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334541" y="1537263"/>
            <a:ext cx="451218" cy="451218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58" descr="Eye">
            <a:extLst>
              <a:ext uri="{FF2B5EF4-FFF2-40B4-BE49-F238E27FC236}">
                <a16:creationId xmlns:a16="http://schemas.microsoft.com/office/drawing/2014/main" id="{7BBF9C7F-7292-4FE8-9876-9D8F41902B66}"/>
              </a:ext>
            </a:extLst>
          </p:cNvPr>
          <p:cNvGrpSpPr/>
          <p:nvPr/>
        </p:nvGrpSpPr>
        <p:grpSpPr>
          <a:xfrm>
            <a:off x="334541" y="3751127"/>
            <a:ext cx="451218" cy="451218"/>
            <a:chOff x="334541" y="3751127"/>
            <a:chExt cx="451218" cy="45121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8CAF171-6CB5-4DF2-B011-B4C4AC14E693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B4FD0C8-4868-45BF-A559-B734BB10D84E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11413760" y="1503570"/>
            <a:ext cx="451218" cy="451218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60" descr="Gears">
            <a:extLst>
              <a:ext uri="{FF2B5EF4-FFF2-40B4-BE49-F238E27FC236}">
                <a16:creationId xmlns:a16="http://schemas.microsoft.com/office/drawing/2014/main" id="{B1BB0D59-D2CC-4B0F-9383-798827055307}"/>
              </a:ext>
            </a:extLst>
          </p:cNvPr>
          <p:cNvGrpSpPr/>
          <p:nvPr/>
        </p:nvGrpSpPr>
        <p:grpSpPr>
          <a:xfrm>
            <a:off x="11486142" y="3742834"/>
            <a:ext cx="306452" cy="370844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A75D51-11AE-4FE3-901E-4E1598239B09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5B1CA30-EE10-4FED-AB1B-D2A6487D677B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aphic 17" descr="Research">
            <a:extLst>
              <a:ext uri="{FF2B5EF4-FFF2-40B4-BE49-F238E27FC236}">
                <a16:creationId xmlns:a16="http://schemas.microsoft.com/office/drawing/2014/main" id="{EDFAA241-F7B7-4DDD-ABBB-8A39362D1A17}"/>
              </a:ext>
            </a:extLst>
          </p:cNvPr>
          <p:cNvGrpSpPr/>
          <p:nvPr/>
        </p:nvGrpSpPr>
        <p:grpSpPr>
          <a:xfrm>
            <a:off x="3534959" y="2089747"/>
            <a:ext cx="538622" cy="538622"/>
            <a:chOff x="3534959" y="2089747"/>
            <a:chExt cx="538622" cy="538622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C5848BB-15B7-43BC-8D30-1171771F8D8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7F267EF-8CD8-4221-AA7C-634B52D0E49A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19" descr="Eye">
            <a:extLst>
              <a:ext uri="{FF2B5EF4-FFF2-40B4-BE49-F238E27FC236}">
                <a16:creationId xmlns:a16="http://schemas.microsoft.com/office/drawing/2014/main" id="{F6AA8DD3-5783-473D-BFEE-6A7B57E789EB}"/>
              </a:ext>
            </a:extLst>
          </p:cNvPr>
          <p:cNvGrpSpPr/>
          <p:nvPr/>
        </p:nvGrpSpPr>
        <p:grpSpPr>
          <a:xfrm>
            <a:off x="5332529" y="2089747"/>
            <a:ext cx="538622" cy="538622"/>
            <a:chOff x="5332529" y="2089747"/>
            <a:chExt cx="538622" cy="538622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492D533-AE9D-4D61-85B1-D3F801EF3A3E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DDB6F79-455B-458C-A78E-A97BD974A964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21" descr="Lightbulb">
            <a:extLst>
              <a:ext uri="{FF2B5EF4-FFF2-40B4-BE49-F238E27FC236}">
                <a16:creationId xmlns:a16="http://schemas.microsoft.com/office/drawing/2014/main" id="{7BC8D3A2-C852-470C-9B24-8F1A48D2F43A}"/>
              </a:ext>
            </a:extLst>
          </p:cNvPr>
          <p:cNvGrpSpPr/>
          <p:nvPr/>
        </p:nvGrpSpPr>
        <p:grpSpPr>
          <a:xfrm>
            <a:off x="6320224" y="4325152"/>
            <a:ext cx="538622" cy="538622"/>
            <a:chOff x="6320224" y="4325152"/>
            <a:chExt cx="538622" cy="538622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A7CE288-62C4-4368-8C59-A93655F41DE3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88A24AA-0EB4-478B-8A65-B04D6D463D86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9620929-54A7-49FB-ADDB-84582EDB34F4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C3D9A8A-AC89-4021-B139-BD87327CA97E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23" descr="Gears">
            <a:extLst>
              <a:ext uri="{FF2B5EF4-FFF2-40B4-BE49-F238E27FC236}">
                <a16:creationId xmlns:a16="http://schemas.microsoft.com/office/drawing/2014/main" id="{B55C59A7-7F40-4BAE-B7B7-84CFC54BBA3E}"/>
              </a:ext>
            </a:extLst>
          </p:cNvPr>
          <p:cNvGrpSpPr/>
          <p:nvPr/>
        </p:nvGrpSpPr>
        <p:grpSpPr>
          <a:xfrm>
            <a:off x="8204197" y="4372842"/>
            <a:ext cx="365814" cy="44267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78E4161-5CBC-4DE4-B226-735E8A3A273B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3D17079-1B28-48F5-AF47-E7C9D9C9FE89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8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Cycle w/ 4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334542" y="1495632"/>
            <a:ext cx="2190944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334542" y="3702883"/>
            <a:ext cx="2190944" cy="1659485"/>
            <a:chOff x="332936" y="4652338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9666514" y="1495632"/>
            <a:ext cx="2190944" cy="1659485"/>
            <a:chOff x="332936" y="2627766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9666514" y="3702883"/>
            <a:ext cx="2190944" cy="1659485"/>
            <a:chOff x="332936" y="4652338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5B585BE-EE75-45F5-97E1-322F431A5582}"/>
              </a:ext>
            </a:extLst>
          </p:cNvPr>
          <p:cNvGrpSpPr/>
          <p:nvPr/>
        </p:nvGrpSpPr>
        <p:grpSpPr>
          <a:xfrm>
            <a:off x="2905798" y="1629559"/>
            <a:ext cx="6380404" cy="3598882"/>
            <a:chOff x="2905798" y="1629559"/>
            <a:chExt cx="6380404" cy="3598882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79CB00FF-FCA7-4326-B84A-E27FEE63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1629559"/>
              <a:ext cx="3595139" cy="179944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5217CE6-E7EF-46D5-80EC-4B385416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64B2E19-52CE-4FEB-864D-14A709B691EB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B095A658-173A-4AFE-987D-8373B0A34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1796945" cy="1799441"/>
            </a:xfrm>
            <a:custGeom>
              <a:avLst/>
              <a:gdLst>
                <a:gd name="T0" fmla="*/ 0 w 3838"/>
                <a:gd name="T1" fmla="*/ 3838 h 3838"/>
                <a:gd name="T2" fmla="*/ 3838 w 3838"/>
                <a:gd name="T3" fmla="*/ 0 h 3838"/>
                <a:gd name="T4" fmla="*/ 3838 w 3838"/>
                <a:gd name="T5" fmla="*/ 1727 h 3838"/>
                <a:gd name="T6" fmla="*/ 1727 w 3838"/>
                <a:gd name="T7" fmla="*/ 3838 h 3838"/>
                <a:gd name="T8" fmla="*/ 0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3838"/>
                  </a:moveTo>
                  <a:cubicBezTo>
                    <a:pt x="0" y="1718"/>
                    <a:pt x="1718" y="0"/>
                    <a:pt x="3838" y="0"/>
                  </a:cubicBezTo>
                  <a:lnTo>
                    <a:pt x="3838" y="1727"/>
                  </a:ln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1E009E5-EF70-4660-998C-BB3515860241}"/>
                </a:ext>
              </a:extLst>
            </p:cNvPr>
            <p:cNvSpPr/>
            <p:nvPr/>
          </p:nvSpPr>
          <p:spPr>
            <a:xfrm>
              <a:off x="4086647" y="2817127"/>
              <a:ext cx="1232191" cy="1232191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46E0B91-0A9C-485D-B49B-CCDAFD02ED11}"/>
                </a:ext>
              </a:extLst>
            </p:cNvPr>
            <p:cNvSpPr/>
            <p:nvPr/>
          </p:nvSpPr>
          <p:spPr>
            <a:xfrm>
              <a:off x="6874409" y="2817127"/>
              <a:ext cx="1232191" cy="1232191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9D49779-9F5F-4EB6-88FA-26552708B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860" y="2817127"/>
              <a:ext cx="615883" cy="611873"/>
            </a:xfrm>
            <a:custGeom>
              <a:avLst/>
              <a:gdLst>
                <a:gd name="connsiteX0" fmla="*/ 783501 w 783501"/>
                <a:gd name="connsiteY0" fmla="*/ 0 h 778400"/>
                <a:gd name="connsiteX1" fmla="*/ 783501 w 783501"/>
                <a:gd name="connsiteY1" fmla="*/ 778400 h 778400"/>
                <a:gd name="connsiteX2" fmla="*/ 0 w 783501"/>
                <a:gd name="connsiteY2" fmla="*/ 778400 h 778400"/>
                <a:gd name="connsiteX3" fmla="*/ 3776 w 783501"/>
                <a:gd name="connsiteY3" fmla="*/ 703636 h 778400"/>
                <a:gd name="connsiteX4" fmla="*/ 783501 w 783501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501" h="778400">
                  <a:moveTo>
                    <a:pt x="783501" y="0"/>
                  </a:moveTo>
                  <a:lnTo>
                    <a:pt x="783501" y="778400"/>
                  </a:lnTo>
                  <a:lnTo>
                    <a:pt x="0" y="778400"/>
                  </a:lnTo>
                  <a:lnTo>
                    <a:pt x="3776" y="703636"/>
                  </a:lnTo>
                  <a:cubicBezTo>
                    <a:pt x="43913" y="308414"/>
                    <a:pt x="377690" y="0"/>
                    <a:pt x="783501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/>
                <a:t>01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11C165B-B20D-4328-8FB7-5A872388F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743" y="2817127"/>
              <a:ext cx="615883" cy="611873"/>
            </a:xfrm>
            <a:custGeom>
              <a:avLst/>
              <a:gdLst>
                <a:gd name="connsiteX0" fmla="*/ 0 w 783501"/>
                <a:gd name="connsiteY0" fmla="*/ 0 h 778400"/>
                <a:gd name="connsiteX1" fmla="*/ 779726 w 783501"/>
                <a:gd name="connsiteY1" fmla="*/ 703636 h 778400"/>
                <a:gd name="connsiteX2" fmla="*/ 783501 w 783501"/>
                <a:gd name="connsiteY2" fmla="*/ 778400 h 778400"/>
                <a:gd name="connsiteX3" fmla="*/ 0 w 783501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501" h="778400">
                  <a:moveTo>
                    <a:pt x="0" y="0"/>
                  </a:moveTo>
                  <a:cubicBezTo>
                    <a:pt x="405811" y="0"/>
                    <a:pt x="739589" y="308414"/>
                    <a:pt x="779726" y="703636"/>
                  </a:cubicBezTo>
                  <a:lnTo>
                    <a:pt x="783501" y="778400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/>
                <a:t>02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CCFABB2-F32F-4337-B397-EE28B13DF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8008" y="3429000"/>
              <a:ext cx="618593" cy="620319"/>
            </a:xfrm>
            <a:custGeom>
              <a:avLst/>
              <a:gdLst>
                <a:gd name="connsiteX0" fmla="*/ 0 w 786949"/>
                <a:gd name="connsiteY0" fmla="*/ 0 h 789144"/>
                <a:gd name="connsiteX1" fmla="*/ 786678 w 786949"/>
                <a:gd name="connsiteY1" fmla="*/ 0 h 789144"/>
                <a:gd name="connsiteX2" fmla="*/ 786949 w 786949"/>
                <a:gd name="connsiteY2" fmla="*/ 5372 h 789144"/>
                <a:gd name="connsiteX3" fmla="*/ 3177 w 786949"/>
                <a:gd name="connsiteY3" fmla="*/ 789144 h 789144"/>
                <a:gd name="connsiteX4" fmla="*/ 0 w 786949"/>
                <a:gd name="connsiteY4" fmla="*/ 78898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789144">
                  <a:moveTo>
                    <a:pt x="0" y="0"/>
                  </a:moveTo>
                  <a:lnTo>
                    <a:pt x="786678" y="0"/>
                  </a:lnTo>
                  <a:lnTo>
                    <a:pt x="786949" y="5372"/>
                  </a:lnTo>
                  <a:cubicBezTo>
                    <a:pt x="786949" y="438237"/>
                    <a:pt x="436042" y="789144"/>
                    <a:pt x="3177" y="789144"/>
                  </a:cubicBezTo>
                  <a:lnTo>
                    <a:pt x="0" y="78898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/>
                <a:t>04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BBEF83-C03C-4296-9DF9-9C181B7ED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4410" y="3429000"/>
              <a:ext cx="613599" cy="620193"/>
            </a:xfrm>
            <a:custGeom>
              <a:avLst/>
              <a:gdLst>
                <a:gd name="connsiteX0" fmla="*/ 272 w 780595"/>
                <a:gd name="connsiteY0" fmla="*/ 0 h 788984"/>
                <a:gd name="connsiteX1" fmla="*/ 780595 w 780595"/>
                <a:gd name="connsiteY1" fmla="*/ 0 h 788984"/>
                <a:gd name="connsiteX2" fmla="*/ 780595 w 780595"/>
                <a:gd name="connsiteY2" fmla="*/ 788984 h 788984"/>
                <a:gd name="connsiteX3" fmla="*/ 703636 w 780595"/>
                <a:gd name="connsiteY3" fmla="*/ 785098 h 788984"/>
                <a:gd name="connsiteX4" fmla="*/ 0 w 780595"/>
                <a:gd name="connsiteY4" fmla="*/ 5372 h 78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788984">
                  <a:moveTo>
                    <a:pt x="272" y="0"/>
                  </a:moveTo>
                  <a:lnTo>
                    <a:pt x="780595" y="0"/>
                  </a:lnTo>
                  <a:lnTo>
                    <a:pt x="780595" y="788984"/>
                  </a:lnTo>
                  <a:lnTo>
                    <a:pt x="703636" y="785098"/>
                  </a:lnTo>
                  <a:cubicBezTo>
                    <a:pt x="308415" y="744961"/>
                    <a:pt x="0" y="411183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b="1" dirty="0"/>
                <a:t>03</a:t>
              </a: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CBE9846-22A1-42B0-8884-A224195E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743" y="1629559"/>
              <a:ext cx="1798194" cy="1799441"/>
            </a:xfrm>
            <a:custGeom>
              <a:avLst/>
              <a:gdLst>
                <a:gd name="T0" fmla="*/ 0 w 3838"/>
                <a:gd name="T1" fmla="*/ 0 h 3838"/>
                <a:gd name="T2" fmla="*/ 3838 w 3838"/>
                <a:gd name="T3" fmla="*/ 3838 h 3838"/>
                <a:gd name="T4" fmla="*/ 2111 w 3838"/>
                <a:gd name="T5" fmla="*/ 3838 h 3838"/>
                <a:gd name="T6" fmla="*/ 0 w 3838"/>
                <a:gd name="T7" fmla="*/ 1727 h 3838"/>
                <a:gd name="T8" fmla="*/ 0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0"/>
                  </a:moveTo>
                  <a:cubicBezTo>
                    <a:pt x="2119" y="0"/>
                    <a:pt x="3838" y="1718"/>
                    <a:pt x="3838" y="3838"/>
                  </a:cubicBezTo>
                  <a:lnTo>
                    <a:pt x="2111" y="3838"/>
                  </a:lnTo>
                  <a:cubicBezTo>
                    <a:pt x="2111" y="2672"/>
                    <a:pt x="1165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AEFC37-90E7-4AD4-B7AD-C3DD135A2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7285FC4-CCE3-4E0D-9749-7D7ECF37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9A832435-E8E7-4561-9858-E0A8F9F77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8008" y="3429000"/>
              <a:ext cx="1798194" cy="1799441"/>
            </a:xfrm>
            <a:custGeom>
              <a:avLst/>
              <a:gdLst>
                <a:gd name="T0" fmla="*/ 3838 w 3838"/>
                <a:gd name="T1" fmla="*/ 0 h 3838"/>
                <a:gd name="T2" fmla="*/ 0 w 3838"/>
                <a:gd name="T3" fmla="*/ 3838 h 3838"/>
                <a:gd name="T4" fmla="*/ 0 w 3838"/>
                <a:gd name="T5" fmla="*/ 2111 h 3838"/>
                <a:gd name="T6" fmla="*/ 2111 w 3838"/>
                <a:gd name="T7" fmla="*/ 0 h 3838"/>
                <a:gd name="T8" fmla="*/ 3838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0"/>
                  </a:moveTo>
                  <a:cubicBezTo>
                    <a:pt x="3838" y="2119"/>
                    <a:pt x="2120" y="3838"/>
                    <a:pt x="0" y="3838"/>
                  </a:cubicBezTo>
                  <a:lnTo>
                    <a:pt x="0" y="2111"/>
                  </a:lnTo>
                  <a:cubicBezTo>
                    <a:pt x="1166" y="2111"/>
                    <a:pt x="2111" y="1166"/>
                    <a:pt x="2111" y="0"/>
                  </a:cubicBezTo>
                  <a:lnTo>
                    <a:pt x="383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AAF78CB9-0AD7-4AB6-B893-6AEC4C82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3429000"/>
              <a:ext cx="1796945" cy="1799441"/>
            </a:xfrm>
            <a:custGeom>
              <a:avLst/>
              <a:gdLst>
                <a:gd name="T0" fmla="*/ 3838 w 3838"/>
                <a:gd name="T1" fmla="*/ 3838 h 3838"/>
                <a:gd name="T2" fmla="*/ 0 w 3838"/>
                <a:gd name="T3" fmla="*/ 0 h 3838"/>
                <a:gd name="T4" fmla="*/ 1727 w 3838"/>
                <a:gd name="T5" fmla="*/ 0 h 3838"/>
                <a:gd name="T6" fmla="*/ 3838 w 3838"/>
                <a:gd name="T7" fmla="*/ 2111 h 3838"/>
                <a:gd name="T8" fmla="*/ 3838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3838"/>
                  </a:moveTo>
                  <a:cubicBezTo>
                    <a:pt x="1719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lnTo>
                    <a:pt x="3838" y="383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54E0DB-B9AA-4529-BE15-F4BDC95D67DA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692C86-7F65-41DB-A9A7-84FE885689FE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334541" y="1537263"/>
            <a:ext cx="451218" cy="451218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58" descr="Eye">
            <a:extLst>
              <a:ext uri="{FF2B5EF4-FFF2-40B4-BE49-F238E27FC236}">
                <a16:creationId xmlns:a16="http://schemas.microsoft.com/office/drawing/2014/main" id="{7BBF9C7F-7292-4FE8-9876-9D8F41902B66}"/>
              </a:ext>
            </a:extLst>
          </p:cNvPr>
          <p:cNvGrpSpPr/>
          <p:nvPr/>
        </p:nvGrpSpPr>
        <p:grpSpPr>
          <a:xfrm>
            <a:off x="334541" y="3751127"/>
            <a:ext cx="451218" cy="451218"/>
            <a:chOff x="334541" y="3751127"/>
            <a:chExt cx="451218" cy="45121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8CAF171-6CB5-4DF2-B011-B4C4AC14E693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B4FD0C8-4868-45BF-A559-B734BB10D84E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11413760" y="1503570"/>
            <a:ext cx="451218" cy="451218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60" descr="Gears">
            <a:extLst>
              <a:ext uri="{FF2B5EF4-FFF2-40B4-BE49-F238E27FC236}">
                <a16:creationId xmlns:a16="http://schemas.microsoft.com/office/drawing/2014/main" id="{B1BB0D59-D2CC-4B0F-9383-798827055307}"/>
              </a:ext>
            </a:extLst>
          </p:cNvPr>
          <p:cNvGrpSpPr/>
          <p:nvPr/>
        </p:nvGrpSpPr>
        <p:grpSpPr>
          <a:xfrm>
            <a:off x="11486142" y="3742834"/>
            <a:ext cx="306452" cy="370844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A75D51-11AE-4FE3-901E-4E1598239B09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5B1CA30-EE10-4FED-AB1B-D2A6487D677B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aphic 17" descr="Research">
            <a:extLst>
              <a:ext uri="{FF2B5EF4-FFF2-40B4-BE49-F238E27FC236}">
                <a16:creationId xmlns:a16="http://schemas.microsoft.com/office/drawing/2014/main" id="{EDFAA241-F7B7-4DDD-ABBB-8A39362D1A17}"/>
              </a:ext>
            </a:extLst>
          </p:cNvPr>
          <p:cNvGrpSpPr/>
          <p:nvPr/>
        </p:nvGrpSpPr>
        <p:grpSpPr>
          <a:xfrm>
            <a:off x="3534959" y="2089747"/>
            <a:ext cx="538622" cy="538622"/>
            <a:chOff x="3534959" y="2089747"/>
            <a:chExt cx="538622" cy="538622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C5848BB-15B7-43BC-8D30-1171771F8D8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7F267EF-8CD8-4221-AA7C-634B52D0E49A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19" descr="Eye">
            <a:extLst>
              <a:ext uri="{FF2B5EF4-FFF2-40B4-BE49-F238E27FC236}">
                <a16:creationId xmlns:a16="http://schemas.microsoft.com/office/drawing/2014/main" id="{F6AA8DD3-5783-473D-BFEE-6A7B57E789EB}"/>
              </a:ext>
            </a:extLst>
          </p:cNvPr>
          <p:cNvGrpSpPr/>
          <p:nvPr/>
        </p:nvGrpSpPr>
        <p:grpSpPr>
          <a:xfrm>
            <a:off x="5332529" y="2089747"/>
            <a:ext cx="538622" cy="538622"/>
            <a:chOff x="5332529" y="2089747"/>
            <a:chExt cx="538622" cy="538622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492D533-AE9D-4D61-85B1-D3F801EF3A3E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DDB6F79-455B-458C-A78E-A97BD974A964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21" descr="Lightbulb">
            <a:extLst>
              <a:ext uri="{FF2B5EF4-FFF2-40B4-BE49-F238E27FC236}">
                <a16:creationId xmlns:a16="http://schemas.microsoft.com/office/drawing/2014/main" id="{7BC8D3A2-C852-470C-9B24-8F1A48D2F43A}"/>
              </a:ext>
            </a:extLst>
          </p:cNvPr>
          <p:cNvGrpSpPr/>
          <p:nvPr/>
        </p:nvGrpSpPr>
        <p:grpSpPr>
          <a:xfrm>
            <a:off x="6320224" y="4325152"/>
            <a:ext cx="538622" cy="538622"/>
            <a:chOff x="6320224" y="4325152"/>
            <a:chExt cx="538622" cy="538622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A7CE288-62C4-4368-8C59-A93655F41DE3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88A24AA-0EB4-478B-8A65-B04D6D463D86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9620929-54A7-49FB-ADDB-84582EDB34F4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C3D9A8A-AC89-4021-B139-BD87327CA97E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23" descr="Gears">
            <a:extLst>
              <a:ext uri="{FF2B5EF4-FFF2-40B4-BE49-F238E27FC236}">
                <a16:creationId xmlns:a16="http://schemas.microsoft.com/office/drawing/2014/main" id="{B55C59A7-7F40-4BAE-B7B7-84CFC54BBA3E}"/>
              </a:ext>
            </a:extLst>
          </p:cNvPr>
          <p:cNvGrpSpPr/>
          <p:nvPr/>
        </p:nvGrpSpPr>
        <p:grpSpPr>
          <a:xfrm>
            <a:off x="8204197" y="4372842"/>
            <a:ext cx="365814" cy="44267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78E4161-5CBC-4DE4-B226-735E8A3A273B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3D17079-1B28-48F5-AF47-E7C9D9C9FE89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082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8572</TotalTime>
  <Words>383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Cycle w/ 4 Parts – Slide Template</vt:lpstr>
      <vt:lpstr>Serpentine Cycle w/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Cycle w/ 4 Parts</dc:title>
  <dc:creator>PresentationGO.com</dc:creator>
  <dc:description>© Copyright PresentationGO.com</dc:description>
  <dcterms:created xsi:type="dcterms:W3CDTF">2014-11-26T05:14:11Z</dcterms:created>
  <dcterms:modified xsi:type="dcterms:W3CDTF">2020-04-02T18:52:43Z</dcterms:modified>
  <cp:category>Charts &amp; Diagrams</cp:category>
</cp:coreProperties>
</file>