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50" d="100"/>
          <a:sy n="50" d="100"/>
        </p:scale>
        <p:origin x="852" y="20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13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39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>
            <a:extLst>
              <a:ext uri="{FF2B5EF4-FFF2-40B4-BE49-F238E27FC236}">
                <a16:creationId xmlns:a16="http://schemas.microsoft.com/office/drawing/2014/main" id="{E59CA56D-E109-49BD-A683-F20829851B96}"/>
              </a:ext>
            </a:extLst>
          </p:cNvPr>
          <p:cNvGrpSpPr/>
          <p:nvPr/>
        </p:nvGrpSpPr>
        <p:grpSpPr>
          <a:xfrm>
            <a:off x="2905798" y="1629559"/>
            <a:ext cx="6380404" cy="3598882"/>
            <a:chOff x="2905798" y="1629559"/>
            <a:chExt cx="6380404" cy="3598882"/>
          </a:xfrm>
        </p:grpSpPr>
        <p:sp>
          <p:nvSpPr>
            <p:cNvPr id="78" name="Freeform 14">
              <a:extLst>
                <a:ext uri="{FF2B5EF4-FFF2-40B4-BE49-F238E27FC236}">
                  <a16:creationId xmlns:a16="http://schemas.microsoft.com/office/drawing/2014/main" id="{4CB47052-A5BF-4762-A382-07415F7EF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3096" y="1629559"/>
              <a:ext cx="3593106" cy="1798424"/>
            </a:xfrm>
            <a:custGeom>
              <a:avLst/>
              <a:gdLst>
                <a:gd name="T0" fmla="*/ 0 w 7676"/>
                <a:gd name="T1" fmla="*/ 3838 h 3838"/>
                <a:gd name="T2" fmla="*/ 3838 w 7676"/>
                <a:gd name="T3" fmla="*/ 0 h 3838"/>
                <a:gd name="T4" fmla="*/ 7676 w 7676"/>
                <a:gd name="T5" fmla="*/ 3838 h 3838"/>
                <a:gd name="T6" fmla="*/ 5949 w 7676"/>
                <a:gd name="T7" fmla="*/ 3838 h 3838"/>
                <a:gd name="T8" fmla="*/ 3838 w 7676"/>
                <a:gd name="T9" fmla="*/ 1727 h 3838"/>
                <a:gd name="T10" fmla="*/ 1727 w 7676"/>
                <a:gd name="T11" fmla="*/ 3838 h 3838"/>
                <a:gd name="T12" fmla="*/ 0 w 7676"/>
                <a:gd name="T13" fmla="*/ 3838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76" h="3838">
                  <a:moveTo>
                    <a:pt x="0" y="3838"/>
                  </a:moveTo>
                  <a:cubicBezTo>
                    <a:pt x="0" y="1718"/>
                    <a:pt x="1719" y="0"/>
                    <a:pt x="3838" y="0"/>
                  </a:cubicBezTo>
                  <a:cubicBezTo>
                    <a:pt x="5958" y="0"/>
                    <a:pt x="7676" y="1718"/>
                    <a:pt x="7676" y="3838"/>
                  </a:cubicBezTo>
                  <a:lnTo>
                    <a:pt x="5949" y="3838"/>
                  </a:lnTo>
                  <a:cubicBezTo>
                    <a:pt x="5949" y="2672"/>
                    <a:pt x="5004" y="1727"/>
                    <a:pt x="3838" y="1727"/>
                  </a:cubicBezTo>
                  <a:cubicBezTo>
                    <a:pt x="2672" y="1727"/>
                    <a:pt x="1727" y="2672"/>
                    <a:pt x="1727" y="3838"/>
                  </a:cubicBezTo>
                  <a:lnTo>
                    <a:pt x="0" y="3838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DF618E54-7BD5-4522-A2A0-6EC416ADA544}"/>
                </a:ext>
              </a:extLst>
            </p:cNvPr>
            <p:cNvSpPr/>
            <p:nvPr/>
          </p:nvSpPr>
          <p:spPr>
            <a:xfrm>
              <a:off x="6325454" y="2263462"/>
              <a:ext cx="2331076" cy="1165538"/>
            </a:xfrm>
            <a:custGeom>
              <a:avLst/>
              <a:gdLst>
                <a:gd name="connsiteX0" fmla="*/ 1165538 w 2331076"/>
                <a:gd name="connsiteY0" fmla="*/ 0 h 1165538"/>
                <a:gd name="connsiteX1" fmla="*/ 2331076 w 2331076"/>
                <a:gd name="connsiteY1" fmla="*/ 1165538 h 1165538"/>
                <a:gd name="connsiteX2" fmla="*/ 2151888 w 2331076"/>
                <a:gd name="connsiteY2" fmla="*/ 1165538 h 1165538"/>
                <a:gd name="connsiteX3" fmla="*/ 1163179 w 2331076"/>
                <a:gd name="connsiteY3" fmla="*/ 175799 h 1165538"/>
                <a:gd name="connsiteX4" fmla="*/ 174469 w 2331076"/>
                <a:gd name="connsiteY4" fmla="*/ 1165538 h 1165538"/>
                <a:gd name="connsiteX5" fmla="*/ 0 w 2331076"/>
                <a:gd name="connsiteY5" fmla="*/ 1165538 h 1165538"/>
                <a:gd name="connsiteX6" fmla="*/ 1165538 w 2331076"/>
                <a:gd name="connsiteY6" fmla="*/ 0 h 116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1076" h="1165538">
                  <a:moveTo>
                    <a:pt x="1165538" y="0"/>
                  </a:moveTo>
                  <a:cubicBezTo>
                    <a:pt x="1809247" y="0"/>
                    <a:pt x="2331076" y="521829"/>
                    <a:pt x="2331076" y="1165538"/>
                  </a:cubicBezTo>
                  <a:lnTo>
                    <a:pt x="2151888" y="1165538"/>
                  </a:lnTo>
                  <a:cubicBezTo>
                    <a:pt x="2151888" y="618861"/>
                    <a:pt x="1709288" y="175799"/>
                    <a:pt x="1163179" y="175799"/>
                  </a:cubicBezTo>
                  <a:cubicBezTo>
                    <a:pt x="617070" y="175799"/>
                    <a:pt x="174469" y="618861"/>
                    <a:pt x="174469" y="1165538"/>
                  </a:cubicBezTo>
                  <a:lnTo>
                    <a:pt x="0" y="1165538"/>
                  </a:lnTo>
                  <a:cubicBezTo>
                    <a:pt x="0" y="521829"/>
                    <a:pt x="521829" y="0"/>
                    <a:pt x="1165538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5">
              <a:extLst>
                <a:ext uri="{FF2B5EF4-FFF2-40B4-BE49-F238E27FC236}">
                  <a16:creationId xmlns:a16="http://schemas.microsoft.com/office/drawing/2014/main" id="{5E163D71-BA19-49D1-BB16-94E98E6CE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9406" y="2155866"/>
              <a:ext cx="1097512" cy="1272116"/>
            </a:xfrm>
            <a:custGeom>
              <a:avLst/>
              <a:gdLst>
                <a:gd name="T0" fmla="*/ 0 w 2345"/>
                <a:gd name="T1" fmla="*/ 2714 h 2714"/>
                <a:gd name="T2" fmla="*/ 1124 w 2345"/>
                <a:gd name="T3" fmla="*/ 0 h 2714"/>
                <a:gd name="T4" fmla="*/ 2345 w 2345"/>
                <a:gd name="T5" fmla="*/ 1221 h 2714"/>
                <a:gd name="T6" fmla="*/ 1727 w 2345"/>
                <a:gd name="T7" fmla="*/ 2714 h 2714"/>
                <a:gd name="T8" fmla="*/ 0 w 2345"/>
                <a:gd name="T9" fmla="*/ 2714 h 2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5" h="2714">
                  <a:moveTo>
                    <a:pt x="0" y="2714"/>
                  </a:moveTo>
                  <a:cubicBezTo>
                    <a:pt x="0" y="1696"/>
                    <a:pt x="404" y="720"/>
                    <a:pt x="1124" y="0"/>
                  </a:cubicBezTo>
                  <a:lnTo>
                    <a:pt x="2345" y="1221"/>
                  </a:lnTo>
                  <a:cubicBezTo>
                    <a:pt x="1949" y="1617"/>
                    <a:pt x="1727" y="2154"/>
                    <a:pt x="1727" y="2714"/>
                  </a:cubicBezTo>
                  <a:lnTo>
                    <a:pt x="0" y="2714"/>
                  </a:lnTo>
                  <a:close/>
                </a:path>
              </a:pathLst>
            </a:custGeom>
            <a:solidFill>
              <a:srgbClr val="3A5C8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6">
              <a:extLst>
                <a:ext uri="{FF2B5EF4-FFF2-40B4-BE49-F238E27FC236}">
                  <a16:creationId xmlns:a16="http://schemas.microsoft.com/office/drawing/2014/main" id="{93EDDEC2-7E4F-437A-9945-C68F24989A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5713" y="1629559"/>
              <a:ext cx="1269622" cy="1098760"/>
            </a:xfrm>
            <a:custGeom>
              <a:avLst/>
              <a:gdLst>
                <a:gd name="T0" fmla="*/ 0 w 2714"/>
                <a:gd name="T1" fmla="*/ 1124 h 2345"/>
                <a:gd name="T2" fmla="*/ 2714 w 2714"/>
                <a:gd name="T3" fmla="*/ 0 h 2345"/>
                <a:gd name="T4" fmla="*/ 2714 w 2714"/>
                <a:gd name="T5" fmla="*/ 1727 h 2345"/>
                <a:gd name="T6" fmla="*/ 1221 w 2714"/>
                <a:gd name="T7" fmla="*/ 2345 h 2345"/>
                <a:gd name="T8" fmla="*/ 0 w 2714"/>
                <a:gd name="T9" fmla="*/ 1124 h 2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4" h="2345">
                  <a:moveTo>
                    <a:pt x="0" y="1124"/>
                  </a:moveTo>
                  <a:cubicBezTo>
                    <a:pt x="720" y="404"/>
                    <a:pt x="1696" y="0"/>
                    <a:pt x="2714" y="0"/>
                  </a:cubicBezTo>
                  <a:lnTo>
                    <a:pt x="2714" y="1727"/>
                  </a:lnTo>
                  <a:cubicBezTo>
                    <a:pt x="2154" y="1727"/>
                    <a:pt x="1617" y="1949"/>
                    <a:pt x="1221" y="2345"/>
                  </a:cubicBezTo>
                  <a:lnTo>
                    <a:pt x="0" y="1124"/>
                  </a:ln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">
              <a:extLst>
                <a:ext uri="{FF2B5EF4-FFF2-40B4-BE49-F238E27FC236}">
                  <a16:creationId xmlns:a16="http://schemas.microsoft.com/office/drawing/2014/main" id="{E5FAE27C-9458-4A3E-968F-2FFFE2FAF7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5335" y="1629559"/>
              <a:ext cx="1269622" cy="1098760"/>
            </a:xfrm>
            <a:custGeom>
              <a:avLst/>
              <a:gdLst>
                <a:gd name="T0" fmla="*/ 0 w 2713"/>
                <a:gd name="T1" fmla="*/ 0 h 2345"/>
                <a:gd name="T2" fmla="*/ 2713 w 2713"/>
                <a:gd name="T3" fmla="*/ 1124 h 2345"/>
                <a:gd name="T4" fmla="*/ 1492 w 2713"/>
                <a:gd name="T5" fmla="*/ 2345 h 2345"/>
                <a:gd name="T6" fmla="*/ 0 w 2713"/>
                <a:gd name="T7" fmla="*/ 1727 h 2345"/>
                <a:gd name="T8" fmla="*/ 0 w 2713"/>
                <a:gd name="T9" fmla="*/ 0 h 2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3" h="2345">
                  <a:moveTo>
                    <a:pt x="0" y="0"/>
                  </a:moveTo>
                  <a:cubicBezTo>
                    <a:pt x="1018" y="0"/>
                    <a:pt x="1994" y="404"/>
                    <a:pt x="2713" y="1124"/>
                  </a:cubicBezTo>
                  <a:lnTo>
                    <a:pt x="1492" y="2345"/>
                  </a:lnTo>
                  <a:cubicBezTo>
                    <a:pt x="1096" y="1949"/>
                    <a:pt x="559" y="1727"/>
                    <a:pt x="0" y="172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">
              <a:extLst>
                <a:ext uri="{FF2B5EF4-FFF2-40B4-BE49-F238E27FC236}">
                  <a16:creationId xmlns:a16="http://schemas.microsoft.com/office/drawing/2014/main" id="{D3576147-646C-4994-BA72-463E86E2D0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3752" y="2155866"/>
              <a:ext cx="1098760" cy="1272116"/>
            </a:xfrm>
            <a:custGeom>
              <a:avLst/>
              <a:gdLst>
                <a:gd name="T0" fmla="*/ 1221 w 2346"/>
                <a:gd name="T1" fmla="*/ 0 h 2714"/>
                <a:gd name="T2" fmla="*/ 2346 w 2346"/>
                <a:gd name="T3" fmla="*/ 2714 h 2714"/>
                <a:gd name="T4" fmla="*/ 619 w 2346"/>
                <a:gd name="T5" fmla="*/ 2714 h 2714"/>
                <a:gd name="T6" fmla="*/ 0 w 2346"/>
                <a:gd name="T7" fmla="*/ 1221 h 2714"/>
                <a:gd name="T8" fmla="*/ 1221 w 2346"/>
                <a:gd name="T9" fmla="*/ 0 h 2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6" h="2714">
                  <a:moveTo>
                    <a:pt x="1221" y="0"/>
                  </a:moveTo>
                  <a:cubicBezTo>
                    <a:pt x="1941" y="720"/>
                    <a:pt x="2346" y="1696"/>
                    <a:pt x="2346" y="2714"/>
                  </a:cubicBezTo>
                  <a:lnTo>
                    <a:pt x="619" y="2714"/>
                  </a:lnTo>
                  <a:cubicBezTo>
                    <a:pt x="619" y="2154"/>
                    <a:pt x="396" y="1617"/>
                    <a:pt x="0" y="1221"/>
                  </a:cubicBezTo>
                  <a:lnTo>
                    <a:pt x="1221" y="0"/>
                  </a:lnTo>
                  <a:close/>
                </a:path>
              </a:pathLst>
            </a:custGeom>
            <a:solidFill>
              <a:srgbClr val="FFCC4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9">
              <a:extLst>
                <a:ext uri="{FF2B5EF4-FFF2-40B4-BE49-F238E27FC236}">
                  <a16:creationId xmlns:a16="http://schemas.microsoft.com/office/drawing/2014/main" id="{5420EA29-154B-4E10-B321-8A4FF5D83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9406" y="3427983"/>
              <a:ext cx="3593106" cy="1798424"/>
            </a:xfrm>
            <a:custGeom>
              <a:avLst/>
              <a:gdLst>
                <a:gd name="T0" fmla="*/ 7676 w 7676"/>
                <a:gd name="T1" fmla="*/ 0 h 3838"/>
                <a:gd name="T2" fmla="*/ 3838 w 7676"/>
                <a:gd name="T3" fmla="*/ 3838 h 3838"/>
                <a:gd name="T4" fmla="*/ 0 w 7676"/>
                <a:gd name="T5" fmla="*/ 0 h 3838"/>
                <a:gd name="T6" fmla="*/ 1727 w 7676"/>
                <a:gd name="T7" fmla="*/ 0 h 3838"/>
                <a:gd name="T8" fmla="*/ 3838 w 7676"/>
                <a:gd name="T9" fmla="*/ 2111 h 3838"/>
                <a:gd name="T10" fmla="*/ 5949 w 7676"/>
                <a:gd name="T11" fmla="*/ 0 h 3838"/>
                <a:gd name="T12" fmla="*/ 7676 w 7676"/>
                <a:gd name="T13" fmla="*/ 0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76" h="3838">
                  <a:moveTo>
                    <a:pt x="7676" y="0"/>
                  </a:moveTo>
                  <a:cubicBezTo>
                    <a:pt x="7676" y="2119"/>
                    <a:pt x="5957" y="3838"/>
                    <a:pt x="3838" y="3838"/>
                  </a:cubicBezTo>
                  <a:cubicBezTo>
                    <a:pt x="1718" y="3838"/>
                    <a:pt x="0" y="2119"/>
                    <a:pt x="0" y="0"/>
                  </a:cubicBezTo>
                  <a:lnTo>
                    <a:pt x="1727" y="0"/>
                  </a:lnTo>
                  <a:cubicBezTo>
                    <a:pt x="1727" y="1166"/>
                    <a:pt x="2672" y="2111"/>
                    <a:pt x="3838" y="2111"/>
                  </a:cubicBezTo>
                  <a:cubicBezTo>
                    <a:pt x="5003" y="2111"/>
                    <a:pt x="5949" y="1166"/>
                    <a:pt x="5949" y="0"/>
                  </a:cubicBezTo>
                  <a:lnTo>
                    <a:pt x="7676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0">
              <a:extLst>
                <a:ext uri="{FF2B5EF4-FFF2-40B4-BE49-F238E27FC236}">
                  <a16:creationId xmlns:a16="http://schemas.microsoft.com/office/drawing/2014/main" id="{29E01BDD-E276-4A2B-AB9B-1541D7AFC1E9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8690" y="3427983"/>
              <a:ext cx="1097512" cy="1272116"/>
            </a:xfrm>
            <a:custGeom>
              <a:avLst/>
              <a:gdLst>
                <a:gd name="T0" fmla="*/ 2345 w 2345"/>
                <a:gd name="T1" fmla="*/ 0 h 2714"/>
                <a:gd name="T2" fmla="*/ 1221 w 2345"/>
                <a:gd name="T3" fmla="*/ 2714 h 2714"/>
                <a:gd name="T4" fmla="*/ 0 w 2345"/>
                <a:gd name="T5" fmla="*/ 1492 h 2714"/>
                <a:gd name="T6" fmla="*/ 618 w 2345"/>
                <a:gd name="T7" fmla="*/ 0 h 2714"/>
                <a:gd name="T8" fmla="*/ 2345 w 2345"/>
                <a:gd name="T9" fmla="*/ 0 h 2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5" h="2714">
                  <a:moveTo>
                    <a:pt x="2345" y="0"/>
                  </a:moveTo>
                  <a:cubicBezTo>
                    <a:pt x="2345" y="1018"/>
                    <a:pt x="1941" y="1994"/>
                    <a:pt x="1221" y="2714"/>
                  </a:cubicBezTo>
                  <a:lnTo>
                    <a:pt x="0" y="1492"/>
                  </a:lnTo>
                  <a:cubicBezTo>
                    <a:pt x="396" y="1097"/>
                    <a:pt x="618" y="560"/>
                    <a:pt x="618" y="0"/>
                  </a:cubicBezTo>
                  <a:lnTo>
                    <a:pt x="234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1">
              <a:extLst>
                <a:ext uri="{FF2B5EF4-FFF2-40B4-BE49-F238E27FC236}">
                  <a16:creationId xmlns:a16="http://schemas.microsoft.com/office/drawing/2014/main" id="{816ED2EC-65B8-4874-BCF0-B14370D8CDD0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9025" y="4126399"/>
              <a:ext cx="1270870" cy="1100007"/>
            </a:xfrm>
            <a:custGeom>
              <a:avLst/>
              <a:gdLst>
                <a:gd name="T0" fmla="*/ 2714 w 2714"/>
                <a:gd name="T1" fmla="*/ 1222 h 2346"/>
                <a:gd name="T2" fmla="*/ 0 w 2714"/>
                <a:gd name="T3" fmla="*/ 2346 h 2346"/>
                <a:gd name="T4" fmla="*/ 0 w 2714"/>
                <a:gd name="T5" fmla="*/ 619 h 2346"/>
                <a:gd name="T6" fmla="*/ 1493 w 2714"/>
                <a:gd name="T7" fmla="*/ 0 h 2346"/>
                <a:gd name="T8" fmla="*/ 2714 w 2714"/>
                <a:gd name="T9" fmla="*/ 1222 h 2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4" h="2346">
                  <a:moveTo>
                    <a:pt x="2714" y="1222"/>
                  </a:moveTo>
                  <a:cubicBezTo>
                    <a:pt x="1994" y="1941"/>
                    <a:pt x="1018" y="2346"/>
                    <a:pt x="0" y="2346"/>
                  </a:cubicBezTo>
                  <a:lnTo>
                    <a:pt x="0" y="619"/>
                  </a:lnTo>
                  <a:cubicBezTo>
                    <a:pt x="560" y="619"/>
                    <a:pt x="1097" y="396"/>
                    <a:pt x="1493" y="0"/>
                  </a:cubicBezTo>
                  <a:lnTo>
                    <a:pt x="2714" y="1222"/>
                  </a:ln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2">
              <a:extLst>
                <a:ext uri="{FF2B5EF4-FFF2-40B4-BE49-F238E27FC236}">
                  <a16:creationId xmlns:a16="http://schemas.microsoft.com/office/drawing/2014/main" id="{8371311C-C31B-433B-B325-77A563F44F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9403" y="4126399"/>
              <a:ext cx="1269622" cy="1100007"/>
            </a:xfrm>
            <a:custGeom>
              <a:avLst/>
              <a:gdLst>
                <a:gd name="T0" fmla="*/ 2714 w 2714"/>
                <a:gd name="T1" fmla="*/ 2346 h 2346"/>
                <a:gd name="T2" fmla="*/ 0 w 2714"/>
                <a:gd name="T3" fmla="*/ 1222 h 2346"/>
                <a:gd name="T4" fmla="*/ 1222 w 2714"/>
                <a:gd name="T5" fmla="*/ 0 h 2346"/>
                <a:gd name="T6" fmla="*/ 2714 w 2714"/>
                <a:gd name="T7" fmla="*/ 619 h 2346"/>
                <a:gd name="T8" fmla="*/ 2714 w 2714"/>
                <a:gd name="T9" fmla="*/ 2346 h 2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4" h="2346">
                  <a:moveTo>
                    <a:pt x="2714" y="2346"/>
                  </a:moveTo>
                  <a:cubicBezTo>
                    <a:pt x="1696" y="2346"/>
                    <a:pt x="720" y="1941"/>
                    <a:pt x="0" y="1222"/>
                  </a:cubicBezTo>
                  <a:lnTo>
                    <a:pt x="1222" y="0"/>
                  </a:lnTo>
                  <a:cubicBezTo>
                    <a:pt x="1618" y="396"/>
                    <a:pt x="2154" y="619"/>
                    <a:pt x="2714" y="619"/>
                  </a:cubicBezTo>
                  <a:lnTo>
                    <a:pt x="2714" y="2346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B7703039-E6BB-4738-B680-7D4465035225}"/>
                </a:ext>
              </a:extLst>
            </p:cNvPr>
            <p:cNvSpPr/>
            <p:nvPr/>
          </p:nvSpPr>
          <p:spPr>
            <a:xfrm>
              <a:off x="4089588" y="2816455"/>
              <a:ext cx="1231494" cy="123149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E8E766C2-8094-48EE-8419-B6CB8EFD2BD2}"/>
                </a:ext>
              </a:extLst>
            </p:cNvPr>
            <p:cNvSpPr/>
            <p:nvPr/>
          </p:nvSpPr>
          <p:spPr>
            <a:xfrm>
              <a:off x="6875774" y="2816455"/>
              <a:ext cx="1231494" cy="123149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179FC583-B33C-493A-BD7F-2B42635E4A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0013" y="2994567"/>
              <a:ext cx="615322" cy="433417"/>
            </a:xfrm>
            <a:custGeom>
              <a:avLst/>
              <a:gdLst>
                <a:gd name="connsiteX0" fmla="*/ 232473 w 783230"/>
                <a:gd name="connsiteY0" fmla="*/ 0 h 551687"/>
                <a:gd name="connsiteX1" fmla="*/ 783230 w 783230"/>
                <a:gd name="connsiteY1" fmla="*/ 551687 h 551687"/>
                <a:gd name="connsiteX2" fmla="*/ 0 w 783230"/>
                <a:gd name="connsiteY2" fmla="*/ 551687 h 551687"/>
                <a:gd name="connsiteX3" fmla="*/ 15382 w 783230"/>
                <a:gd name="connsiteY3" fmla="*/ 399102 h 551687"/>
                <a:gd name="connsiteX4" fmla="*/ 229020 w 783230"/>
                <a:gd name="connsiteY4" fmla="*/ 2849 h 55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230" h="551687">
                  <a:moveTo>
                    <a:pt x="232473" y="0"/>
                  </a:moveTo>
                  <a:lnTo>
                    <a:pt x="783230" y="551687"/>
                  </a:lnTo>
                  <a:lnTo>
                    <a:pt x="0" y="551687"/>
                  </a:lnTo>
                  <a:lnTo>
                    <a:pt x="15382" y="399102"/>
                  </a:lnTo>
                  <a:cubicBezTo>
                    <a:pt x="46703" y="246037"/>
                    <a:pt x="122644" y="109225"/>
                    <a:pt x="229020" y="2849"/>
                  </a:cubicBezTo>
                  <a:close/>
                </a:path>
              </a:pathLst>
            </a:custGeom>
            <a:solidFill>
              <a:srgbClr val="3A5C8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7097F0F1-C0E4-4F83-B66B-FFB04CDF5A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643" y="2816455"/>
              <a:ext cx="432692" cy="611527"/>
            </a:xfrm>
            <a:custGeom>
              <a:avLst/>
              <a:gdLst>
                <a:gd name="connsiteX0" fmla="*/ 550764 w 550764"/>
                <a:gd name="connsiteY0" fmla="*/ 0 h 778400"/>
                <a:gd name="connsiteX1" fmla="*/ 550764 w 550764"/>
                <a:gd name="connsiteY1" fmla="*/ 778400 h 778400"/>
                <a:gd name="connsiteX2" fmla="*/ 0 w 550764"/>
                <a:gd name="connsiteY2" fmla="*/ 226719 h 778400"/>
                <a:gd name="connsiteX3" fmla="*/ 112550 w 550764"/>
                <a:gd name="connsiteY3" fmla="*/ 133856 h 778400"/>
                <a:gd name="connsiteX4" fmla="*/ 550764 w 550764"/>
                <a:gd name="connsiteY4" fmla="*/ 0 h 77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0764" h="778400">
                  <a:moveTo>
                    <a:pt x="550764" y="0"/>
                  </a:moveTo>
                  <a:lnTo>
                    <a:pt x="550764" y="778400"/>
                  </a:lnTo>
                  <a:lnTo>
                    <a:pt x="0" y="226719"/>
                  </a:lnTo>
                  <a:lnTo>
                    <a:pt x="112550" y="133856"/>
                  </a:lnTo>
                  <a:cubicBezTo>
                    <a:pt x="237641" y="49346"/>
                    <a:pt x="388440" y="0"/>
                    <a:pt x="550764" y="0"/>
                  </a:cubicBez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9144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b="1" dirty="0"/>
                <a:t>02</a:t>
              </a:r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1FF6810F-D3B9-417B-BB84-FD8CC18240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5335" y="2816455"/>
              <a:ext cx="432692" cy="611527"/>
            </a:xfrm>
            <a:custGeom>
              <a:avLst/>
              <a:gdLst>
                <a:gd name="connsiteX0" fmla="*/ 0 w 550765"/>
                <a:gd name="connsiteY0" fmla="*/ 0 h 778400"/>
                <a:gd name="connsiteX1" fmla="*/ 438215 w 550765"/>
                <a:gd name="connsiteY1" fmla="*/ 133856 h 778400"/>
                <a:gd name="connsiteX2" fmla="*/ 550765 w 550765"/>
                <a:gd name="connsiteY2" fmla="*/ 226719 h 778400"/>
                <a:gd name="connsiteX3" fmla="*/ 0 w 550765"/>
                <a:gd name="connsiteY3" fmla="*/ 778400 h 77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0765" h="778400">
                  <a:moveTo>
                    <a:pt x="0" y="0"/>
                  </a:moveTo>
                  <a:cubicBezTo>
                    <a:pt x="162325" y="0"/>
                    <a:pt x="313124" y="49346"/>
                    <a:pt x="438215" y="133856"/>
                  </a:cubicBezTo>
                  <a:lnTo>
                    <a:pt x="550765" y="226719"/>
                  </a:lnTo>
                  <a:lnTo>
                    <a:pt x="0" y="778400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9144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b="1" dirty="0"/>
                <a:t>03</a:t>
              </a:r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ECBE6C5E-F2C8-4813-BD03-BFBD4F2ECD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5336" y="2994629"/>
              <a:ext cx="615323" cy="433353"/>
            </a:xfrm>
            <a:custGeom>
              <a:avLst/>
              <a:gdLst>
                <a:gd name="connsiteX0" fmla="*/ 550856 w 783231"/>
                <a:gd name="connsiteY0" fmla="*/ 0 h 551606"/>
                <a:gd name="connsiteX1" fmla="*/ 554211 w 783231"/>
                <a:gd name="connsiteY1" fmla="*/ 2768 h 551606"/>
                <a:gd name="connsiteX2" fmla="*/ 767849 w 783231"/>
                <a:gd name="connsiteY2" fmla="*/ 399021 h 551606"/>
                <a:gd name="connsiteX3" fmla="*/ 783231 w 783231"/>
                <a:gd name="connsiteY3" fmla="*/ 551606 h 551606"/>
                <a:gd name="connsiteX4" fmla="*/ 0 w 783231"/>
                <a:gd name="connsiteY4" fmla="*/ 551606 h 551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231" h="551606">
                  <a:moveTo>
                    <a:pt x="550856" y="0"/>
                  </a:moveTo>
                  <a:lnTo>
                    <a:pt x="554211" y="2768"/>
                  </a:lnTo>
                  <a:cubicBezTo>
                    <a:pt x="660587" y="109144"/>
                    <a:pt x="736527" y="245956"/>
                    <a:pt x="767849" y="399021"/>
                  </a:cubicBezTo>
                  <a:lnTo>
                    <a:pt x="783231" y="551606"/>
                  </a:lnTo>
                  <a:lnTo>
                    <a:pt x="0" y="551606"/>
                  </a:lnTo>
                  <a:close/>
                </a:path>
              </a:pathLst>
            </a:custGeom>
            <a:solidFill>
              <a:srgbClr val="FFCC4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600" b="1" dirty="0"/>
                <a:t>04</a:t>
              </a:r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8153E1C4-8789-4CB5-93CB-9CC365E85F8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9026" y="3427983"/>
              <a:ext cx="618243" cy="438914"/>
            </a:xfrm>
            <a:custGeom>
              <a:avLst/>
              <a:gdLst>
                <a:gd name="connsiteX0" fmla="*/ 0 w 786949"/>
                <a:gd name="connsiteY0" fmla="*/ 0 h 558684"/>
                <a:gd name="connsiteX1" fmla="*/ 786407 w 786949"/>
                <a:gd name="connsiteY1" fmla="*/ 0 h 558684"/>
                <a:gd name="connsiteX2" fmla="*/ 786949 w 786949"/>
                <a:gd name="connsiteY2" fmla="*/ 5372 h 558684"/>
                <a:gd name="connsiteX3" fmla="*/ 653093 w 786949"/>
                <a:gd name="connsiteY3" fmla="*/ 443586 h 558684"/>
                <a:gd name="connsiteX4" fmla="*/ 558129 w 786949"/>
                <a:gd name="connsiteY4" fmla="*/ 558684 h 558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6949" h="558684">
                  <a:moveTo>
                    <a:pt x="0" y="0"/>
                  </a:moveTo>
                  <a:lnTo>
                    <a:pt x="786407" y="0"/>
                  </a:lnTo>
                  <a:lnTo>
                    <a:pt x="786949" y="5372"/>
                  </a:lnTo>
                  <a:cubicBezTo>
                    <a:pt x="786949" y="167697"/>
                    <a:pt x="737603" y="318496"/>
                    <a:pt x="653093" y="443586"/>
                  </a:cubicBezTo>
                  <a:lnTo>
                    <a:pt x="558129" y="558684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600" b="1" dirty="0">
                  <a:solidFill>
                    <a:schemeClr val="bg1"/>
                  </a:solidFill>
                </a:rPr>
                <a:t>08</a:t>
              </a:r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17404622-493B-425A-9C64-DB8D69347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9025" y="3427983"/>
              <a:ext cx="438540" cy="619968"/>
            </a:xfrm>
            <a:custGeom>
              <a:avLst/>
              <a:gdLst>
                <a:gd name="connsiteX0" fmla="*/ 0 w 558208"/>
                <a:gd name="connsiteY0" fmla="*/ 0 h 789144"/>
                <a:gd name="connsiteX1" fmla="*/ 558208 w 558208"/>
                <a:gd name="connsiteY1" fmla="*/ 558588 h 789144"/>
                <a:gd name="connsiteX2" fmla="*/ 557387 w 558208"/>
                <a:gd name="connsiteY2" fmla="*/ 559583 h 789144"/>
                <a:gd name="connsiteX3" fmla="*/ 3177 w 558208"/>
                <a:gd name="connsiteY3" fmla="*/ 789144 h 789144"/>
                <a:gd name="connsiteX4" fmla="*/ 0 w 558208"/>
                <a:gd name="connsiteY4" fmla="*/ 788824 h 789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8208" h="789144">
                  <a:moveTo>
                    <a:pt x="0" y="0"/>
                  </a:moveTo>
                  <a:lnTo>
                    <a:pt x="558208" y="558588"/>
                  </a:lnTo>
                  <a:lnTo>
                    <a:pt x="557387" y="559583"/>
                  </a:lnTo>
                  <a:cubicBezTo>
                    <a:pt x="415553" y="701417"/>
                    <a:pt x="219610" y="789144"/>
                    <a:pt x="3177" y="789144"/>
                  </a:cubicBezTo>
                  <a:lnTo>
                    <a:pt x="0" y="788824"/>
                  </a:ln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91440" numCol="1" anchor="b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b="1" dirty="0"/>
                <a:t>07</a:t>
              </a:r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395F6BF5-92A3-48FA-8FD0-80DA398C44D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53413" y="3427983"/>
              <a:ext cx="435612" cy="619717"/>
            </a:xfrm>
            <a:custGeom>
              <a:avLst/>
              <a:gdLst>
                <a:gd name="connsiteX0" fmla="*/ 554481 w 554481"/>
                <a:gd name="connsiteY0" fmla="*/ 0 h 788824"/>
                <a:gd name="connsiteX1" fmla="*/ 554481 w 554481"/>
                <a:gd name="connsiteY1" fmla="*/ 788824 h 788824"/>
                <a:gd name="connsiteX2" fmla="*/ 399701 w 554481"/>
                <a:gd name="connsiteY2" fmla="*/ 773221 h 788824"/>
                <a:gd name="connsiteX3" fmla="*/ 3448 w 554481"/>
                <a:gd name="connsiteY3" fmla="*/ 559583 h 788824"/>
                <a:gd name="connsiteX4" fmla="*/ 0 w 554481"/>
                <a:gd name="connsiteY4" fmla="*/ 555404 h 788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481" h="788824">
                  <a:moveTo>
                    <a:pt x="554481" y="0"/>
                  </a:moveTo>
                  <a:lnTo>
                    <a:pt x="554481" y="788824"/>
                  </a:lnTo>
                  <a:lnTo>
                    <a:pt x="399701" y="773221"/>
                  </a:lnTo>
                  <a:cubicBezTo>
                    <a:pt x="246636" y="741899"/>
                    <a:pt x="109824" y="665959"/>
                    <a:pt x="3448" y="559583"/>
                  </a:cubicBezTo>
                  <a:lnTo>
                    <a:pt x="0" y="555404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91440" numCol="1" anchor="b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b="1" dirty="0"/>
                <a:t>06</a:t>
              </a:r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9ACEA04-18F1-46AB-A3D2-53633A7CD84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5774" y="3427983"/>
              <a:ext cx="613252" cy="436342"/>
            </a:xfrm>
            <a:custGeom>
              <a:avLst/>
              <a:gdLst>
                <a:gd name="connsiteX0" fmla="*/ 542 w 780595"/>
                <a:gd name="connsiteY0" fmla="*/ 0 h 555411"/>
                <a:gd name="connsiteX1" fmla="*/ 780595 w 780595"/>
                <a:gd name="connsiteY1" fmla="*/ 0 h 555411"/>
                <a:gd name="connsiteX2" fmla="*/ 226120 w 780595"/>
                <a:gd name="connsiteY2" fmla="*/ 555411 h 555411"/>
                <a:gd name="connsiteX3" fmla="*/ 133856 w 780595"/>
                <a:gd name="connsiteY3" fmla="*/ 443586 h 555411"/>
                <a:gd name="connsiteX4" fmla="*/ 0 w 780595"/>
                <a:gd name="connsiteY4" fmla="*/ 5372 h 55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0595" h="555411">
                  <a:moveTo>
                    <a:pt x="542" y="0"/>
                  </a:moveTo>
                  <a:lnTo>
                    <a:pt x="780595" y="0"/>
                  </a:lnTo>
                  <a:lnTo>
                    <a:pt x="226120" y="555411"/>
                  </a:lnTo>
                  <a:lnTo>
                    <a:pt x="133856" y="443586"/>
                  </a:lnTo>
                  <a:cubicBezTo>
                    <a:pt x="49347" y="318496"/>
                    <a:pt x="0" y="167697"/>
                    <a:pt x="0" y="5372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b="1" dirty="0"/>
                <a:t>05</a:t>
              </a:r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71788995-A3EB-4A20-AEBE-F9C531F761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798" y="1629559"/>
              <a:ext cx="3595139" cy="1799441"/>
            </a:xfrm>
            <a:custGeom>
              <a:avLst/>
              <a:gdLst>
                <a:gd name="connsiteX0" fmla="*/ 1796945 w 3595139"/>
                <a:gd name="connsiteY0" fmla="*/ 0 h 1799441"/>
                <a:gd name="connsiteX1" fmla="*/ 3595139 w 3595139"/>
                <a:gd name="connsiteY1" fmla="*/ 1799441 h 1799441"/>
                <a:gd name="connsiteX2" fmla="*/ 3406516 w 3595139"/>
                <a:gd name="connsiteY2" fmla="*/ 1799441 h 1799441"/>
                <a:gd name="connsiteX3" fmla="*/ 1961514 w 3595139"/>
                <a:gd name="connsiteY3" fmla="*/ 198179 h 1799441"/>
                <a:gd name="connsiteX4" fmla="*/ 1796945 w 3595139"/>
                <a:gd name="connsiteY4" fmla="*/ 189869 h 1799441"/>
                <a:gd name="connsiteX5" fmla="*/ 1796944 w 3595139"/>
                <a:gd name="connsiteY5" fmla="*/ 189869 h 1799441"/>
                <a:gd name="connsiteX6" fmla="*/ 187372 w 3595139"/>
                <a:gd name="connsiteY6" fmla="*/ 1799441 h 1799441"/>
                <a:gd name="connsiteX7" fmla="*/ 0 w 3595139"/>
                <a:gd name="connsiteY7" fmla="*/ 1799441 h 1799441"/>
                <a:gd name="connsiteX8" fmla="*/ 1796945 w 3595139"/>
                <a:gd name="connsiteY8" fmla="*/ 0 h 179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95139" h="1799441">
                  <a:moveTo>
                    <a:pt x="1796945" y="0"/>
                  </a:moveTo>
                  <a:cubicBezTo>
                    <a:pt x="2789747" y="0"/>
                    <a:pt x="3595139" y="805482"/>
                    <a:pt x="3595139" y="1799441"/>
                  </a:cubicBezTo>
                  <a:lnTo>
                    <a:pt x="3406516" y="1799441"/>
                  </a:lnTo>
                  <a:cubicBezTo>
                    <a:pt x="3406516" y="966058"/>
                    <a:pt x="2773150" y="280605"/>
                    <a:pt x="1961514" y="198179"/>
                  </a:cubicBezTo>
                  <a:lnTo>
                    <a:pt x="1796945" y="189869"/>
                  </a:lnTo>
                  <a:lnTo>
                    <a:pt x="1796944" y="189869"/>
                  </a:lnTo>
                  <a:cubicBezTo>
                    <a:pt x="908002" y="189869"/>
                    <a:pt x="187372" y="910499"/>
                    <a:pt x="187372" y="1799441"/>
                  </a:cubicBezTo>
                  <a:lnTo>
                    <a:pt x="0" y="1799441"/>
                  </a:lnTo>
                  <a:cubicBezTo>
                    <a:pt x="0" y="805482"/>
                    <a:pt x="804365" y="0"/>
                    <a:pt x="1796945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BAAE536E-7533-47BE-89D4-7F9D2F3AB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798" y="3429000"/>
              <a:ext cx="3595139" cy="1799441"/>
            </a:xfrm>
            <a:custGeom>
              <a:avLst/>
              <a:gdLst>
                <a:gd name="connsiteX0" fmla="*/ 0 w 3595139"/>
                <a:gd name="connsiteY0" fmla="*/ 0 h 1799441"/>
                <a:gd name="connsiteX1" fmla="*/ 187372 w 3595139"/>
                <a:gd name="connsiteY1" fmla="*/ 0 h 1799441"/>
                <a:gd name="connsiteX2" fmla="*/ 1796944 w 3595139"/>
                <a:gd name="connsiteY2" fmla="*/ 1609572 h 1799441"/>
                <a:gd name="connsiteX3" fmla="*/ 3406516 w 3595139"/>
                <a:gd name="connsiteY3" fmla="*/ 0 h 1799441"/>
                <a:gd name="connsiteX4" fmla="*/ 3595139 w 3595139"/>
                <a:gd name="connsiteY4" fmla="*/ 0 h 1799441"/>
                <a:gd name="connsiteX5" fmla="*/ 1797570 w 3595139"/>
                <a:gd name="connsiteY5" fmla="*/ 1799441 h 1799441"/>
                <a:gd name="connsiteX6" fmla="*/ 0 w 3595139"/>
                <a:gd name="connsiteY6" fmla="*/ 0 h 179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95139" h="1799441">
                  <a:moveTo>
                    <a:pt x="0" y="0"/>
                  </a:moveTo>
                  <a:lnTo>
                    <a:pt x="187372" y="0"/>
                  </a:lnTo>
                  <a:cubicBezTo>
                    <a:pt x="187372" y="888942"/>
                    <a:pt x="908002" y="1609572"/>
                    <a:pt x="1796944" y="1609572"/>
                  </a:cubicBezTo>
                  <a:cubicBezTo>
                    <a:pt x="2685886" y="1609572"/>
                    <a:pt x="3406516" y="888942"/>
                    <a:pt x="3406516" y="0"/>
                  </a:cubicBezTo>
                  <a:lnTo>
                    <a:pt x="3595139" y="0"/>
                  </a:lnTo>
                  <a:cubicBezTo>
                    <a:pt x="3595139" y="993490"/>
                    <a:pt x="2790027" y="1799441"/>
                    <a:pt x="1797570" y="1799441"/>
                  </a:cubicBezTo>
                  <a:cubicBezTo>
                    <a:pt x="804644" y="1799441"/>
                    <a:pt x="0" y="993490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FD5CB161-B0E9-4F40-86C0-8418647A21A5}"/>
                </a:ext>
              </a:extLst>
            </p:cNvPr>
            <p:cNvSpPr/>
            <p:nvPr/>
          </p:nvSpPr>
          <p:spPr>
            <a:xfrm>
              <a:off x="7488008" y="3429000"/>
              <a:ext cx="1168522" cy="1165538"/>
            </a:xfrm>
            <a:custGeom>
              <a:avLst/>
              <a:gdLst>
                <a:gd name="connsiteX0" fmla="*/ 989054 w 1168522"/>
                <a:gd name="connsiteY0" fmla="*/ 0 h 1165538"/>
                <a:gd name="connsiteX1" fmla="*/ 1168522 w 1168522"/>
                <a:gd name="connsiteY1" fmla="*/ 0 h 1165538"/>
                <a:gd name="connsiteX2" fmla="*/ 2984 w 1168522"/>
                <a:gd name="connsiteY2" fmla="*/ 1165538 h 1165538"/>
                <a:gd name="connsiteX3" fmla="*/ 0 w 1168522"/>
                <a:gd name="connsiteY3" fmla="*/ 1165388 h 1165538"/>
                <a:gd name="connsiteX4" fmla="*/ 0 w 1168522"/>
                <a:gd name="connsiteY4" fmla="*/ 989740 h 1165538"/>
                <a:gd name="connsiteX5" fmla="*/ 989054 w 1168522"/>
                <a:gd name="connsiteY5" fmla="*/ 0 h 116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8522" h="1165538">
                  <a:moveTo>
                    <a:pt x="989054" y="0"/>
                  </a:moveTo>
                  <a:lnTo>
                    <a:pt x="1168522" y="0"/>
                  </a:lnTo>
                  <a:cubicBezTo>
                    <a:pt x="1168522" y="643709"/>
                    <a:pt x="646693" y="1165538"/>
                    <a:pt x="2984" y="1165538"/>
                  </a:cubicBezTo>
                  <a:lnTo>
                    <a:pt x="0" y="1165388"/>
                  </a:lnTo>
                  <a:lnTo>
                    <a:pt x="0" y="989740"/>
                  </a:lnTo>
                  <a:cubicBezTo>
                    <a:pt x="546299" y="989740"/>
                    <a:pt x="989054" y="546678"/>
                    <a:pt x="989054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3">
              <a:extLst>
                <a:ext uri="{FF2B5EF4-FFF2-40B4-BE49-F238E27FC236}">
                  <a16:creationId xmlns:a16="http://schemas.microsoft.com/office/drawing/2014/main" id="{9A4CF5AC-F2FC-4A3B-BDAE-F530981F7C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3096" y="3427983"/>
              <a:ext cx="1097512" cy="1272116"/>
            </a:xfrm>
            <a:custGeom>
              <a:avLst/>
              <a:gdLst>
                <a:gd name="T0" fmla="*/ 1124 w 2346"/>
                <a:gd name="T1" fmla="*/ 2714 h 2714"/>
                <a:gd name="T2" fmla="*/ 0 w 2346"/>
                <a:gd name="T3" fmla="*/ 0 h 2714"/>
                <a:gd name="T4" fmla="*/ 1727 w 2346"/>
                <a:gd name="T5" fmla="*/ 0 h 2714"/>
                <a:gd name="T6" fmla="*/ 2346 w 2346"/>
                <a:gd name="T7" fmla="*/ 1492 h 2714"/>
                <a:gd name="T8" fmla="*/ 1124 w 2346"/>
                <a:gd name="T9" fmla="*/ 2714 h 2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6" h="2714">
                  <a:moveTo>
                    <a:pt x="1124" y="2714"/>
                  </a:moveTo>
                  <a:cubicBezTo>
                    <a:pt x="405" y="1994"/>
                    <a:pt x="0" y="1018"/>
                    <a:pt x="0" y="0"/>
                  </a:cubicBezTo>
                  <a:lnTo>
                    <a:pt x="1727" y="0"/>
                  </a:lnTo>
                  <a:cubicBezTo>
                    <a:pt x="1727" y="560"/>
                    <a:pt x="1950" y="1097"/>
                    <a:pt x="2346" y="1492"/>
                  </a:cubicBezTo>
                  <a:lnTo>
                    <a:pt x="1124" y="2714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1C5C155C-89AB-4F0F-9FF5-454168789BE7}"/>
                </a:ext>
              </a:extLst>
            </p:cNvPr>
            <p:cNvSpPr/>
            <p:nvPr/>
          </p:nvSpPr>
          <p:spPr>
            <a:xfrm>
              <a:off x="6325454" y="3429000"/>
              <a:ext cx="1162554" cy="1165388"/>
            </a:xfrm>
            <a:custGeom>
              <a:avLst/>
              <a:gdLst>
                <a:gd name="connsiteX0" fmla="*/ 0 w 1162554"/>
                <a:gd name="connsiteY0" fmla="*/ 0 h 1165388"/>
                <a:gd name="connsiteX1" fmla="*/ 174188 w 1162554"/>
                <a:gd name="connsiteY1" fmla="*/ 0 h 1165388"/>
                <a:gd name="connsiteX2" fmla="*/ 1162554 w 1162554"/>
                <a:gd name="connsiteY2" fmla="*/ 989740 h 1165388"/>
                <a:gd name="connsiteX3" fmla="*/ 1162554 w 1162554"/>
                <a:gd name="connsiteY3" fmla="*/ 1165388 h 1165388"/>
                <a:gd name="connsiteX4" fmla="*/ 1046369 w 1162554"/>
                <a:gd name="connsiteY4" fmla="*/ 1159521 h 1165388"/>
                <a:gd name="connsiteX5" fmla="*/ 0 w 1162554"/>
                <a:gd name="connsiteY5" fmla="*/ 0 h 1165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2554" h="1165388">
                  <a:moveTo>
                    <a:pt x="0" y="0"/>
                  </a:moveTo>
                  <a:lnTo>
                    <a:pt x="174188" y="0"/>
                  </a:lnTo>
                  <a:cubicBezTo>
                    <a:pt x="174188" y="546678"/>
                    <a:pt x="616635" y="989740"/>
                    <a:pt x="1162554" y="989740"/>
                  </a:cubicBezTo>
                  <a:lnTo>
                    <a:pt x="1162554" y="1165388"/>
                  </a:lnTo>
                  <a:lnTo>
                    <a:pt x="1046369" y="1159521"/>
                  </a:lnTo>
                  <a:cubicBezTo>
                    <a:pt x="458639" y="1099834"/>
                    <a:pt x="0" y="60347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Serpentine Cycle w/ 8 Parts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A610C6D-9474-454B-9BF5-9531AEFB7A43}"/>
              </a:ext>
            </a:extLst>
          </p:cNvPr>
          <p:cNvGrpSpPr/>
          <p:nvPr/>
        </p:nvGrpSpPr>
        <p:grpSpPr>
          <a:xfrm>
            <a:off x="1114516" y="1017014"/>
            <a:ext cx="2190944" cy="1105487"/>
            <a:chOff x="332936" y="2627766"/>
            <a:chExt cx="2926080" cy="110548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4959236-A4F8-4BC9-B3BC-28395854E21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4385FBF-AA14-43F9-A689-6427F39F38D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2EED2B3-E689-4F84-84D1-CFE8CDE67AEE}"/>
              </a:ext>
            </a:extLst>
          </p:cNvPr>
          <p:cNvGrpSpPr/>
          <p:nvPr/>
        </p:nvGrpSpPr>
        <p:grpSpPr>
          <a:xfrm>
            <a:off x="334542" y="2334548"/>
            <a:ext cx="2190944" cy="1105487"/>
            <a:chOff x="332936" y="4652338"/>
            <a:chExt cx="2926080" cy="110548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5357809-F850-4BC4-8ABC-CFF2E8C84EF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517DEF5-6941-4742-BC73-C206C2A67A3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31DD492-DCC6-495F-9F7D-3196100F9949}"/>
              </a:ext>
            </a:extLst>
          </p:cNvPr>
          <p:cNvGrpSpPr/>
          <p:nvPr/>
        </p:nvGrpSpPr>
        <p:grpSpPr>
          <a:xfrm>
            <a:off x="8885938" y="1017014"/>
            <a:ext cx="2190944" cy="1105487"/>
            <a:chOff x="332936" y="2627766"/>
            <a:chExt cx="2926080" cy="110548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4E7FC2A-0974-43A7-BB6B-621469A286E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93A9014-C2CB-401B-8F8C-B3B00C3B830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8B0727E-65D1-4B09-83AD-34607039C6C7}"/>
              </a:ext>
            </a:extLst>
          </p:cNvPr>
          <p:cNvGrpSpPr/>
          <p:nvPr/>
        </p:nvGrpSpPr>
        <p:grpSpPr>
          <a:xfrm>
            <a:off x="9666514" y="2334548"/>
            <a:ext cx="2190944" cy="1105487"/>
            <a:chOff x="332936" y="4652338"/>
            <a:chExt cx="2926080" cy="110548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DCD412F-EF57-441F-9A6F-96BC768A092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63DB079-222D-41E0-9EB8-F62D5FAB620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5" name="Graphic 57" descr="Research">
            <a:extLst>
              <a:ext uri="{FF2B5EF4-FFF2-40B4-BE49-F238E27FC236}">
                <a16:creationId xmlns:a16="http://schemas.microsoft.com/office/drawing/2014/main" id="{7A6192D2-EDF1-433C-9E38-7DE2C0E136EA}"/>
              </a:ext>
            </a:extLst>
          </p:cNvPr>
          <p:cNvGrpSpPr/>
          <p:nvPr/>
        </p:nvGrpSpPr>
        <p:grpSpPr>
          <a:xfrm>
            <a:off x="1114515" y="1058645"/>
            <a:ext cx="451218" cy="451218"/>
            <a:chOff x="334541" y="1537263"/>
            <a:chExt cx="451218" cy="451218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28235C2-A2EE-45AA-ABAC-9699D687F2C7}"/>
                </a:ext>
              </a:extLst>
            </p:cNvPr>
            <p:cNvSpPr/>
            <p:nvPr/>
          </p:nvSpPr>
          <p:spPr>
            <a:xfrm>
              <a:off x="371199" y="1576271"/>
              <a:ext cx="371904" cy="372374"/>
            </a:xfrm>
            <a:custGeom>
              <a:avLst/>
              <a:gdLst>
                <a:gd name="connsiteX0" fmla="*/ 304105 w 371904"/>
                <a:gd name="connsiteY0" fmla="*/ 257573 h 372374"/>
                <a:gd name="connsiteX1" fmla="*/ 274964 w 371904"/>
                <a:gd name="connsiteY1" fmla="*/ 248643 h 372374"/>
                <a:gd name="connsiteX2" fmla="*/ 253813 w 371904"/>
                <a:gd name="connsiteY2" fmla="*/ 227962 h 372374"/>
                <a:gd name="connsiteX3" fmla="*/ 282954 w 371904"/>
                <a:gd name="connsiteY3" fmla="*/ 142418 h 372374"/>
                <a:gd name="connsiteX4" fmla="*/ 141948 w 371904"/>
                <a:gd name="connsiteY4" fmla="*/ 3 h 372374"/>
                <a:gd name="connsiteX5" fmla="*/ 3 w 371904"/>
                <a:gd name="connsiteY5" fmla="*/ 141008 h 372374"/>
                <a:gd name="connsiteX6" fmla="*/ 141008 w 371904"/>
                <a:gd name="connsiteY6" fmla="*/ 282954 h 372374"/>
                <a:gd name="connsiteX7" fmla="*/ 227492 w 371904"/>
                <a:gd name="connsiteY7" fmla="*/ 253813 h 372374"/>
                <a:gd name="connsiteX8" fmla="*/ 248172 w 371904"/>
                <a:gd name="connsiteY8" fmla="*/ 274494 h 372374"/>
                <a:gd name="connsiteX9" fmla="*/ 257103 w 371904"/>
                <a:gd name="connsiteY9" fmla="*/ 304105 h 372374"/>
                <a:gd name="connsiteX10" fmla="*/ 315855 w 371904"/>
                <a:gd name="connsiteY10" fmla="*/ 362857 h 372374"/>
                <a:gd name="connsiteX11" fmla="*/ 362387 w 371904"/>
                <a:gd name="connsiteY11" fmla="*/ 362857 h 372374"/>
                <a:gd name="connsiteX12" fmla="*/ 362387 w 371904"/>
                <a:gd name="connsiteY12" fmla="*/ 316325 h 372374"/>
                <a:gd name="connsiteX13" fmla="*/ 304105 w 371904"/>
                <a:gd name="connsiteY13" fmla="*/ 257573 h 372374"/>
                <a:gd name="connsiteX14" fmla="*/ 141948 w 371904"/>
                <a:gd name="connsiteY14" fmla="*/ 254753 h 372374"/>
                <a:gd name="connsiteX15" fmla="*/ 29144 w 371904"/>
                <a:gd name="connsiteY15" fmla="*/ 141948 h 372374"/>
                <a:gd name="connsiteX16" fmla="*/ 141948 w 371904"/>
                <a:gd name="connsiteY16" fmla="*/ 29144 h 372374"/>
                <a:gd name="connsiteX17" fmla="*/ 254753 w 371904"/>
                <a:gd name="connsiteY17" fmla="*/ 141948 h 372374"/>
                <a:gd name="connsiteX18" fmla="*/ 141948 w 371904"/>
                <a:gd name="connsiteY18" fmla="*/ 254753 h 37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1904" h="372374">
                  <a:moveTo>
                    <a:pt x="304105" y="257573"/>
                  </a:moveTo>
                  <a:cubicBezTo>
                    <a:pt x="296584" y="250053"/>
                    <a:pt x="285304" y="246292"/>
                    <a:pt x="274964" y="248643"/>
                  </a:cubicBezTo>
                  <a:lnTo>
                    <a:pt x="253813" y="227962"/>
                  </a:lnTo>
                  <a:cubicBezTo>
                    <a:pt x="272613" y="203521"/>
                    <a:pt x="282954" y="173440"/>
                    <a:pt x="282954" y="142418"/>
                  </a:cubicBezTo>
                  <a:cubicBezTo>
                    <a:pt x="283424" y="63925"/>
                    <a:pt x="219971" y="473"/>
                    <a:pt x="141948" y="3"/>
                  </a:cubicBezTo>
                  <a:cubicBezTo>
                    <a:pt x="63925" y="-467"/>
                    <a:pt x="473" y="62985"/>
                    <a:pt x="3" y="141008"/>
                  </a:cubicBezTo>
                  <a:cubicBezTo>
                    <a:pt x="-467" y="219031"/>
                    <a:pt x="62985" y="282484"/>
                    <a:pt x="141008" y="282954"/>
                  </a:cubicBezTo>
                  <a:cubicBezTo>
                    <a:pt x="172029" y="282954"/>
                    <a:pt x="202581" y="272613"/>
                    <a:pt x="227492" y="253813"/>
                  </a:cubicBezTo>
                  <a:lnTo>
                    <a:pt x="248172" y="274494"/>
                  </a:lnTo>
                  <a:cubicBezTo>
                    <a:pt x="246292" y="285304"/>
                    <a:pt x="249583" y="296114"/>
                    <a:pt x="257103" y="304105"/>
                  </a:cubicBezTo>
                  <a:lnTo>
                    <a:pt x="315855" y="362857"/>
                  </a:lnTo>
                  <a:cubicBezTo>
                    <a:pt x="328546" y="375548"/>
                    <a:pt x="349697" y="375548"/>
                    <a:pt x="362387" y="362857"/>
                  </a:cubicBezTo>
                  <a:cubicBezTo>
                    <a:pt x="375078" y="350167"/>
                    <a:pt x="375078" y="329016"/>
                    <a:pt x="362387" y="316325"/>
                  </a:cubicBezTo>
                  <a:lnTo>
                    <a:pt x="304105" y="257573"/>
                  </a:lnTo>
                  <a:close/>
                  <a:moveTo>
                    <a:pt x="141948" y="254753"/>
                  </a:moveTo>
                  <a:cubicBezTo>
                    <a:pt x="79436" y="254753"/>
                    <a:pt x="29144" y="204461"/>
                    <a:pt x="29144" y="141948"/>
                  </a:cubicBezTo>
                  <a:cubicBezTo>
                    <a:pt x="29144" y="79436"/>
                    <a:pt x="79436" y="29144"/>
                    <a:pt x="141948" y="29144"/>
                  </a:cubicBezTo>
                  <a:cubicBezTo>
                    <a:pt x="204461" y="29144"/>
                    <a:pt x="254753" y="79436"/>
                    <a:pt x="254753" y="141948"/>
                  </a:cubicBezTo>
                  <a:cubicBezTo>
                    <a:pt x="254753" y="203991"/>
                    <a:pt x="203991" y="254753"/>
                    <a:pt x="141948" y="25475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CA3B46FE-3F94-45CE-83B4-55BE89EDD6E7}"/>
                </a:ext>
              </a:extLst>
            </p:cNvPr>
            <p:cNvSpPr/>
            <p:nvPr/>
          </p:nvSpPr>
          <p:spPr>
            <a:xfrm>
              <a:off x="412094" y="1646127"/>
              <a:ext cx="202578" cy="148706"/>
            </a:xfrm>
            <a:custGeom>
              <a:avLst/>
              <a:gdLst>
                <a:gd name="connsiteX0" fmla="*/ 202108 w 202578"/>
                <a:gd name="connsiteY0" fmla="*/ 65043 h 148706"/>
                <a:gd name="connsiteX1" fmla="*/ 175317 w 202578"/>
                <a:gd name="connsiteY1" fmla="*/ 65043 h 148706"/>
                <a:gd name="connsiteX2" fmla="*/ 169207 w 202578"/>
                <a:gd name="connsiteY2" fmla="*/ 68803 h 148706"/>
                <a:gd name="connsiteX3" fmla="*/ 151346 w 202578"/>
                <a:gd name="connsiteY3" fmla="*/ 88074 h 148706"/>
                <a:gd name="connsiteX4" fmla="*/ 136305 w 202578"/>
                <a:gd name="connsiteY4" fmla="*/ 35902 h 148706"/>
                <a:gd name="connsiteX5" fmla="*/ 125965 w 202578"/>
                <a:gd name="connsiteY5" fmla="*/ 30261 h 148706"/>
                <a:gd name="connsiteX6" fmla="*/ 120325 w 202578"/>
                <a:gd name="connsiteY6" fmla="*/ 35432 h 148706"/>
                <a:gd name="connsiteX7" fmla="*/ 92124 w 202578"/>
                <a:gd name="connsiteY7" fmla="*/ 110164 h 148706"/>
                <a:gd name="connsiteX8" fmla="*/ 72853 w 202578"/>
                <a:gd name="connsiteY8" fmla="*/ 6760 h 148706"/>
                <a:gd name="connsiteX9" fmla="*/ 63453 w 202578"/>
                <a:gd name="connsiteY9" fmla="*/ 180 h 148706"/>
                <a:gd name="connsiteX10" fmla="*/ 56872 w 202578"/>
                <a:gd name="connsiteY10" fmla="*/ 5820 h 148706"/>
                <a:gd name="connsiteX11" fmla="*/ 36661 w 202578"/>
                <a:gd name="connsiteY11" fmla="*/ 65043 h 148706"/>
                <a:gd name="connsiteX12" fmla="*/ 0 w 202578"/>
                <a:gd name="connsiteY12" fmla="*/ 65043 h 148706"/>
                <a:gd name="connsiteX13" fmla="*/ 0 w 202578"/>
                <a:gd name="connsiteY13" fmla="*/ 83843 h 148706"/>
                <a:gd name="connsiteX14" fmla="*/ 42772 w 202578"/>
                <a:gd name="connsiteY14" fmla="*/ 83843 h 148706"/>
                <a:gd name="connsiteX15" fmla="*/ 50762 w 202578"/>
                <a:gd name="connsiteY15" fmla="*/ 76793 h 148706"/>
                <a:gd name="connsiteX16" fmla="*/ 62512 w 202578"/>
                <a:gd name="connsiteY16" fmla="*/ 41072 h 148706"/>
                <a:gd name="connsiteX17" fmla="*/ 81313 w 202578"/>
                <a:gd name="connsiteY17" fmla="*/ 142126 h 148706"/>
                <a:gd name="connsiteX18" fmla="*/ 88834 w 202578"/>
                <a:gd name="connsiteY18" fmla="*/ 148706 h 148706"/>
                <a:gd name="connsiteX19" fmla="*/ 89774 w 202578"/>
                <a:gd name="connsiteY19" fmla="*/ 148706 h 148706"/>
                <a:gd name="connsiteX20" fmla="*/ 97764 w 202578"/>
                <a:gd name="connsiteY20" fmla="*/ 143536 h 148706"/>
                <a:gd name="connsiteX21" fmla="*/ 127845 w 202578"/>
                <a:gd name="connsiteY21" fmla="*/ 64573 h 148706"/>
                <a:gd name="connsiteX22" fmla="*/ 140066 w 202578"/>
                <a:gd name="connsiteY22" fmla="*/ 106874 h 148706"/>
                <a:gd name="connsiteX23" fmla="*/ 150406 w 202578"/>
                <a:gd name="connsiteY23" fmla="*/ 112515 h 148706"/>
                <a:gd name="connsiteX24" fmla="*/ 154166 w 202578"/>
                <a:gd name="connsiteY24" fmla="*/ 110164 h 148706"/>
                <a:gd name="connsiteX25" fmla="*/ 179547 w 202578"/>
                <a:gd name="connsiteY25" fmla="*/ 83843 h 148706"/>
                <a:gd name="connsiteX26" fmla="*/ 202578 w 202578"/>
                <a:gd name="connsiteY26" fmla="*/ 83843 h 148706"/>
                <a:gd name="connsiteX27" fmla="*/ 202578 w 202578"/>
                <a:gd name="connsiteY27" fmla="*/ 65043 h 14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2578" h="148706">
                  <a:moveTo>
                    <a:pt x="202108" y="65043"/>
                  </a:moveTo>
                  <a:lnTo>
                    <a:pt x="175317" y="65043"/>
                  </a:lnTo>
                  <a:cubicBezTo>
                    <a:pt x="172967" y="65513"/>
                    <a:pt x="170617" y="66923"/>
                    <a:pt x="169207" y="68803"/>
                  </a:cubicBezTo>
                  <a:lnTo>
                    <a:pt x="151346" y="88074"/>
                  </a:lnTo>
                  <a:lnTo>
                    <a:pt x="136305" y="35902"/>
                  </a:lnTo>
                  <a:cubicBezTo>
                    <a:pt x="134895" y="31671"/>
                    <a:pt x="130195" y="28851"/>
                    <a:pt x="125965" y="30261"/>
                  </a:cubicBezTo>
                  <a:cubicBezTo>
                    <a:pt x="123615" y="31201"/>
                    <a:pt x="121265" y="32611"/>
                    <a:pt x="120325" y="35432"/>
                  </a:cubicBezTo>
                  <a:lnTo>
                    <a:pt x="92124" y="110164"/>
                  </a:lnTo>
                  <a:lnTo>
                    <a:pt x="72853" y="6760"/>
                  </a:lnTo>
                  <a:cubicBezTo>
                    <a:pt x="71913" y="2060"/>
                    <a:pt x="67683" y="-760"/>
                    <a:pt x="63453" y="180"/>
                  </a:cubicBezTo>
                  <a:cubicBezTo>
                    <a:pt x="60632" y="650"/>
                    <a:pt x="58282" y="3000"/>
                    <a:pt x="56872" y="5820"/>
                  </a:cubicBezTo>
                  <a:lnTo>
                    <a:pt x="36661" y="65043"/>
                  </a:lnTo>
                  <a:lnTo>
                    <a:pt x="0" y="65043"/>
                  </a:lnTo>
                  <a:lnTo>
                    <a:pt x="0" y="83843"/>
                  </a:lnTo>
                  <a:lnTo>
                    <a:pt x="42772" y="83843"/>
                  </a:lnTo>
                  <a:cubicBezTo>
                    <a:pt x="46532" y="83373"/>
                    <a:pt x="49822" y="80553"/>
                    <a:pt x="50762" y="76793"/>
                  </a:cubicBezTo>
                  <a:lnTo>
                    <a:pt x="62512" y="41072"/>
                  </a:lnTo>
                  <a:lnTo>
                    <a:pt x="81313" y="142126"/>
                  </a:lnTo>
                  <a:cubicBezTo>
                    <a:pt x="81783" y="145886"/>
                    <a:pt x="85073" y="148706"/>
                    <a:pt x="88834" y="148706"/>
                  </a:cubicBezTo>
                  <a:lnTo>
                    <a:pt x="89774" y="148706"/>
                  </a:lnTo>
                  <a:cubicBezTo>
                    <a:pt x="93064" y="148706"/>
                    <a:pt x="96354" y="146826"/>
                    <a:pt x="97764" y="143536"/>
                  </a:cubicBezTo>
                  <a:lnTo>
                    <a:pt x="127845" y="64573"/>
                  </a:lnTo>
                  <a:lnTo>
                    <a:pt x="140066" y="106874"/>
                  </a:lnTo>
                  <a:cubicBezTo>
                    <a:pt x="141476" y="111105"/>
                    <a:pt x="145706" y="113925"/>
                    <a:pt x="150406" y="112515"/>
                  </a:cubicBezTo>
                  <a:cubicBezTo>
                    <a:pt x="151816" y="112045"/>
                    <a:pt x="153226" y="111105"/>
                    <a:pt x="154166" y="110164"/>
                  </a:cubicBezTo>
                  <a:lnTo>
                    <a:pt x="179547" y="83843"/>
                  </a:lnTo>
                  <a:lnTo>
                    <a:pt x="202578" y="83843"/>
                  </a:lnTo>
                  <a:lnTo>
                    <a:pt x="202578" y="6504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5" name="Graphic 59" descr="Lightbulb">
            <a:extLst>
              <a:ext uri="{FF2B5EF4-FFF2-40B4-BE49-F238E27FC236}">
                <a16:creationId xmlns:a16="http://schemas.microsoft.com/office/drawing/2014/main" id="{FF605553-A107-4893-8242-C301800841AC}"/>
              </a:ext>
            </a:extLst>
          </p:cNvPr>
          <p:cNvGrpSpPr/>
          <p:nvPr/>
        </p:nvGrpSpPr>
        <p:grpSpPr>
          <a:xfrm>
            <a:off x="10633184" y="1024952"/>
            <a:ext cx="451218" cy="451218"/>
            <a:chOff x="11413760" y="1503570"/>
            <a:chExt cx="451218" cy="451218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82FA0535-716C-4592-BBB5-B32A8F3EB928}"/>
                </a:ext>
              </a:extLst>
            </p:cNvPr>
            <p:cNvSpPr/>
            <p:nvPr/>
          </p:nvSpPr>
          <p:spPr>
            <a:xfrm>
              <a:off x="11578266" y="1804382"/>
              <a:ext cx="122204" cy="28201"/>
            </a:xfrm>
            <a:custGeom>
              <a:avLst/>
              <a:gdLst>
                <a:gd name="connsiteX0" fmla="*/ 14101 w 122204"/>
                <a:gd name="connsiteY0" fmla="*/ 0 h 28201"/>
                <a:gd name="connsiteX1" fmla="*/ 108104 w 122204"/>
                <a:gd name="connsiteY1" fmla="*/ 0 h 28201"/>
                <a:gd name="connsiteX2" fmla="*/ 122205 w 122204"/>
                <a:gd name="connsiteY2" fmla="*/ 14101 h 28201"/>
                <a:gd name="connsiteX3" fmla="*/ 108104 w 122204"/>
                <a:gd name="connsiteY3" fmla="*/ 28201 h 28201"/>
                <a:gd name="connsiteX4" fmla="*/ 14101 w 122204"/>
                <a:gd name="connsiteY4" fmla="*/ 28201 h 28201"/>
                <a:gd name="connsiteX5" fmla="*/ 0 w 122204"/>
                <a:gd name="connsiteY5" fmla="*/ 14101 h 28201"/>
                <a:gd name="connsiteX6" fmla="*/ 14101 w 122204"/>
                <a:gd name="connsiteY6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04" h="28201">
                  <a:moveTo>
                    <a:pt x="14101" y="0"/>
                  </a:moveTo>
                  <a:lnTo>
                    <a:pt x="108104" y="0"/>
                  </a:lnTo>
                  <a:cubicBezTo>
                    <a:pt x="116095" y="0"/>
                    <a:pt x="122205" y="6110"/>
                    <a:pt x="122205" y="14101"/>
                  </a:cubicBezTo>
                  <a:cubicBezTo>
                    <a:pt x="122205" y="22091"/>
                    <a:pt x="116095" y="28201"/>
                    <a:pt x="108104" y="28201"/>
                  </a:cubicBezTo>
                  <a:lnTo>
                    <a:pt x="14101" y="28201"/>
                  </a:lnTo>
                  <a:cubicBezTo>
                    <a:pt x="6110" y="28201"/>
                    <a:pt x="0" y="22091"/>
                    <a:pt x="0" y="14101"/>
                  </a:cubicBezTo>
                  <a:cubicBezTo>
                    <a:pt x="0" y="6110"/>
                    <a:pt x="6110" y="0"/>
                    <a:pt x="1410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AB497EA-9EC4-406E-AD14-9219BB710A44}"/>
                </a:ext>
              </a:extLst>
            </p:cNvPr>
            <p:cNvSpPr/>
            <p:nvPr/>
          </p:nvSpPr>
          <p:spPr>
            <a:xfrm>
              <a:off x="11578266" y="1851383"/>
              <a:ext cx="122204" cy="28201"/>
            </a:xfrm>
            <a:custGeom>
              <a:avLst/>
              <a:gdLst>
                <a:gd name="connsiteX0" fmla="*/ 14101 w 122204"/>
                <a:gd name="connsiteY0" fmla="*/ 0 h 28201"/>
                <a:gd name="connsiteX1" fmla="*/ 108104 w 122204"/>
                <a:gd name="connsiteY1" fmla="*/ 0 h 28201"/>
                <a:gd name="connsiteX2" fmla="*/ 122205 w 122204"/>
                <a:gd name="connsiteY2" fmla="*/ 14101 h 28201"/>
                <a:gd name="connsiteX3" fmla="*/ 108104 w 122204"/>
                <a:gd name="connsiteY3" fmla="*/ 28201 h 28201"/>
                <a:gd name="connsiteX4" fmla="*/ 14101 w 122204"/>
                <a:gd name="connsiteY4" fmla="*/ 28201 h 28201"/>
                <a:gd name="connsiteX5" fmla="*/ 0 w 122204"/>
                <a:gd name="connsiteY5" fmla="*/ 14101 h 28201"/>
                <a:gd name="connsiteX6" fmla="*/ 14101 w 122204"/>
                <a:gd name="connsiteY6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04" h="28201">
                  <a:moveTo>
                    <a:pt x="14101" y="0"/>
                  </a:moveTo>
                  <a:lnTo>
                    <a:pt x="108104" y="0"/>
                  </a:lnTo>
                  <a:cubicBezTo>
                    <a:pt x="116095" y="0"/>
                    <a:pt x="122205" y="6110"/>
                    <a:pt x="122205" y="14101"/>
                  </a:cubicBezTo>
                  <a:cubicBezTo>
                    <a:pt x="122205" y="22091"/>
                    <a:pt x="116095" y="28201"/>
                    <a:pt x="108104" y="28201"/>
                  </a:cubicBezTo>
                  <a:lnTo>
                    <a:pt x="14101" y="28201"/>
                  </a:lnTo>
                  <a:cubicBezTo>
                    <a:pt x="6110" y="28201"/>
                    <a:pt x="0" y="22091"/>
                    <a:pt x="0" y="14101"/>
                  </a:cubicBezTo>
                  <a:cubicBezTo>
                    <a:pt x="0" y="6110"/>
                    <a:pt x="6110" y="0"/>
                    <a:pt x="1410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BC5BABA-C9B9-42C7-8E89-54DCCB62EA7E}"/>
                </a:ext>
              </a:extLst>
            </p:cNvPr>
            <p:cNvSpPr/>
            <p:nvPr/>
          </p:nvSpPr>
          <p:spPr>
            <a:xfrm>
              <a:off x="11608817" y="1898385"/>
              <a:ext cx="61102" cy="28201"/>
            </a:xfrm>
            <a:custGeom>
              <a:avLst/>
              <a:gdLst>
                <a:gd name="connsiteX0" fmla="*/ 0 w 61102"/>
                <a:gd name="connsiteY0" fmla="*/ 0 h 28201"/>
                <a:gd name="connsiteX1" fmla="*/ 30551 w 61102"/>
                <a:gd name="connsiteY1" fmla="*/ 28201 h 28201"/>
                <a:gd name="connsiteX2" fmla="*/ 61102 w 61102"/>
                <a:gd name="connsiteY2" fmla="*/ 0 h 28201"/>
                <a:gd name="connsiteX3" fmla="*/ 0 w 61102"/>
                <a:gd name="connsiteY3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102" h="28201">
                  <a:moveTo>
                    <a:pt x="0" y="0"/>
                  </a:moveTo>
                  <a:cubicBezTo>
                    <a:pt x="1410" y="15981"/>
                    <a:pt x="14571" y="28201"/>
                    <a:pt x="30551" y="28201"/>
                  </a:cubicBezTo>
                  <a:cubicBezTo>
                    <a:pt x="46532" y="28201"/>
                    <a:pt x="59692" y="15981"/>
                    <a:pt x="6110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7F9E3412-4774-4F2B-8279-ED39A07F8978}"/>
                </a:ext>
              </a:extLst>
            </p:cNvPr>
            <p:cNvSpPr/>
            <p:nvPr/>
          </p:nvSpPr>
          <p:spPr>
            <a:xfrm>
              <a:off x="11517164" y="1531771"/>
              <a:ext cx="244409" cy="253810"/>
            </a:xfrm>
            <a:custGeom>
              <a:avLst/>
              <a:gdLst>
                <a:gd name="connsiteX0" fmla="*/ 122205 w 244409"/>
                <a:gd name="connsiteY0" fmla="*/ 0 h 253810"/>
                <a:gd name="connsiteX1" fmla="*/ 122205 w 244409"/>
                <a:gd name="connsiteY1" fmla="*/ 0 h 253810"/>
                <a:gd name="connsiteX2" fmla="*/ 122205 w 244409"/>
                <a:gd name="connsiteY2" fmla="*/ 0 h 253810"/>
                <a:gd name="connsiteX3" fmla="*/ 0 w 244409"/>
                <a:gd name="connsiteY3" fmla="*/ 120795 h 253810"/>
                <a:gd name="connsiteX4" fmla="*/ 0 w 244409"/>
                <a:gd name="connsiteY4" fmla="*/ 125025 h 253810"/>
                <a:gd name="connsiteX5" fmla="*/ 8460 w 244409"/>
                <a:gd name="connsiteY5" fmla="*/ 167327 h 253810"/>
                <a:gd name="connsiteX6" fmla="*/ 29611 w 244409"/>
                <a:gd name="connsiteY6" fmla="*/ 202108 h 253810"/>
                <a:gd name="connsiteX7" fmla="*/ 58282 w 244409"/>
                <a:gd name="connsiteY7" fmla="*/ 248640 h 253810"/>
                <a:gd name="connsiteX8" fmla="*/ 66743 w 244409"/>
                <a:gd name="connsiteY8" fmla="*/ 253810 h 253810"/>
                <a:gd name="connsiteX9" fmla="*/ 177667 w 244409"/>
                <a:gd name="connsiteY9" fmla="*/ 253810 h 253810"/>
                <a:gd name="connsiteX10" fmla="*/ 186127 w 244409"/>
                <a:gd name="connsiteY10" fmla="*/ 248640 h 253810"/>
                <a:gd name="connsiteX11" fmla="*/ 214799 w 244409"/>
                <a:gd name="connsiteY11" fmla="*/ 202108 h 253810"/>
                <a:gd name="connsiteX12" fmla="*/ 235949 w 244409"/>
                <a:gd name="connsiteY12" fmla="*/ 167327 h 253810"/>
                <a:gd name="connsiteX13" fmla="*/ 244410 w 244409"/>
                <a:gd name="connsiteY13" fmla="*/ 125025 h 253810"/>
                <a:gd name="connsiteX14" fmla="*/ 244410 w 244409"/>
                <a:gd name="connsiteY14" fmla="*/ 120795 h 253810"/>
                <a:gd name="connsiteX15" fmla="*/ 122205 w 244409"/>
                <a:gd name="connsiteY15" fmla="*/ 0 h 253810"/>
                <a:gd name="connsiteX16" fmla="*/ 216209 w 244409"/>
                <a:gd name="connsiteY16" fmla="*/ 124555 h 253810"/>
                <a:gd name="connsiteX17" fmla="*/ 209628 w 244409"/>
                <a:gd name="connsiteY17" fmla="*/ 157456 h 253810"/>
                <a:gd name="connsiteX18" fmla="*/ 193648 w 244409"/>
                <a:gd name="connsiteY18" fmla="*/ 183307 h 253810"/>
                <a:gd name="connsiteX19" fmla="*/ 166387 w 244409"/>
                <a:gd name="connsiteY19" fmla="*/ 225609 h 253810"/>
                <a:gd name="connsiteX20" fmla="*/ 122205 w 244409"/>
                <a:gd name="connsiteY20" fmla="*/ 225609 h 253810"/>
                <a:gd name="connsiteX21" fmla="*/ 78493 w 244409"/>
                <a:gd name="connsiteY21" fmla="*/ 225609 h 253810"/>
                <a:gd name="connsiteX22" fmla="*/ 51232 w 244409"/>
                <a:gd name="connsiteY22" fmla="*/ 183307 h 253810"/>
                <a:gd name="connsiteX23" fmla="*/ 35251 w 244409"/>
                <a:gd name="connsiteY23" fmla="*/ 157456 h 253810"/>
                <a:gd name="connsiteX24" fmla="*/ 28671 w 244409"/>
                <a:gd name="connsiteY24" fmla="*/ 124555 h 253810"/>
                <a:gd name="connsiteX25" fmla="*/ 28671 w 244409"/>
                <a:gd name="connsiteY25" fmla="*/ 120795 h 253810"/>
                <a:gd name="connsiteX26" fmla="*/ 122675 w 244409"/>
                <a:gd name="connsiteY26" fmla="*/ 27731 h 253810"/>
                <a:gd name="connsiteX27" fmla="*/ 122675 w 244409"/>
                <a:gd name="connsiteY27" fmla="*/ 27731 h 253810"/>
                <a:gd name="connsiteX28" fmla="*/ 122675 w 244409"/>
                <a:gd name="connsiteY28" fmla="*/ 27731 h 253810"/>
                <a:gd name="connsiteX29" fmla="*/ 122675 w 244409"/>
                <a:gd name="connsiteY29" fmla="*/ 27731 h 253810"/>
                <a:gd name="connsiteX30" fmla="*/ 122675 w 244409"/>
                <a:gd name="connsiteY30" fmla="*/ 27731 h 253810"/>
                <a:gd name="connsiteX31" fmla="*/ 122675 w 244409"/>
                <a:gd name="connsiteY31" fmla="*/ 27731 h 253810"/>
                <a:gd name="connsiteX32" fmla="*/ 122675 w 244409"/>
                <a:gd name="connsiteY32" fmla="*/ 27731 h 253810"/>
                <a:gd name="connsiteX33" fmla="*/ 216679 w 244409"/>
                <a:gd name="connsiteY33" fmla="*/ 120795 h 253810"/>
                <a:gd name="connsiteX34" fmla="*/ 216679 w 244409"/>
                <a:gd name="connsiteY34" fmla="*/ 124555 h 253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4409" h="253810">
                  <a:moveTo>
                    <a:pt x="122205" y="0"/>
                  </a:moveTo>
                  <a:cubicBezTo>
                    <a:pt x="122205" y="0"/>
                    <a:pt x="122205" y="0"/>
                    <a:pt x="122205" y="0"/>
                  </a:cubicBezTo>
                  <a:cubicBezTo>
                    <a:pt x="122205" y="0"/>
                    <a:pt x="122205" y="0"/>
                    <a:pt x="122205" y="0"/>
                  </a:cubicBezTo>
                  <a:cubicBezTo>
                    <a:pt x="55462" y="470"/>
                    <a:pt x="1410" y="54052"/>
                    <a:pt x="0" y="120795"/>
                  </a:cubicBezTo>
                  <a:lnTo>
                    <a:pt x="0" y="125025"/>
                  </a:lnTo>
                  <a:cubicBezTo>
                    <a:pt x="470" y="139596"/>
                    <a:pt x="3290" y="153696"/>
                    <a:pt x="8460" y="167327"/>
                  </a:cubicBezTo>
                  <a:cubicBezTo>
                    <a:pt x="13631" y="180017"/>
                    <a:pt x="20681" y="191768"/>
                    <a:pt x="29611" y="202108"/>
                  </a:cubicBezTo>
                  <a:cubicBezTo>
                    <a:pt x="40892" y="214329"/>
                    <a:pt x="53112" y="238300"/>
                    <a:pt x="58282" y="248640"/>
                  </a:cubicBezTo>
                  <a:cubicBezTo>
                    <a:pt x="59692" y="251930"/>
                    <a:pt x="62983" y="253810"/>
                    <a:pt x="66743" y="253810"/>
                  </a:cubicBezTo>
                  <a:lnTo>
                    <a:pt x="177667" y="253810"/>
                  </a:lnTo>
                  <a:cubicBezTo>
                    <a:pt x="181427" y="253810"/>
                    <a:pt x="184717" y="251930"/>
                    <a:pt x="186127" y="248640"/>
                  </a:cubicBezTo>
                  <a:cubicBezTo>
                    <a:pt x="191298" y="238300"/>
                    <a:pt x="203518" y="214329"/>
                    <a:pt x="214799" y="202108"/>
                  </a:cubicBezTo>
                  <a:cubicBezTo>
                    <a:pt x="223729" y="191768"/>
                    <a:pt x="231249" y="180017"/>
                    <a:pt x="235949" y="167327"/>
                  </a:cubicBezTo>
                  <a:cubicBezTo>
                    <a:pt x="241120" y="153696"/>
                    <a:pt x="243940" y="139596"/>
                    <a:pt x="244410" y="125025"/>
                  </a:cubicBezTo>
                  <a:lnTo>
                    <a:pt x="244410" y="120795"/>
                  </a:lnTo>
                  <a:cubicBezTo>
                    <a:pt x="243000" y="54052"/>
                    <a:pt x="188948" y="470"/>
                    <a:pt x="122205" y="0"/>
                  </a:cubicBezTo>
                  <a:close/>
                  <a:moveTo>
                    <a:pt x="216209" y="124555"/>
                  </a:moveTo>
                  <a:cubicBezTo>
                    <a:pt x="215739" y="135835"/>
                    <a:pt x="213389" y="147116"/>
                    <a:pt x="209628" y="157456"/>
                  </a:cubicBezTo>
                  <a:cubicBezTo>
                    <a:pt x="205868" y="166857"/>
                    <a:pt x="200698" y="175787"/>
                    <a:pt x="193648" y="183307"/>
                  </a:cubicBezTo>
                  <a:cubicBezTo>
                    <a:pt x="182837" y="196468"/>
                    <a:pt x="173437" y="210568"/>
                    <a:pt x="166387" y="225609"/>
                  </a:cubicBezTo>
                  <a:lnTo>
                    <a:pt x="122205" y="225609"/>
                  </a:lnTo>
                  <a:lnTo>
                    <a:pt x="78493" y="225609"/>
                  </a:lnTo>
                  <a:cubicBezTo>
                    <a:pt x="70973" y="210568"/>
                    <a:pt x="61572" y="196468"/>
                    <a:pt x="51232" y="183307"/>
                  </a:cubicBezTo>
                  <a:cubicBezTo>
                    <a:pt x="44652" y="175787"/>
                    <a:pt x="39012" y="166857"/>
                    <a:pt x="35251" y="157456"/>
                  </a:cubicBezTo>
                  <a:cubicBezTo>
                    <a:pt x="31021" y="147116"/>
                    <a:pt x="29141" y="135835"/>
                    <a:pt x="28671" y="124555"/>
                  </a:cubicBezTo>
                  <a:lnTo>
                    <a:pt x="28671" y="120795"/>
                  </a:lnTo>
                  <a:cubicBezTo>
                    <a:pt x="29611" y="69563"/>
                    <a:pt x="71443" y="28201"/>
                    <a:pt x="122675" y="27731"/>
                  </a:cubicBezTo>
                  <a:lnTo>
                    <a:pt x="122675" y="27731"/>
                  </a:lnTo>
                  <a:lnTo>
                    <a:pt x="122675" y="27731"/>
                  </a:lnTo>
                  <a:cubicBezTo>
                    <a:pt x="122675" y="27731"/>
                    <a:pt x="122675" y="27731"/>
                    <a:pt x="122675" y="27731"/>
                  </a:cubicBezTo>
                  <a:cubicBezTo>
                    <a:pt x="122675" y="27731"/>
                    <a:pt x="122675" y="27731"/>
                    <a:pt x="122675" y="27731"/>
                  </a:cubicBezTo>
                  <a:lnTo>
                    <a:pt x="122675" y="27731"/>
                  </a:lnTo>
                  <a:lnTo>
                    <a:pt x="122675" y="27731"/>
                  </a:lnTo>
                  <a:cubicBezTo>
                    <a:pt x="173907" y="28201"/>
                    <a:pt x="215739" y="69093"/>
                    <a:pt x="216679" y="120795"/>
                  </a:cubicBezTo>
                  <a:lnTo>
                    <a:pt x="216679" y="12455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40AE3B11-25E3-46A5-9967-A92732098C5F}"/>
              </a:ext>
            </a:extLst>
          </p:cNvPr>
          <p:cNvGrpSpPr/>
          <p:nvPr/>
        </p:nvGrpSpPr>
        <p:grpSpPr>
          <a:xfrm>
            <a:off x="1114516" y="4969617"/>
            <a:ext cx="2190944" cy="1105487"/>
            <a:chOff x="332936" y="4652338"/>
            <a:chExt cx="2926080" cy="1105487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FB9028E9-3DD7-4421-92E9-ACD6B4EF483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F7DE30AB-6925-4617-A0DF-3DEAD07BD6C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D45D68E3-A518-4C14-A4C0-F928D8E3849C}"/>
              </a:ext>
            </a:extLst>
          </p:cNvPr>
          <p:cNvGrpSpPr/>
          <p:nvPr/>
        </p:nvGrpSpPr>
        <p:grpSpPr>
          <a:xfrm>
            <a:off x="8885938" y="4969617"/>
            <a:ext cx="2190944" cy="1105487"/>
            <a:chOff x="332936" y="4652338"/>
            <a:chExt cx="2926080" cy="1105487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D8495106-7C27-4903-927F-3F15CF70C40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A50B710C-F548-47C6-85A3-46FE6B81E99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6" name="Graphic 58" descr="Eye">
            <a:extLst>
              <a:ext uri="{FF2B5EF4-FFF2-40B4-BE49-F238E27FC236}">
                <a16:creationId xmlns:a16="http://schemas.microsoft.com/office/drawing/2014/main" id="{01DDEE5A-3A98-4FA3-A3B2-86FE44BAAA09}"/>
              </a:ext>
            </a:extLst>
          </p:cNvPr>
          <p:cNvGrpSpPr/>
          <p:nvPr/>
        </p:nvGrpSpPr>
        <p:grpSpPr>
          <a:xfrm>
            <a:off x="334541" y="3657305"/>
            <a:ext cx="451218" cy="451218"/>
            <a:chOff x="334541" y="3751127"/>
            <a:chExt cx="451218" cy="451218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059606E4-4C76-4079-BD72-FADDD29FB9B5}"/>
                </a:ext>
              </a:extLst>
            </p:cNvPr>
            <p:cNvSpPr/>
            <p:nvPr/>
          </p:nvSpPr>
          <p:spPr>
            <a:xfrm>
              <a:off x="372305" y="3863931"/>
              <a:ext cx="375739" cy="225609"/>
            </a:xfrm>
            <a:custGeom>
              <a:avLst/>
              <a:gdLst>
                <a:gd name="connsiteX0" fmla="*/ 253177 w 375739"/>
                <a:gd name="connsiteY0" fmla="*/ 180487 h 225609"/>
                <a:gd name="connsiteX1" fmla="*/ 256937 w 375739"/>
                <a:gd name="connsiteY1" fmla="*/ 49352 h 225609"/>
                <a:gd name="connsiteX2" fmla="*/ 342480 w 375739"/>
                <a:gd name="connsiteY2" fmla="*/ 117975 h 225609"/>
                <a:gd name="connsiteX3" fmla="*/ 253177 w 375739"/>
                <a:gd name="connsiteY3" fmla="*/ 180487 h 225609"/>
                <a:gd name="connsiteX4" fmla="*/ 68459 w 375739"/>
                <a:gd name="connsiteY4" fmla="*/ 83663 h 225609"/>
                <a:gd name="connsiteX5" fmla="*/ 118281 w 375739"/>
                <a:gd name="connsiteY5" fmla="*/ 49822 h 225609"/>
                <a:gd name="connsiteX6" fmla="*/ 122511 w 375739"/>
                <a:gd name="connsiteY6" fmla="*/ 180487 h 225609"/>
                <a:gd name="connsiteX7" fmla="*/ 33208 w 375739"/>
                <a:gd name="connsiteY7" fmla="*/ 117975 h 225609"/>
                <a:gd name="connsiteX8" fmla="*/ 68459 w 375739"/>
                <a:gd name="connsiteY8" fmla="*/ 83663 h 225609"/>
                <a:gd name="connsiteX9" fmla="*/ 68459 w 375739"/>
                <a:gd name="connsiteY9" fmla="*/ 83663 h 225609"/>
                <a:gd name="connsiteX10" fmla="*/ 187844 w 375739"/>
                <a:gd name="connsiteY10" fmla="*/ 188008 h 225609"/>
                <a:gd name="connsiteX11" fmla="*/ 112641 w 375739"/>
                <a:gd name="connsiteY11" fmla="*/ 112805 h 225609"/>
                <a:gd name="connsiteX12" fmla="*/ 187844 w 375739"/>
                <a:gd name="connsiteY12" fmla="*/ 37602 h 225609"/>
                <a:gd name="connsiteX13" fmla="*/ 263047 w 375739"/>
                <a:gd name="connsiteY13" fmla="*/ 112805 h 225609"/>
                <a:gd name="connsiteX14" fmla="*/ 187844 w 375739"/>
                <a:gd name="connsiteY14" fmla="*/ 188008 h 225609"/>
                <a:gd name="connsiteX15" fmla="*/ 370681 w 375739"/>
                <a:gd name="connsiteY15" fmla="*/ 104814 h 225609"/>
                <a:gd name="connsiteX16" fmla="*/ 187844 w 375739"/>
                <a:gd name="connsiteY16" fmla="*/ 0 h 225609"/>
                <a:gd name="connsiteX17" fmla="*/ 5007 w 375739"/>
                <a:gd name="connsiteY17" fmla="*/ 104814 h 225609"/>
                <a:gd name="connsiteX18" fmla="*/ 5947 w 375739"/>
                <a:gd name="connsiteY18" fmla="*/ 133015 h 225609"/>
                <a:gd name="connsiteX19" fmla="*/ 187844 w 375739"/>
                <a:gd name="connsiteY19" fmla="*/ 225609 h 225609"/>
                <a:gd name="connsiteX20" fmla="*/ 370211 w 375739"/>
                <a:gd name="connsiteY20" fmla="*/ 133015 h 225609"/>
                <a:gd name="connsiteX21" fmla="*/ 370681 w 375739"/>
                <a:gd name="connsiteY21" fmla="*/ 104814 h 225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75739" h="225609">
                  <a:moveTo>
                    <a:pt x="253177" y="180487"/>
                  </a:moveTo>
                  <a:cubicBezTo>
                    <a:pt x="289838" y="145236"/>
                    <a:pt x="291718" y="86953"/>
                    <a:pt x="256937" y="49352"/>
                  </a:cubicBezTo>
                  <a:cubicBezTo>
                    <a:pt x="294068" y="68623"/>
                    <a:pt x="324619" y="98234"/>
                    <a:pt x="342480" y="117975"/>
                  </a:cubicBezTo>
                  <a:cubicBezTo>
                    <a:pt x="323679" y="136305"/>
                    <a:pt x="291718" y="163567"/>
                    <a:pt x="253177" y="180487"/>
                  </a:cubicBezTo>
                  <a:close/>
                  <a:moveTo>
                    <a:pt x="68459" y="83663"/>
                  </a:moveTo>
                  <a:cubicBezTo>
                    <a:pt x="83970" y="70503"/>
                    <a:pt x="100421" y="59222"/>
                    <a:pt x="118281" y="49822"/>
                  </a:cubicBezTo>
                  <a:cubicBezTo>
                    <a:pt x="83970" y="87423"/>
                    <a:pt x="85850" y="145236"/>
                    <a:pt x="122511" y="180487"/>
                  </a:cubicBezTo>
                  <a:cubicBezTo>
                    <a:pt x="83970" y="163567"/>
                    <a:pt x="51539" y="136305"/>
                    <a:pt x="33208" y="117975"/>
                  </a:cubicBezTo>
                  <a:cubicBezTo>
                    <a:pt x="44018" y="105754"/>
                    <a:pt x="55769" y="94474"/>
                    <a:pt x="68459" y="83663"/>
                  </a:cubicBezTo>
                  <a:lnTo>
                    <a:pt x="68459" y="83663"/>
                  </a:lnTo>
                  <a:close/>
                  <a:moveTo>
                    <a:pt x="187844" y="188008"/>
                  </a:moveTo>
                  <a:cubicBezTo>
                    <a:pt x="146482" y="188008"/>
                    <a:pt x="112641" y="154166"/>
                    <a:pt x="112641" y="112805"/>
                  </a:cubicBezTo>
                  <a:cubicBezTo>
                    <a:pt x="112641" y="71443"/>
                    <a:pt x="146482" y="37602"/>
                    <a:pt x="187844" y="37602"/>
                  </a:cubicBezTo>
                  <a:cubicBezTo>
                    <a:pt x="229206" y="37602"/>
                    <a:pt x="263047" y="71443"/>
                    <a:pt x="263047" y="112805"/>
                  </a:cubicBezTo>
                  <a:cubicBezTo>
                    <a:pt x="263047" y="154166"/>
                    <a:pt x="229206" y="188008"/>
                    <a:pt x="187844" y="188008"/>
                  </a:cubicBezTo>
                  <a:close/>
                  <a:moveTo>
                    <a:pt x="370681" y="104814"/>
                  </a:moveTo>
                  <a:cubicBezTo>
                    <a:pt x="343420" y="72853"/>
                    <a:pt x="271977" y="0"/>
                    <a:pt x="187844" y="0"/>
                  </a:cubicBezTo>
                  <a:cubicBezTo>
                    <a:pt x="103711" y="0"/>
                    <a:pt x="32268" y="72853"/>
                    <a:pt x="5007" y="104814"/>
                  </a:cubicBezTo>
                  <a:cubicBezTo>
                    <a:pt x="-2044" y="113275"/>
                    <a:pt x="-1574" y="125025"/>
                    <a:pt x="5947" y="133015"/>
                  </a:cubicBezTo>
                  <a:cubicBezTo>
                    <a:pt x="33678" y="162156"/>
                    <a:pt x="104651" y="225609"/>
                    <a:pt x="187844" y="225609"/>
                  </a:cubicBezTo>
                  <a:cubicBezTo>
                    <a:pt x="271037" y="225609"/>
                    <a:pt x="342010" y="162156"/>
                    <a:pt x="370211" y="133015"/>
                  </a:cubicBezTo>
                  <a:cubicBezTo>
                    <a:pt x="377262" y="125495"/>
                    <a:pt x="377732" y="113275"/>
                    <a:pt x="370681" y="104814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854C20D1-9442-4A12-B720-F029EFA88CDF}"/>
                </a:ext>
              </a:extLst>
            </p:cNvPr>
            <p:cNvSpPr/>
            <p:nvPr/>
          </p:nvSpPr>
          <p:spPr>
            <a:xfrm>
              <a:off x="513148" y="3929734"/>
              <a:ext cx="94003" cy="94003"/>
            </a:xfrm>
            <a:custGeom>
              <a:avLst/>
              <a:gdLst>
                <a:gd name="connsiteX0" fmla="*/ 94004 w 94003"/>
                <a:gd name="connsiteY0" fmla="*/ 47002 h 94003"/>
                <a:gd name="connsiteX1" fmla="*/ 47002 w 94003"/>
                <a:gd name="connsiteY1" fmla="*/ 94004 h 94003"/>
                <a:gd name="connsiteX2" fmla="*/ 0 w 94003"/>
                <a:gd name="connsiteY2" fmla="*/ 47002 h 94003"/>
                <a:gd name="connsiteX3" fmla="*/ 47002 w 94003"/>
                <a:gd name="connsiteY3" fmla="*/ 0 h 94003"/>
                <a:gd name="connsiteX4" fmla="*/ 94004 w 94003"/>
                <a:gd name="connsiteY4" fmla="*/ 47002 h 94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003" h="94003">
                  <a:moveTo>
                    <a:pt x="94004" y="47002"/>
                  </a:moveTo>
                  <a:cubicBezTo>
                    <a:pt x="94004" y="72960"/>
                    <a:pt x="72960" y="94004"/>
                    <a:pt x="47002" y="94004"/>
                  </a:cubicBezTo>
                  <a:cubicBezTo>
                    <a:pt x="21043" y="94004"/>
                    <a:pt x="0" y="72960"/>
                    <a:pt x="0" y="47002"/>
                  </a:cubicBezTo>
                  <a:cubicBezTo>
                    <a:pt x="0" y="21043"/>
                    <a:pt x="21043" y="0"/>
                    <a:pt x="47002" y="0"/>
                  </a:cubicBezTo>
                  <a:cubicBezTo>
                    <a:pt x="72960" y="0"/>
                    <a:pt x="94004" y="21043"/>
                    <a:pt x="94004" y="47002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09" name="Graphic 60" descr="Gears">
            <a:extLst>
              <a:ext uri="{FF2B5EF4-FFF2-40B4-BE49-F238E27FC236}">
                <a16:creationId xmlns:a16="http://schemas.microsoft.com/office/drawing/2014/main" id="{29BC80A2-8DB1-4CD5-9911-E5940E94A11F}"/>
              </a:ext>
            </a:extLst>
          </p:cNvPr>
          <p:cNvGrpSpPr/>
          <p:nvPr/>
        </p:nvGrpSpPr>
        <p:grpSpPr>
          <a:xfrm>
            <a:off x="10705566" y="5009568"/>
            <a:ext cx="306452" cy="370844"/>
            <a:chOff x="11486142" y="3742834"/>
            <a:chExt cx="306452" cy="370844"/>
          </a:xfrm>
          <a:solidFill>
            <a:srgbClr val="9E9E9E"/>
          </a:solidFill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FDB3EF43-2A9B-4432-8D94-BF0DF8E01716}"/>
                </a:ext>
              </a:extLst>
            </p:cNvPr>
            <p:cNvSpPr/>
            <p:nvPr/>
          </p:nvSpPr>
          <p:spPr>
            <a:xfrm>
              <a:off x="11592367" y="3742834"/>
              <a:ext cx="200227" cy="199757"/>
            </a:xfrm>
            <a:custGeom>
              <a:avLst/>
              <a:gdLst>
                <a:gd name="connsiteX0" fmla="*/ 100114 w 200227"/>
                <a:gd name="connsiteY0" fmla="*/ 135365 h 199757"/>
                <a:gd name="connsiteX1" fmla="*/ 64863 w 200227"/>
                <a:gd name="connsiteY1" fmla="*/ 100114 h 199757"/>
                <a:gd name="connsiteX2" fmla="*/ 100114 w 200227"/>
                <a:gd name="connsiteY2" fmla="*/ 64863 h 199757"/>
                <a:gd name="connsiteX3" fmla="*/ 135365 w 200227"/>
                <a:gd name="connsiteY3" fmla="*/ 100114 h 199757"/>
                <a:gd name="connsiteX4" fmla="*/ 100114 w 200227"/>
                <a:gd name="connsiteY4" fmla="*/ 135365 h 199757"/>
                <a:gd name="connsiteX5" fmla="*/ 179547 w 200227"/>
                <a:gd name="connsiteY5" fmla="*/ 78023 h 199757"/>
                <a:gd name="connsiteX6" fmla="*/ 172027 w 200227"/>
                <a:gd name="connsiteY6" fmla="*/ 59692 h 199757"/>
                <a:gd name="connsiteX7" fmla="*/ 179547 w 200227"/>
                <a:gd name="connsiteY7" fmla="*/ 37602 h 199757"/>
                <a:gd name="connsiteX8" fmla="*/ 162626 w 200227"/>
                <a:gd name="connsiteY8" fmla="*/ 20681 h 199757"/>
                <a:gd name="connsiteX9" fmla="*/ 140536 w 200227"/>
                <a:gd name="connsiteY9" fmla="*/ 28201 h 199757"/>
                <a:gd name="connsiteX10" fmla="*/ 122205 w 200227"/>
                <a:gd name="connsiteY10" fmla="*/ 20681 h 199757"/>
                <a:gd name="connsiteX11" fmla="*/ 111864 w 200227"/>
                <a:gd name="connsiteY11" fmla="*/ 0 h 199757"/>
                <a:gd name="connsiteX12" fmla="*/ 88364 w 200227"/>
                <a:gd name="connsiteY12" fmla="*/ 0 h 199757"/>
                <a:gd name="connsiteX13" fmla="*/ 78023 w 200227"/>
                <a:gd name="connsiteY13" fmla="*/ 20681 h 199757"/>
                <a:gd name="connsiteX14" fmla="*/ 59692 w 200227"/>
                <a:gd name="connsiteY14" fmla="*/ 28201 h 199757"/>
                <a:gd name="connsiteX15" fmla="*/ 37602 w 200227"/>
                <a:gd name="connsiteY15" fmla="*/ 20681 h 199757"/>
                <a:gd name="connsiteX16" fmla="*/ 20681 w 200227"/>
                <a:gd name="connsiteY16" fmla="*/ 37602 h 199757"/>
                <a:gd name="connsiteX17" fmla="*/ 28201 w 200227"/>
                <a:gd name="connsiteY17" fmla="*/ 59692 h 199757"/>
                <a:gd name="connsiteX18" fmla="*/ 20681 w 200227"/>
                <a:gd name="connsiteY18" fmla="*/ 78023 h 199757"/>
                <a:gd name="connsiteX19" fmla="*/ 0 w 200227"/>
                <a:gd name="connsiteY19" fmla="*/ 88364 h 199757"/>
                <a:gd name="connsiteX20" fmla="*/ 0 w 200227"/>
                <a:gd name="connsiteY20" fmla="*/ 111864 h 199757"/>
                <a:gd name="connsiteX21" fmla="*/ 20681 w 200227"/>
                <a:gd name="connsiteY21" fmla="*/ 122205 h 199757"/>
                <a:gd name="connsiteX22" fmla="*/ 28201 w 200227"/>
                <a:gd name="connsiteY22" fmla="*/ 140536 h 199757"/>
                <a:gd name="connsiteX23" fmla="*/ 20681 w 200227"/>
                <a:gd name="connsiteY23" fmla="*/ 162626 h 199757"/>
                <a:gd name="connsiteX24" fmla="*/ 37131 w 200227"/>
                <a:gd name="connsiteY24" fmla="*/ 179077 h 199757"/>
                <a:gd name="connsiteX25" fmla="*/ 59222 w 200227"/>
                <a:gd name="connsiteY25" fmla="*/ 171557 h 199757"/>
                <a:gd name="connsiteX26" fmla="*/ 77553 w 200227"/>
                <a:gd name="connsiteY26" fmla="*/ 179077 h 199757"/>
                <a:gd name="connsiteX27" fmla="*/ 87894 w 200227"/>
                <a:gd name="connsiteY27" fmla="*/ 199758 h 199757"/>
                <a:gd name="connsiteX28" fmla="*/ 111394 w 200227"/>
                <a:gd name="connsiteY28" fmla="*/ 199758 h 199757"/>
                <a:gd name="connsiteX29" fmla="*/ 121735 w 200227"/>
                <a:gd name="connsiteY29" fmla="*/ 179077 h 199757"/>
                <a:gd name="connsiteX30" fmla="*/ 140066 w 200227"/>
                <a:gd name="connsiteY30" fmla="*/ 171557 h 199757"/>
                <a:gd name="connsiteX31" fmla="*/ 162156 w 200227"/>
                <a:gd name="connsiteY31" fmla="*/ 179077 h 199757"/>
                <a:gd name="connsiteX32" fmla="*/ 179077 w 200227"/>
                <a:gd name="connsiteY32" fmla="*/ 162626 h 199757"/>
                <a:gd name="connsiteX33" fmla="*/ 171557 w 200227"/>
                <a:gd name="connsiteY33" fmla="*/ 140536 h 199757"/>
                <a:gd name="connsiteX34" fmla="*/ 179547 w 200227"/>
                <a:gd name="connsiteY34" fmla="*/ 122205 h 199757"/>
                <a:gd name="connsiteX35" fmla="*/ 200228 w 200227"/>
                <a:gd name="connsiteY35" fmla="*/ 111864 h 199757"/>
                <a:gd name="connsiteX36" fmla="*/ 200228 w 200227"/>
                <a:gd name="connsiteY36" fmla="*/ 88364 h 199757"/>
                <a:gd name="connsiteX37" fmla="*/ 179547 w 200227"/>
                <a:gd name="connsiteY37" fmla="*/ 78023 h 19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0227" h="199757">
                  <a:moveTo>
                    <a:pt x="100114" y="135365"/>
                  </a:moveTo>
                  <a:cubicBezTo>
                    <a:pt x="80373" y="135365"/>
                    <a:pt x="64863" y="119385"/>
                    <a:pt x="64863" y="100114"/>
                  </a:cubicBezTo>
                  <a:cubicBezTo>
                    <a:pt x="64863" y="80843"/>
                    <a:pt x="80843" y="64863"/>
                    <a:pt x="100114" y="64863"/>
                  </a:cubicBezTo>
                  <a:cubicBezTo>
                    <a:pt x="119855" y="64863"/>
                    <a:pt x="135365" y="80843"/>
                    <a:pt x="135365" y="100114"/>
                  </a:cubicBezTo>
                  <a:cubicBezTo>
                    <a:pt x="135365" y="119385"/>
                    <a:pt x="119385" y="135365"/>
                    <a:pt x="100114" y="135365"/>
                  </a:cubicBezTo>
                  <a:close/>
                  <a:moveTo>
                    <a:pt x="179547" y="78023"/>
                  </a:moveTo>
                  <a:cubicBezTo>
                    <a:pt x="177667" y="71443"/>
                    <a:pt x="175317" y="65333"/>
                    <a:pt x="172027" y="59692"/>
                  </a:cubicBezTo>
                  <a:lnTo>
                    <a:pt x="179547" y="37602"/>
                  </a:lnTo>
                  <a:lnTo>
                    <a:pt x="162626" y="20681"/>
                  </a:lnTo>
                  <a:lnTo>
                    <a:pt x="140536" y="28201"/>
                  </a:lnTo>
                  <a:cubicBezTo>
                    <a:pt x="134895" y="24911"/>
                    <a:pt x="128785" y="22561"/>
                    <a:pt x="122205" y="20681"/>
                  </a:cubicBezTo>
                  <a:lnTo>
                    <a:pt x="111864" y="0"/>
                  </a:lnTo>
                  <a:lnTo>
                    <a:pt x="88364" y="0"/>
                  </a:lnTo>
                  <a:lnTo>
                    <a:pt x="78023" y="20681"/>
                  </a:lnTo>
                  <a:cubicBezTo>
                    <a:pt x="71443" y="22561"/>
                    <a:pt x="65333" y="24911"/>
                    <a:pt x="59692" y="28201"/>
                  </a:cubicBezTo>
                  <a:lnTo>
                    <a:pt x="37602" y="20681"/>
                  </a:lnTo>
                  <a:lnTo>
                    <a:pt x="20681" y="37602"/>
                  </a:lnTo>
                  <a:lnTo>
                    <a:pt x="28201" y="59692"/>
                  </a:lnTo>
                  <a:cubicBezTo>
                    <a:pt x="24911" y="65333"/>
                    <a:pt x="22561" y="71443"/>
                    <a:pt x="20681" y="78023"/>
                  </a:cubicBezTo>
                  <a:lnTo>
                    <a:pt x="0" y="88364"/>
                  </a:lnTo>
                  <a:lnTo>
                    <a:pt x="0" y="111864"/>
                  </a:lnTo>
                  <a:lnTo>
                    <a:pt x="20681" y="122205"/>
                  </a:lnTo>
                  <a:cubicBezTo>
                    <a:pt x="22561" y="128785"/>
                    <a:pt x="24911" y="134895"/>
                    <a:pt x="28201" y="140536"/>
                  </a:cubicBezTo>
                  <a:lnTo>
                    <a:pt x="20681" y="162626"/>
                  </a:lnTo>
                  <a:lnTo>
                    <a:pt x="37131" y="179077"/>
                  </a:lnTo>
                  <a:lnTo>
                    <a:pt x="59222" y="171557"/>
                  </a:lnTo>
                  <a:cubicBezTo>
                    <a:pt x="64863" y="174847"/>
                    <a:pt x="70973" y="177197"/>
                    <a:pt x="77553" y="179077"/>
                  </a:cubicBezTo>
                  <a:lnTo>
                    <a:pt x="87894" y="199758"/>
                  </a:lnTo>
                  <a:lnTo>
                    <a:pt x="111394" y="199758"/>
                  </a:lnTo>
                  <a:lnTo>
                    <a:pt x="121735" y="179077"/>
                  </a:lnTo>
                  <a:cubicBezTo>
                    <a:pt x="128315" y="177197"/>
                    <a:pt x="134425" y="174847"/>
                    <a:pt x="140066" y="171557"/>
                  </a:cubicBezTo>
                  <a:lnTo>
                    <a:pt x="162156" y="179077"/>
                  </a:lnTo>
                  <a:lnTo>
                    <a:pt x="179077" y="162626"/>
                  </a:lnTo>
                  <a:lnTo>
                    <a:pt x="171557" y="140536"/>
                  </a:lnTo>
                  <a:cubicBezTo>
                    <a:pt x="174847" y="134895"/>
                    <a:pt x="177667" y="128315"/>
                    <a:pt x="179547" y="122205"/>
                  </a:cubicBezTo>
                  <a:lnTo>
                    <a:pt x="200228" y="111864"/>
                  </a:lnTo>
                  <a:lnTo>
                    <a:pt x="200228" y="88364"/>
                  </a:lnTo>
                  <a:lnTo>
                    <a:pt x="179547" y="7802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5CE57CD1-1C75-4B53-907E-A83E0A8927A1}"/>
                </a:ext>
              </a:extLst>
            </p:cNvPr>
            <p:cNvSpPr/>
            <p:nvPr/>
          </p:nvSpPr>
          <p:spPr>
            <a:xfrm>
              <a:off x="11486142" y="3913921"/>
              <a:ext cx="200227" cy="199757"/>
            </a:xfrm>
            <a:custGeom>
              <a:avLst/>
              <a:gdLst>
                <a:gd name="connsiteX0" fmla="*/ 100114 w 200227"/>
                <a:gd name="connsiteY0" fmla="*/ 135365 h 199757"/>
                <a:gd name="connsiteX1" fmla="*/ 64863 w 200227"/>
                <a:gd name="connsiteY1" fmla="*/ 100114 h 199757"/>
                <a:gd name="connsiteX2" fmla="*/ 100114 w 200227"/>
                <a:gd name="connsiteY2" fmla="*/ 64863 h 199757"/>
                <a:gd name="connsiteX3" fmla="*/ 135365 w 200227"/>
                <a:gd name="connsiteY3" fmla="*/ 100114 h 199757"/>
                <a:gd name="connsiteX4" fmla="*/ 100114 w 200227"/>
                <a:gd name="connsiteY4" fmla="*/ 135365 h 199757"/>
                <a:gd name="connsiteX5" fmla="*/ 100114 w 200227"/>
                <a:gd name="connsiteY5" fmla="*/ 135365 h 199757"/>
                <a:gd name="connsiteX6" fmla="*/ 172027 w 200227"/>
                <a:gd name="connsiteY6" fmla="*/ 59692 h 199757"/>
                <a:gd name="connsiteX7" fmla="*/ 179547 w 200227"/>
                <a:gd name="connsiteY7" fmla="*/ 37602 h 199757"/>
                <a:gd name="connsiteX8" fmla="*/ 162626 w 200227"/>
                <a:gd name="connsiteY8" fmla="*/ 20681 h 199757"/>
                <a:gd name="connsiteX9" fmla="*/ 140536 w 200227"/>
                <a:gd name="connsiteY9" fmla="*/ 28201 h 199757"/>
                <a:gd name="connsiteX10" fmla="*/ 122205 w 200227"/>
                <a:gd name="connsiteY10" fmla="*/ 20681 h 199757"/>
                <a:gd name="connsiteX11" fmla="*/ 111864 w 200227"/>
                <a:gd name="connsiteY11" fmla="*/ 0 h 199757"/>
                <a:gd name="connsiteX12" fmla="*/ 88364 w 200227"/>
                <a:gd name="connsiteY12" fmla="*/ 0 h 199757"/>
                <a:gd name="connsiteX13" fmla="*/ 78023 w 200227"/>
                <a:gd name="connsiteY13" fmla="*/ 20681 h 199757"/>
                <a:gd name="connsiteX14" fmla="*/ 59692 w 200227"/>
                <a:gd name="connsiteY14" fmla="*/ 28201 h 199757"/>
                <a:gd name="connsiteX15" fmla="*/ 37602 w 200227"/>
                <a:gd name="connsiteY15" fmla="*/ 20681 h 199757"/>
                <a:gd name="connsiteX16" fmla="*/ 21151 w 200227"/>
                <a:gd name="connsiteY16" fmla="*/ 37131 h 199757"/>
                <a:gd name="connsiteX17" fmla="*/ 28201 w 200227"/>
                <a:gd name="connsiteY17" fmla="*/ 59222 h 199757"/>
                <a:gd name="connsiteX18" fmla="*/ 20681 w 200227"/>
                <a:gd name="connsiteY18" fmla="*/ 77553 h 199757"/>
                <a:gd name="connsiteX19" fmla="*/ 0 w 200227"/>
                <a:gd name="connsiteY19" fmla="*/ 87893 h 199757"/>
                <a:gd name="connsiteX20" fmla="*/ 0 w 200227"/>
                <a:gd name="connsiteY20" fmla="*/ 111394 h 199757"/>
                <a:gd name="connsiteX21" fmla="*/ 20681 w 200227"/>
                <a:gd name="connsiteY21" fmla="*/ 121735 h 199757"/>
                <a:gd name="connsiteX22" fmla="*/ 28201 w 200227"/>
                <a:gd name="connsiteY22" fmla="*/ 140066 h 199757"/>
                <a:gd name="connsiteX23" fmla="*/ 21151 w 200227"/>
                <a:gd name="connsiteY23" fmla="*/ 162156 h 199757"/>
                <a:gd name="connsiteX24" fmla="*/ 37602 w 200227"/>
                <a:gd name="connsiteY24" fmla="*/ 178607 h 199757"/>
                <a:gd name="connsiteX25" fmla="*/ 59692 w 200227"/>
                <a:gd name="connsiteY25" fmla="*/ 171557 h 199757"/>
                <a:gd name="connsiteX26" fmla="*/ 78023 w 200227"/>
                <a:gd name="connsiteY26" fmla="*/ 179077 h 199757"/>
                <a:gd name="connsiteX27" fmla="*/ 88364 w 200227"/>
                <a:gd name="connsiteY27" fmla="*/ 199758 h 199757"/>
                <a:gd name="connsiteX28" fmla="*/ 111864 w 200227"/>
                <a:gd name="connsiteY28" fmla="*/ 199758 h 199757"/>
                <a:gd name="connsiteX29" fmla="*/ 122205 w 200227"/>
                <a:gd name="connsiteY29" fmla="*/ 179077 h 199757"/>
                <a:gd name="connsiteX30" fmla="*/ 140536 w 200227"/>
                <a:gd name="connsiteY30" fmla="*/ 171557 h 199757"/>
                <a:gd name="connsiteX31" fmla="*/ 162626 w 200227"/>
                <a:gd name="connsiteY31" fmla="*/ 179077 h 199757"/>
                <a:gd name="connsiteX32" fmla="*/ 179077 w 200227"/>
                <a:gd name="connsiteY32" fmla="*/ 162156 h 199757"/>
                <a:gd name="connsiteX33" fmla="*/ 172027 w 200227"/>
                <a:gd name="connsiteY33" fmla="*/ 140536 h 199757"/>
                <a:gd name="connsiteX34" fmla="*/ 179547 w 200227"/>
                <a:gd name="connsiteY34" fmla="*/ 122205 h 199757"/>
                <a:gd name="connsiteX35" fmla="*/ 200228 w 200227"/>
                <a:gd name="connsiteY35" fmla="*/ 111864 h 199757"/>
                <a:gd name="connsiteX36" fmla="*/ 200228 w 200227"/>
                <a:gd name="connsiteY36" fmla="*/ 88364 h 199757"/>
                <a:gd name="connsiteX37" fmla="*/ 179547 w 200227"/>
                <a:gd name="connsiteY37" fmla="*/ 78023 h 199757"/>
                <a:gd name="connsiteX38" fmla="*/ 172027 w 200227"/>
                <a:gd name="connsiteY38" fmla="*/ 59692 h 19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0227" h="199757">
                  <a:moveTo>
                    <a:pt x="100114" y="135365"/>
                  </a:moveTo>
                  <a:cubicBezTo>
                    <a:pt x="80373" y="135365"/>
                    <a:pt x="64863" y="119385"/>
                    <a:pt x="64863" y="100114"/>
                  </a:cubicBezTo>
                  <a:cubicBezTo>
                    <a:pt x="64863" y="80373"/>
                    <a:pt x="80843" y="64863"/>
                    <a:pt x="100114" y="64863"/>
                  </a:cubicBezTo>
                  <a:cubicBezTo>
                    <a:pt x="119855" y="64863"/>
                    <a:pt x="135365" y="80843"/>
                    <a:pt x="135365" y="100114"/>
                  </a:cubicBezTo>
                  <a:cubicBezTo>
                    <a:pt x="135365" y="119385"/>
                    <a:pt x="119855" y="135365"/>
                    <a:pt x="100114" y="135365"/>
                  </a:cubicBezTo>
                  <a:lnTo>
                    <a:pt x="100114" y="135365"/>
                  </a:lnTo>
                  <a:close/>
                  <a:moveTo>
                    <a:pt x="172027" y="59692"/>
                  </a:moveTo>
                  <a:lnTo>
                    <a:pt x="179547" y="37602"/>
                  </a:lnTo>
                  <a:lnTo>
                    <a:pt x="162626" y="20681"/>
                  </a:lnTo>
                  <a:lnTo>
                    <a:pt x="140536" y="28201"/>
                  </a:lnTo>
                  <a:cubicBezTo>
                    <a:pt x="134895" y="24911"/>
                    <a:pt x="128315" y="22561"/>
                    <a:pt x="122205" y="20681"/>
                  </a:cubicBezTo>
                  <a:lnTo>
                    <a:pt x="111864" y="0"/>
                  </a:lnTo>
                  <a:lnTo>
                    <a:pt x="88364" y="0"/>
                  </a:lnTo>
                  <a:lnTo>
                    <a:pt x="78023" y="20681"/>
                  </a:lnTo>
                  <a:cubicBezTo>
                    <a:pt x="71443" y="22561"/>
                    <a:pt x="65333" y="24911"/>
                    <a:pt x="59692" y="28201"/>
                  </a:cubicBezTo>
                  <a:lnTo>
                    <a:pt x="37602" y="20681"/>
                  </a:lnTo>
                  <a:lnTo>
                    <a:pt x="21151" y="37131"/>
                  </a:lnTo>
                  <a:lnTo>
                    <a:pt x="28201" y="59222"/>
                  </a:lnTo>
                  <a:cubicBezTo>
                    <a:pt x="24911" y="64863"/>
                    <a:pt x="22561" y="71443"/>
                    <a:pt x="20681" y="77553"/>
                  </a:cubicBezTo>
                  <a:lnTo>
                    <a:pt x="0" y="87893"/>
                  </a:lnTo>
                  <a:lnTo>
                    <a:pt x="0" y="111394"/>
                  </a:lnTo>
                  <a:lnTo>
                    <a:pt x="20681" y="121735"/>
                  </a:lnTo>
                  <a:cubicBezTo>
                    <a:pt x="22561" y="128315"/>
                    <a:pt x="24911" y="134425"/>
                    <a:pt x="28201" y="140066"/>
                  </a:cubicBezTo>
                  <a:lnTo>
                    <a:pt x="21151" y="162156"/>
                  </a:lnTo>
                  <a:lnTo>
                    <a:pt x="37602" y="178607"/>
                  </a:lnTo>
                  <a:lnTo>
                    <a:pt x="59692" y="171557"/>
                  </a:lnTo>
                  <a:cubicBezTo>
                    <a:pt x="65333" y="174847"/>
                    <a:pt x="71443" y="177197"/>
                    <a:pt x="78023" y="179077"/>
                  </a:cubicBezTo>
                  <a:lnTo>
                    <a:pt x="88364" y="199758"/>
                  </a:lnTo>
                  <a:lnTo>
                    <a:pt x="111864" y="199758"/>
                  </a:lnTo>
                  <a:lnTo>
                    <a:pt x="122205" y="179077"/>
                  </a:lnTo>
                  <a:cubicBezTo>
                    <a:pt x="128785" y="177197"/>
                    <a:pt x="134895" y="174847"/>
                    <a:pt x="140536" y="171557"/>
                  </a:cubicBezTo>
                  <a:lnTo>
                    <a:pt x="162626" y="179077"/>
                  </a:lnTo>
                  <a:lnTo>
                    <a:pt x="179077" y="162156"/>
                  </a:lnTo>
                  <a:lnTo>
                    <a:pt x="172027" y="140536"/>
                  </a:lnTo>
                  <a:cubicBezTo>
                    <a:pt x="175317" y="134895"/>
                    <a:pt x="177667" y="128785"/>
                    <a:pt x="179547" y="122205"/>
                  </a:cubicBezTo>
                  <a:lnTo>
                    <a:pt x="200228" y="111864"/>
                  </a:lnTo>
                  <a:lnTo>
                    <a:pt x="200228" y="88364"/>
                  </a:lnTo>
                  <a:lnTo>
                    <a:pt x="179547" y="78023"/>
                  </a:lnTo>
                  <a:cubicBezTo>
                    <a:pt x="177667" y="71443"/>
                    <a:pt x="175317" y="65333"/>
                    <a:pt x="172027" y="59692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2" name="Graphic 17" descr="Research">
            <a:extLst>
              <a:ext uri="{FF2B5EF4-FFF2-40B4-BE49-F238E27FC236}">
                <a16:creationId xmlns:a16="http://schemas.microsoft.com/office/drawing/2014/main" id="{E5E71AA2-21AD-4BB6-AD1E-C70C2D0BDACC}"/>
              </a:ext>
            </a:extLst>
          </p:cNvPr>
          <p:cNvGrpSpPr/>
          <p:nvPr/>
        </p:nvGrpSpPr>
        <p:grpSpPr>
          <a:xfrm>
            <a:off x="3263276" y="2528834"/>
            <a:ext cx="538622" cy="538622"/>
            <a:chOff x="3534959" y="2089747"/>
            <a:chExt cx="538622" cy="538622"/>
          </a:xfrm>
        </p:grpSpPr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E385A56F-005C-4B5D-8BC9-F24CCB775BC7}"/>
                </a:ext>
              </a:extLst>
            </p:cNvPr>
            <p:cNvSpPr/>
            <p:nvPr/>
          </p:nvSpPr>
          <p:spPr>
            <a:xfrm>
              <a:off x="3578718" y="2136312"/>
              <a:ext cx="443945" cy="444506"/>
            </a:xfrm>
            <a:custGeom>
              <a:avLst/>
              <a:gdLst>
                <a:gd name="connsiteX0" fmla="*/ 363012 w 443945"/>
                <a:gd name="connsiteY0" fmla="*/ 307466 h 444506"/>
                <a:gd name="connsiteX1" fmla="*/ 328226 w 443945"/>
                <a:gd name="connsiteY1" fmla="*/ 296806 h 444506"/>
                <a:gd name="connsiteX2" fmla="*/ 302978 w 443945"/>
                <a:gd name="connsiteY2" fmla="*/ 272119 h 444506"/>
                <a:gd name="connsiteX3" fmla="*/ 337764 w 443945"/>
                <a:gd name="connsiteY3" fmla="*/ 170006 h 444506"/>
                <a:gd name="connsiteX4" fmla="*/ 169445 w 443945"/>
                <a:gd name="connsiteY4" fmla="*/ 3 h 444506"/>
                <a:gd name="connsiteX5" fmla="*/ 3 w 443945"/>
                <a:gd name="connsiteY5" fmla="*/ 168322 h 444506"/>
                <a:gd name="connsiteX6" fmla="*/ 168322 w 443945"/>
                <a:gd name="connsiteY6" fmla="*/ 337764 h 444506"/>
                <a:gd name="connsiteX7" fmla="*/ 271558 w 443945"/>
                <a:gd name="connsiteY7" fmla="*/ 302978 h 444506"/>
                <a:gd name="connsiteX8" fmla="*/ 296245 w 443945"/>
                <a:gd name="connsiteY8" fmla="*/ 327665 h 444506"/>
                <a:gd name="connsiteX9" fmla="*/ 306905 w 443945"/>
                <a:gd name="connsiteY9" fmla="*/ 363012 h 444506"/>
                <a:gd name="connsiteX10" fmla="*/ 377039 w 443945"/>
                <a:gd name="connsiteY10" fmla="*/ 433145 h 444506"/>
                <a:gd name="connsiteX11" fmla="*/ 432584 w 443945"/>
                <a:gd name="connsiteY11" fmla="*/ 433145 h 444506"/>
                <a:gd name="connsiteX12" fmla="*/ 432584 w 443945"/>
                <a:gd name="connsiteY12" fmla="*/ 377600 h 444506"/>
                <a:gd name="connsiteX13" fmla="*/ 363012 w 443945"/>
                <a:gd name="connsiteY13" fmla="*/ 307466 h 444506"/>
                <a:gd name="connsiteX14" fmla="*/ 169445 w 443945"/>
                <a:gd name="connsiteY14" fmla="*/ 304100 h 444506"/>
                <a:gd name="connsiteX15" fmla="*/ 34789 w 443945"/>
                <a:gd name="connsiteY15" fmla="*/ 169445 h 444506"/>
                <a:gd name="connsiteX16" fmla="*/ 169445 w 443945"/>
                <a:gd name="connsiteY16" fmla="*/ 34789 h 444506"/>
                <a:gd name="connsiteX17" fmla="*/ 304100 w 443945"/>
                <a:gd name="connsiteY17" fmla="*/ 169445 h 444506"/>
                <a:gd name="connsiteX18" fmla="*/ 169445 w 443945"/>
                <a:gd name="connsiteY18" fmla="*/ 304100 h 44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3945" h="444506">
                  <a:moveTo>
                    <a:pt x="363012" y="307466"/>
                  </a:moveTo>
                  <a:cubicBezTo>
                    <a:pt x="354035" y="298489"/>
                    <a:pt x="340569" y="294001"/>
                    <a:pt x="328226" y="296806"/>
                  </a:cubicBezTo>
                  <a:lnTo>
                    <a:pt x="302978" y="272119"/>
                  </a:lnTo>
                  <a:cubicBezTo>
                    <a:pt x="325421" y="242944"/>
                    <a:pt x="337764" y="207036"/>
                    <a:pt x="337764" y="170006"/>
                  </a:cubicBezTo>
                  <a:cubicBezTo>
                    <a:pt x="338325" y="76308"/>
                    <a:pt x="262581" y="564"/>
                    <a:pt x="169445" y="3"/>
                  </a:cubicBezTo>
                  <a:cubicBezTo>
                    <a:pt x="76308" y="-558"/>
                    <a:pt x="564" y="75186"/>
                    <a:pt x="3" y="168322"/>
                  </a:cubicBezTo>
                  <a:cubicBezTo>
                    <a:pt x="-558" y="261459"/>
                    <a:pt x="75186" y="337203"/>
                    <a:pt x="168322" y="337764"/>
                  </a:cubicBezTo>
                  <a:cubicBezTo>
                    <a:pt x="205353" y="337764"/>
                    <a:pt x="241822" y="325421"/>
                    <a:pt x="271558" y="302978"/>
                  </a:cubicBezTo>
                  <a:lnTo>
                    <a:pt x="296245" y="327665"/>
                  </a:lnTo>
                  <a:cubicBezTo>
                    <a:pt x="294001" y="340569"/>
                    <a:pt x="297928" y="353474"/>
                    <a:pt x="306905" y="363012"/>
                  </a:cubicBezTo>
                  <a:lnTo>
                    <a:pt x="377039" y="433145"/>
                  </a:lnTo>
                  <a:cubicBezTo>
                    <a:pt x="392187" y="448294"/>
                    <a:pt x="417435" y="448294"/>
                    <a:pt x="432584" y="433145"/>
                  </a:cubicBezTo>
                  <a:cubicBezTo>
                    <a:pt x="447733" y="417996"/>
                    <a:pt x="447733" y="392748"/>
                    <a:pt x="432584" y="377600"/>
                  </a:cubicBezTo>
                  <a:lnTo>
                    <a:pt x="363012" y="307466"/>
                  </a:lnTo>
                  <a:close/>
                  <a:moveTo>
                    <a:pt x="169445" y="304100"/>
                  </a:moveTo>
                  <a:cubicBezTo>
                    <a:pt x="94823" y="304100"/>
                    <a:pt x="34789" y="244066"/>
                    <a:pt x="34789" y="169445"/>
                  </a:cubicBezTo>
                  <a:cubicBezTo>
                    <a:pt x="34789" y="94823"/>
                    <a:pt x="94823" y="34789"/>
                    <a:pt x="169445" y="34789"/>
                  </a:cubicBezTo>
                  <a:cubicBezTo>
                    <a:pt x="244066" y="34789"/>
                    <a:pt x="304100" y="94823"/>
                    <a:pt x="304100" y="169445"/>
                  </a:cubicBezTo>
                  <a:cubicBezTo>
                    <a:pt x="304100" y="243505"/>
                    <a:pt x="243505" y="304100"/>
                    <a:pt x="169445" y="30410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A1307B6F-52B7-4DC2-B264-4275DD002F05}"/>
                </a:ext>
              </a:extLst>
            </p:cNvPr>
            <p:cNvSpPr/>
            <p:nvPr/>
          </p:nvSpPr>
          <p:spPr>
            <a:xfrm>
              <a:off x="3627534" y="2219698"/>
              <a:ext cx="241818" cy="177511"/>
            </a:xfrm>
            <a:custGeom>
              <a:avLst/>
              <a:gdLst>
                <a:gd name="connsiteX0" fmla="*/ 241258 w 241818"/>
                <a:gd name="connsiteY0" fmla="*/ 77642 h 177511"/>
                <a:gd name="connsiteX1" fmla="*/ 209277 w 241818"/>
                <a:gd name="connsiteY1" fmla="*/ 77642 h 177511"/>
                <a:gd name="connsiteX2" fmla="*/ 201983 w 241818"/>
                <a:gd name="connsiteY2" fmla="*/ 82130 h 177511"/>
                <a:gd name="connsiteX3" fmla="*/ 180663 w 241818"/>
                <a:gd name="connsiteY3" fmla="*/ 105134 h 177511"/>
                <a:gd name="connsiteX4" fmla="*/ 162709 w 241818"/>
                <a:gd name="connsiteY4" fmla="*/ 42856 h 177511"/>
                <a:gd name="connsiteX5" fmla="*/ 150365 w 241818"/>
                <a:gd name="connsiteY5" fmla="*/ 36123 h 177511"/>
                <a:gd name="connsiteX6" fmla="*/ 143633 w 241818"/>
                <a:gd name="connsiteY6" fmla="*/ 42295 h 177511"/>
                <a:gd name="connsiteX7" fmla="*/ 109969 w 241818"/>
                <a:gd name="connsiteY7" fmla="*/ 131504 h 177511"/>
                <a:gd name="connsiteX8" fmla="*/ 86965 w 241818"/>
                <a:gd name="connsiteY8" fmla="*/ 8070 h 177511"/>
                <a:gd name="connsiteX9" fmla="*/ 75744 w 241818"/>
                <a:gd name="connsiteY9" fmla="*/ 215 h 177511"/>
                <a:gd name="connsiteX10" fmla="*/ 67889 w 241818"/>
                <a:gd name="connsiteY10" fmla="*/ 6948 h 177511"/>
                <a:gd name="connsiteX11" fmla="*/ 43763 w 241818"/>
                <a:gd name="connsiteY11" fmla="*/ 77642 h 177511"/>
                <a:gd name="connsiteX12" fmla="*/ 0 w 241818"/>
                <a:gd name="connsiteY12" fmla="*/ 77642 h 177511"/>
                <a:gd name="connsiteX13" fmla="*/ 0 w 241818"/>
                <a:gd name="connsiteY13" fmla="*/ 100084 h 177511"/>
                <a:gd name="connsiteX14" fmla="*/ 51057 w 241818"/>
                <a:gd name="connsiteY14" fmla="*/ 100084 h 177511"/>
                <a:gd name="connsiteX15" fmla="*/ 60595 w 241818"/>
                <a:gd name="connsiteY15" fmla="*/ 91669 h 177511"/>
                <a:gd name="connsiteX16" fmla="*/ 74622 w 241818"/>
                <a:gd name="connsiteY16" fmla="*/ 49028 h 177511"/>
                <a:gd name="connsiteX17" fmla="*/ 97064 w 241818"/>
                <a:gd name="connsiteY17" fmla="*/ 169657 h 177511"/>
                <a:gd name="connsiteX18" fmla="*/ 106041 w 241818"/>
                <a:gd name="connsiteY18" fmla="*/ 177511 h 177511"/>
                <a:gd name="connsiteX19" fmla="*/ 107163 w 241818"/>
                <a:gd name="connsiteY19" fmla="*/ 177511 h 177511"/>
                <a:gd name="connsiteX20" fmla="*/ 116701 w 241818"/>
                <a:gd name="connsiteY20" fmla="*/ 171340 h 177511"/>
                <a:gd name="connsiteX21" fmla="*/ 152610 w 241818"/>
                <a:gd name="connsiteY21" fmla="*/ 77081 h 177511"/>
                <a:gd name="connsiteX22" fmla="*/ 167197 w 241818"/>
                <a:gd name="connsiteY22" fmla="*/ 127577 h 177511"/>
                <a:gd name="connsiteX23" fmla="*/ 179541 w 241818"/>
                <a:gd name="connsiteY23" fmla="*/ 134309 h 177511"/>
                <a:gd name="connsiteX24" fmla="*/ 184029 w 241818"/>
                <a:gd name="connsiteY24" fmla="*/ 131504 h 177511"/>
                <a:gd name="connsiteX25" fmla="*/ 214327 w 241818"/>
                <a:gd name="connsiteY25" fmla="*/ 100084 h 177511"/>
                <a:gd name="connsiteX26" fmla="*/ 241819 w 241818"/>
                <a:gd name="connsiteY26" fmla="*/ 100084 h 177511"/>
                <a:gd name="connsiteX27" fmla="*/ 241819 w 241818"/>
                <a:gd name="connsiteY27" fmla="*/ 77642 h 177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41818" h="177511">
                  <a:moveTo>
                    <a:pt x="241258" y="77642"/>
                  </a:moveTo>
                  <a:lnTo>
                    <a:pt x="209277" y="77642"/>
                  </a:lnTo>
                  <a:cubicBezTo>
                    <a:pt x="206472" y="78203"/>
                    <a:pt x="203666" y="79886"/>
                    <a:pt x="201983" y="82130"/>
                  </a:cubicBezTo>
                  <a:lnTo>
                    <a:pt x="180663" y="105134"/>
                  </a:lnTo>
                  <a:lnTo>
                    <a:pt x="162709" y="42856"/>
                  </a:lnTo>
                  <a:cubicBezTo>
                    <a:pt x="161026" y="37806"/>
                    <a:pt x="155415" y="34440"/>
                    <a:pt x="150365" y="36123"/>
                  </a:cubicBezTo>
                  <a:cubicBezTo>
                    <a:pt x="147560" y="37245"/>
                    <a:pt x="144755" y="38928"/>
                    <a:pt x="143633" y="42295"/>
                  </a:cubicBezTo>
                  <a:lnTo>
                    <a:pt x="109969" y="131504"/>
                  </a:lnTo>
                  <a:lnTo>
                    <a:pt x="86965" y="8070"/>
                  </a:lnTo>
                  <a:cubicBezTo>
                    <a:pt x="85843" y="2459"/>
                    <a:pt x="80793" y="-907"/>
                    <a:pt x="75744" y="215"/>
                  </a:cubicBezTo>
                  <a:cubicBezTo>
                    <a:pt x="72377" y="776"/>
                    <a:pt x="69572" y="3581"/>
                    <a:pt x="67889" y="6948"/>
                  </a:cubicBezTo>
                  <a:lnTo>
                    <a:pt x="43763" y="77642"/>
                  </a:lnTo>
                  <a:lnTo>
                    <a:pt x="0" y="77642"/>
                  </a:lnTo>
                  <a:lnTo>
                    <a:pt x="0" y="100084"/>
                  </a:lnTo>
                  <a:lnTo>
                    <a:pt x="51057" y="100084"/>
                  </a:lnTo>
                  <a:cubicBezTo>
                    <a:pt x="55545" y="99523"/>
                    <a:pt x="59473" y="96157"/>
                    <a:pt x="60595" y="91669"/>
                  </a:cubicBezTo>
                  <a:lnTo>
                    <a:pt x="74622" y="49028"/>
                  </a:lnTo>
                  <a:lnTo>
                    <a:pt x="97064" y="169657"/>
                  </a:lnTo>
                  <a:cubicBezTo>
                    <a:pt x="97625" y="174145"/>
                    <a:pt x="101553" y="177511"/>
                    <a:pt x="106041" y="177511"/>
                  </a:cubicBezTo>
                  <a:lnTo>
                    <a:pt x="107163" y="177511"/>
                  </a:lnTo>
                  <a:cubicBezTo>
                    <a:pt x="111091" y="177511"/>
                    <a:pt x="115018" y="175267"/>
                    <a:pt x="116701" y="171340"/>
                  </a:cubicBezTo>
                  <a:lnTo>
                    <a:pt x="152610" y="77081"/>
                  </a:lnTo>
                  <a:lnTo>
                    <a:pt x="167197" y="127577"/>
                  </a:lnTo>
                  <a:cubicBezTo>
                    <a:pt x="168880" y="132626"/>
                    <a:pt x="173930" y="135993"/>
                    <a:pt x="179541" y="134309"/>
                  </a:cubicBezTo>
                  <a:cubicBezTo>
                    <a:pt x="181224" y="133748"/>
                    <a:pt x="182907" y="132626"/>
                    <a:pt x="184029" y="131504"/>
                  </a:cubicBezTo>
                  <a:lnTo>
                    <a:pt x="214327" y="100084"/>
                  </a:lnTo>
                  <a:lnTo>
                    <a:pt x="241819" y="100084"/>
                  </a:lnTo>
                  <a:lnTo>
                    <a:pt x="241819" y="77642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5" name="Graphic 19" descr="Eye">
            <a:extLst>
              <a:ext uri="{FF2B5EF4-FFF2-40B4-BE49-F238E27FC236}">
                <a16:creationId xmlns:a16="http://schemas.microsoft.com/office/drawing/2014/main" id="{711CDABC-9A5F-478E-AFE4-40330D5469D9}"/>
              </a:ext>
            </a:extLst>
          </p:cNvPr>
          <p:cNvGrpSpPr/>
          <p:nvPr/>
        </p:nvGrpSpPr>
        <p:grpSpPr>
          <a:xfrm>
            <a:off x="4950239" y="2106369"/>
            <a:ext cx="448523" cy="269311"/>
            <a:chOff x="5377609" y="2224402"/>
            <a:chExt cx="448523" cy="269311"/>
          </a:xfrm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FE1014A0-6F86-4322-811F-77ECA38AB6D9}"/>
                </a:ext>
              </a:extLst>
            </p:cNvPr>
            <p:cNvSpPr/>
            <p:nvPr/>
          </p:nvSpPr>
          <p:spPr>
            <a:xfrm>
              <a:off x="5377609" y="2224402"/>
              <a:ext cx="448523" cy="269311"/>
            </a:xfrm>
            <a:custGeom>
              <a:avLst/>
              <a:gdLst>
                <a:gd name="connsiteX0" fmla="*/ 302219 w 448523"/>
                <a:gd name="connsiteY0" fmla="*/ 215449 h 269311"/>
                <a:gd name="connsiteX1" fmla="*/ 306707 w 448523"/>
                <a:gd name="connsiteY1" fmla="*/ 58912 h 269311"/>
                <a:gd name="connsiteX2" fmla="*/ 408821 w 448523"/>
                <a:gd name="connsiteY2" fmla="*/ 140827 h 269311"/>
                <a:gd name="connsiteX3" fmla="*/ 302219 w 448523"/>
                <a:gd name="connsiteY3" fmla="*/ 215449 h 269311"/>
                <a:gd name="connsiteX4" fmla="*/ 81720 w 448523"/>
                <a:gd name="connsiteY4" fmla="*/ 99869 h 269311"/>
                <a:gd name="connsiteX5" fmla="*/ 141193 w 448523"/>
                <a:gd name="connsiteY5" fmla="*/ 59473 h 269311"/>
                <a:gd name="connsiteX6" fmla="*/ 146243 w 448523"/>
                <a:gd name="connsiteY6" fmla="*/ 215449 h 269311"/>
                <a:gd name="connsiteX7" fmla="*/ 39640 w 448523"/>
                <a:gd name="connsiteY7" fmla="*/ 140827 h 269311"/>
                <a:gd name="connsiteX8" fmla="*/ 81720 w 448523"/>
                <a:gd name="connsiteY8" fmla="*/ 99869 h 269311"/>
                <a:gd name="connsiteX9" fmla="*/ 81720 w 448523"/>
                <a:gd name="connsiteY9" fmla="*/ 99869 h 269311"/>
                <a:gd name="connsiteX10" fmla="*/ 224231 w 448523"/>
                <a:gd name="connsiteY10" fmla="*/ 224426 h 269311"/>
                <a:gd name="connsiteX11" fmla="*/ 134460 w 448523"/>
                <a:gd name="connsiteY11" fmla="*/ 134656 h 269311"/>
                <a:gd name="connsiteX12" fmla="*/ 224231 w 448523"/>
                <a:gd name="connsiteY12" fmla="*/ 44885 h 269311"/>
                <a:gd name="connsiteX13" fmla="*/ 314001 w 448523"/>
                <a:gd name="connsiteY13" fmla="*/ 134656 h 269311"/>
                <a:gd name="connsiteX14" fmla="*/ 224231 w 448523"/>
                <a:gd name="connsiteY14" fmla="*/ 224426 h 269311"/>
                <a:gd name="connsiteX15" fmla="*/ 442485 w 448523"/>
                <a:gd name="connsiteY15" fmla="*/ 125117 h 269311"/>
                <a:gd name="connsiteX16" fmla="*/ 224231 w 448523"/>
                <a:gd name="connsiteY16" fmla="*/ 0 h 269311"/>
                <a:gd name="connsiteX17" fmla="*/ 5977 w 448523"/>
                <a:gd name="connsiteY17" fmla="*/ 125117 h 269311"/>
                <a:gd name="connsiteX18" fmla="*/ 7099 w 448523"/>
                <a:gd name="connsiteY18" fmla="*/ 158781 h 269311"/>
                <a:gd name="connsiteX19" fmla="*/ 224231 w 448523"/>
                <a:gd name="connsiteY19" fmla="*/ 269311 h 269311"/>
                <a:gd name="connsiteX20" fmla="*/ 441924 w 448523"/>
                <a:gd name="connsiteY20" fmla="*/ 158781 h 269311"/>
                <a:gd name="connsiteX21" fmla="*/ 442485 w 448523"/>
                <a:gd name="connsiteY21" fmla="*/ 125117 h 269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48523" h="269311">
                  <a:moveTo>
                    <a:pt x="302219" y="215449"/>
                  </a:moveTo>
                  <a:cubicBezTo>
                    <a:pt x="345982" y="173369"/>
                    <a:pt x="348226" y="103797"/>
                    <a:pt x="306707" y="58912"/>
                  </a:cubicBezTo>
                  <a:cubicBezTo>
                    <a:pt x="351031" y="81915"/>
                    <a:pt x="387500" y="117263"/>
                    <a:pt x="408821" y="140827"/>
                  </a:cubicBezTo>
                  <a:cubicBezTo>
                    <a:pt x="386378" y="162709"/>
                    <a:pt x="348226" y="195250"/>
                    <a:pt x="302219" y="215449"/>
                  </a:cubicBezTo>
                  <a:close/>
                  <a:moveTo>
                    <a:pt x="81720" y="99869"/>
                  </a:moveTo>
                  <a:cubicBezTo>
                    <a:pt x="100235" y="84160"/>
                    <a:pt x="119873" y="70694"/>
                    <a:pt x="141193" y="59473"/>
                  </a:cubicBezTo>
                  <a:cubicBezTo>
                    <a:pt x="100235" y="104358"/>
                    <a:pt x="102480" y="173369"/>
                    <a:pt x="146243" y="215449"/>
                  </a:cubicBezTo>
                  <a:cubicBezTo>
                    <a:pt x="100235" y="195250"/>
                    <a:pt x="61522" y="162709"/>
                    <a:pt x="39640" y="140827"/>
                  </a:cubicBezTo>
                  <a:cubicBezTo>
                    <a:pt x="52545" y="126240"/>
                    <a:pt x="66572" y="112774"/>
                    <a:pt x="81720" y="99869"/>
                  </a:cubicBezTo>
                  <a:lnTo>
                    <a:pt x="81720" y="99869"/>
                  </a:lnTo>
                  <a:close/>
                  <a:moveTo>
                    <a:pt x="224231" y="224426"/>
                  </a:moveTo>
                  <a:cubicBezTo>
                    <a:pt x="174857" y="224426"/>
                    <a:pt x="134460" y="184029"/>
                    <a:pt x="134460" y="134656"/>
                  </a:cubicBezTo>
                  <a:cubicBezTo>
                    <a:pt x="134460" y="85282"/>
                    <a:pt x="174857" y="44885"/>
                    <a:pt x="224231" y="44885"/>
                  </a:cubicBezTo>
                  <a:cubicBezTo>
                    <a:pt x="273604" y="44885"/>
                    <a:pt x="314001" y="85282"/>
                    <a:pt x="314001" y="134656"/>
                  </a:cubicBezTo>
                  <a:cubicBezTo>
                    <a:pt x="314001" y="184029"/>
                    <a:pt x="273604" y="224426"/>
                    <a:pt x="224231" y="224426"/>
                  </a:cubicBezTo>
                  <a:close/>
                  <a:moveTo>
                    <a:pt x="442485" y="125117"/>
                  </a:moveTo>
                  <a:cubicBezTo>
                    <a:pt x="409943" y="86965"/>
                    <a:pt x="324661" y="0"/>
                    <a:pt x="224231" y="0"/>
                  </a:cubicBezTo>
                  <a:cubicBezTo>
                    <a:pt x="123800" y="0"/>
                    <a:pt x="38518" y="86965"/>
                    <a:pt x="5977" y="125117"/>
                  </a:cubicBezTo>
                  <a:cubicBezTo>
                    <a:pt x="-2439" y="135217"/>
                    <a:pt x="-1878" y="149243"/>
                    <a:pt x="7099" y="158781"/>
                  </a:cubicBezTo>
                  <a:cubicBezTo>
                    <a:pt x="40202" y="193567"/>
                    <a:pt x="124922" y="269311"/>
                    <a:pt x="224231" y="269311"/>
                  </a:cubicBezTo>
                  <a:cubicBezTo>
                    <a:pt x="323539" y="269311"/>
                    <a:pt x="408260" y="193567"/>
                    <a:pt x="441924" y="158781"/>
                  </a:cubicBezTo>
                  <a:cubicBezTo>
                    <a:pt x="450340" y="149804"/>
                    <a:pt x="450901" y="135217"/>
                    <a:pt x="442485" y="125117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3EE1252A-2583-4E11-A21A-EAE3DC80CE59}"/>
                </a:ext>
              </a:extLst>
            </p:cNvPr>
            <p:cNvSpPr/>
            <p:nvPr/>
          </p:nvSpPr>
          <p:spPr>
            <a:xfrm>
              <a:off x="5545733" y="2302951"/>
              <a:ext cx="112212" cy="112212"/>
            </a:xfrm>
            <a:custGeom>
              <a:avLst/>
              <a:gdLst>
                <a:gd name="connsiteX0" fmla="*/ 112213 w 112212"/>
                <a:gd name="connsiteY0" fmla="*/ 56106 h 112212"/>
                <a:gd name="connsiteX1" fmla="*/ 56106 w 112212"/>
                <a:gd name="connsiteY1" fmla="*/ 112213 h 112212"/>
                <a:gd name="connsiteX2" fmla="*/ 0 w 112212"/>
                <a:gd name="connsiteY2" fmla="*/ 56106 h 112212"/>
                <a:gd name="connsiteX3" fmla="*/ 56106 w 112212"/>
                <a:gd name="connsiteY3" fmla="*/ 0 h 112212"/>
                <a:gd name="connsiteX4" fmla="*/ 112213 w 112212"/>
                <a:gd name="connsiteY4" fmla="*/ 56106 h 112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12" h="112212">
                  <a:moveTo>
                    <a:pt x="112213" y="56106"/>
                  </a:moveTo>
                  <a:cubicBezTo>
                    <a:pt x="112213" y="87093"/>
                    <a:pt x="87093" y="112213"/>
                    <a:pt x="56106" y="112213"/>
                  </a:cubicBezTo>
                  <a:cubicBezTo>
                    <a:pt x="25120" y="112213"/>
                    <a:pt x="0" y="87093"/>
                    <a:pt x="0" y="56106"/>
                  </a:cubicBezTo>
                  <a:cubicBezTo>
                    <a:pt x="0" y="25120"/>
                    <a:pt x="25120" y="0"/>
                    <a:pt x="56106" y="0"/>
                  </a:cubicBezTo>
                  <a:cubicBezTo>
                    <a:pt x="87093" y="0"/>
                    <a:pt x="112213" y="25120"/>
                    <a:pt x="112213" y="56106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8" name="Graphic 21" descr="Lightbulb">
            <a:extLst>
              <a:ext uri="{FF2B5EF4-FFF2-40B4-BE49-F238E27FC236}">
                <a16:creationId xmlns:a16="http://schemas.microsoft.com/office/drawing/2014/main" id="{66BBC626-D0D1-4EC1-A724-266677886E5B}"/>
              </a:ext>
            </a:extLst>
          </p:cNvPr>
          <p:cNvGrpSpPr/>
          <p:nvPr/>
        </p:nvGrpSpPr>
        <p:grpSpPr>
          <a:xfrm>
            <a:off x="5924113" y="3822050"/>
            <a:ext cx="538622" cy="538622"/>
            <a:chOff x="6320224" y="4325152"/>
            <a:chExt cx="538622" cy="538622"/>
          </a:xfrm>
        </p:grpSpPr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943CEDB3-A2F9-4963-B9AA-1E19664F4019}"/>
                </a:ext>
              </a:extLst>
            </p:cNvPr>
            <p:cNvSpPr/>
            <p:nvPr/>
          </p:nvSpPr>
          <p:spPr>
            <a:xfrm>
              <a:off x="6516596" y="4684233"/>
              <a:ext cx="145876" cy="33663"/>
            </a:xfrm>
            <a:custGeom>
              <a:avLst/>
              <a:gdLst>
                <a:gd name="connsiteX0" fmla="*/ 16832 w 145876"/>
                <a:gd name="connsiteY0" fmla="*/ 0 h 33663"/>
                <a:gd name="connsiteX1" fmla="*/ 129045 w 145876"/>
                <a:gd name="connsiteY1" fmla="*/ 0 h 33663"/>
                <a:gd name="connsiteX2" fmla="*/ 145877 w 145876"/>
                <a:gd name="connsiteY2" fmla="*/ 16832 h 33663"/>
                <a:gd name="connsiteX3" fmla="*/ 129045 w 145876"/>
                <a:gd name="connsiteY3" fmla="*/ 33664 h 33663"/>
                <a:gd name="connsiteX4" fmla="*/ 16832 w 145876"/>
                <a:gd name="connsiteY4" fmla="*/ 33664 h 33663"/>
                <a:gd name="connsiteX5" fmla="*/ 0 w 145876"/>
                <a:gd name="connsiteY5" fmla="*/ 16832 h 33663"/>
                <a:gd name="connsiteX6" fmla="*/ 16832 w 145876"/>
                <a:gd name="connsiteY6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876" h="33663">
                  <a:moveTo>
                    <a:pt x="16832" y="0"/>
                  </a:moveTo>
                  <a:lnTo>
                    <a:pt x="129045" y="0"/>
                  </a:lnTo>
                  <a:cubicBezTo>
                    <a:pt x="138583" y="0"/>
                    <a:pt x="145877" y="7294"/>
                    <a:pt x="145877" y="16832"/>
                  </a:cubicBezTo>
                  <a:cubicBezTo>
                    <a:pt x="145877" y="26370"/>
                    <a:pt x="138583" y="33664"/>
                    <a:pt x="129045" y="33664"/>
                  </a:cubicBezTo>
                  <a:lnTo>
                    <a:pt x="16832" y="33664"/>
                  </a:lnTo>
                  <a:cubicBezTo>
                    <a:pt x="7294" y="33664"/>
                    <a:pt x="0" y="26370"/>
                    <a:pt x="0" y="16832"/>
                  </a:cubicBezTo>
                  <a:cubicBezTo>
                    <a:pt x="0" y="7294"/>
                    <a:pt x="7294" y="0"/>
                    <a:pt x="16832" y="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C183B661-7BE2-49F2-B692-559BA39FD3CF}"/>
                </a:ext>
              </a:extLst>
            </p:cNvPr>
            <p:cNvSpPr/>
            <p:nvPr/>
          </p:nvSpPr>
          <p:spPr>
            <a:xfrm>
              <a:off x="6516596" y="4740339"/>
              <a:ext cx="145876" cy="33663"/>
            </a:xfrm>
            <a:custGeom>
              <a:avLst/>
              <a:gdLst>
                <a:gd name="connsiteX0" fmla="*/ 16832 w 145876"/>
                <a:gd name="connsiteY0" fmla="*/ 0 h 33663"/>
                <a:gd name="connsiteX1" fmla="*/ 129045 w 145876"/>
                <a:gd name="connsiteY1" fmla="*/ 0 h 33663"/>
                <a:gd name="connsiteX2" fmla="*/ 145877 w 145876"/>
                <a:gd name="connsiteY2" fmla="*/ 16832 h 33663"/>
                <a:gd name="connsiteX3" fmla="*/ 129045 w 145876"/>
                <a:gd name="connsiteY3" fmla="*/ 33664 h 33663"/>
                <a:gd name="connsiteX4" fmla="*/ 16832 w 145876"/>
                <a:gd name="connsiteY4" fmla="*/ 33664 h 33663"/>
                <a:gd name="connsiteX5" fmla="*/ 0 w 145876"/>
                <a:gd name="connsiteY5" fmla="*/ 16832 h 33663"/>
                <a:gd name="connsiteX6" fmla="*/ 16832 w 145876"/>
                <a:gd name="connsiteY6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876" h="33663">
                  <a:moveTo>
                    <a:pt x="16832" y="0"/>
                  </a:moveTo>
                  <a:lnTo>
                    <a:pt x="129045" y="0"/>
                  </a:lnTo>
                  <a:cubicBezTo>
                    <a:pt x="138583" y="0"/>
                    <a:pt x="145877" y="7294"/>
                    <a:pt x="145877" y="16832"/>
                  </a:cubicBezTo>
                  <a:cubicBezTo>
                    <a:pt x="145877" y="26370"/>
                    <a:pt x="138583" y="33664"/>
                    <a:pt x="129045" y="33664"/>
                  </a:cubicBezTo>
                  <a:lnTo>
                    <a:pt x="16832" y="33664"/>
                  </a:lnTo>
                  <a:cubicBezTo>
                    <a:pt x="7294" y="33664"/>
                    <a:pt x="0" y="26370"/>
                    <a:pt x="0" y="16832"/>
                  </a:cubicBezTo>
                  <a:cubicBezTo>
                    <a:pt x="0" y="7294"/>
                    <a:pt x="7294" y="0"/>
                    <a:pt x="16832" y="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21764FC3-3987-4840-9B35-93B259219C25}"/>
                </a:ext>
              </a:extLst>
            </p:cNvPr>
            <p:cNvSpPr/>
            <p:nvPr/>
          </p:nvSpPr>
          <p:spPr>
            <a:xfrm>
              <a:off x="6553065" y="4796446"/>
              <a:ext cx="72938" cy="33663"/>
            </a:xfrm>
            <a:custGeom>
              <a:avLst/>
              <a:gdLst>
                <a:gd name="connsiteX0" fmla="*/ 0 w 72938"/>
                <a:gd name="connsiteY0" fmla="*/ 0 h 33663"/>
                <a:gd name="connsiteX1" fmla="*/ 36469 w 72938"/>
                <a:gd name="connsiteY1" fmla="*/ 33664 h 33663"/>
                <a:gd name="connsiteX2" fmla="*/ 72938 w 72938"/>
                <a:gd name="connsiteY2" fmla="*/ 0 h 33663"/>
                <a:gd name="connsiteX3" fmla="*/ 0 w 72938"/>
                <a:gd name="connsiteY3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938" h="33663">
                  <a:moveTo>
                    <a:pt x="0" y="0"/>
                  </a:moveTo>
                  <a:cubicBezTo>
                    <a:pt x="1683" y="19076"/>
                    <a:pt x="17393" y="33664"/>
                    <a:pt x="36469" y="33664"/>
                  </a:cubicBezTo>
                  <a:cubicBezTo>
                    <a:pt x="55545" y="33664"/>
                    <a:pt x="71255" y="19076"/>
                    <a:pt x="7293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614915D0-A8BD-4F0D-B224-29D276FC8400}"/>
                </a:ext>
              </a:extLst>
            </p:cNvPr>
            <p:cNvSpPr/>
            <p:nvPr/>
          </p:nvSpPr>
          <p:spPr>
            <a:xfrm>
              <a:off x="6443658" y="4358815"/>
              <a:ext cx="291753" cy="302974"/>
            </a:xfrm>
            <a:custGeom>
              <a:avLst/>
              <a:gdLst>
                <a:gd name="connsiteX0" fmla="*/ 145877 w 291753"/>
                <a:gd name="connsiteY0" fmla="*/ 0 h 302974"/>
                <a:gd name="connsiteX1" fmla="*/ 145877 w 291753"/>
                <a:gd name="connsiteY1" fmla="*/ 0 h 302974"/>
                <a:gd name="connsiteX2" fmla="*/ 145877 w 291753"/>
                <a:gd name="connsiteY2" fmla="*/ 0 h 302974"/>
                <a:gd name="connsiteX3" fmla="*/ 0 w 291753"/>
                <a:gd name="connsiteY3" fmla="*/ 144194 h 302974"/>
                <a:gd name="connsiteX4" fmla="*/ 0 w 291753"/>
                <a:gd name="connsiteY4" fmla="*/ 149243 h 302974"/>
                <a:gd name="connsiteX5" fmla="*/ 10099 w 291753"/>
                <a:gd name="connsiteY5" fmla="*/ 199739 h 302974"/>
                <a:gd name="connsiteX6" fmla="*/ 35347 w 291753"/>
                <a:gd name="connsiteY6" fmla="*/ 241258 h 302974"/>
                <a:gd name="connsiteX7" fmla="*/ 69572 w 291753"/>
                <a:gd name="connsiteY7" fmla="*/ 296803 h 302974"/>
                <a:gd name="connsiteX8" fmla="*/ 79671 w 291753"/>
                <a:gd name="connsiteY8" fmla="*/ 302975 h 302974"/>
                <a:gd name="connsiteX9" fmla="*/ 212082 w 291753"/>
                <a:gd name="connsiteY9" fmla="*/ 302975 h 302974"/>
                <a:gd name="connsiteX10" fmla="*/ 222182 w 291753"/>
                <a:gd name="connsiteY10" fmla="*/ 296803 h 302974"/>
                <a:gd name="connsiteX11" fmla="*/ 256407 w 291753"/>
                <a:gd name="connsiteY11" fmla="*/ 241258 h 302974"/>
                <a:gd name="connsiteX12" fmla="*/ 281654 w 291753"/>
                <a:gd name="connsiteY12" fmla="*/ 199739 h 302974"/>
                <a:gd name="connsiteX13" fmla="*/ 291754 w 291753"/>
                <a:gd name="connsiteY13" fmla="*/ 149243 h 302974"/>
                <a:gd name="connsiteX14" fmla="*/ 291754 w 291753"/>
                <a:gd name="connsiteY14" fmla="*/ 144194 h 302974"/>
                <a:gd name="connsiteX15" fmla="*/ 145877 w 291753"/>
                <a:gd name="connsiteY15" fmla="*/ 0 h 302974"/>
                <a:gd name="connsiteX16" fmla="*/ 258090 w 291753"/>
                <a:gd name="connsiteY16" fmla="*/ 148682 h 302974"/>
                <a:gd name="connsiteX17" fmla="*/ 250235 w 291753"/>
                <a:gd name="connsiteY17" fmla="*/ 187957 h 302974"/>
                <a:gd name="connsiteX18" fmla="*/ 231159 w 291753"/>
                <a:gd name="connsiteY18" fmla="*/ 218815 h 302974"/>
                <a:gd name="connsiteX19" fmla="*/ 198617 w 291753"/>
                <a:gd name="connsiteY19" fmla="*/ 269311 h 302974"/>
                <a:gd name="connsiteX20" fmla="*/ 145877 w 291753"/>
                <a:gd name="connsiteY20" fmla="*/ 269311 h 302974"/>
                <a:gd name="connsiteX21" fmla="*/ 93698 w 291753"/>
                <a:gd name="connsiteY21" fmla="*/ 269311 h 302974"/>
                <a:gd name="connsiteX22" fmla="*/ 61156 w 291753"/>
                <a:gd name="connsiteY22" fmla="*/ 218815 h 302974"/>
                <a:gd name="connsiteX23" fmla="*/ 42080 w 291753"/>
                <a:gd name="connsiteY23" fmla="*/ 187957 h 302974"/>
                <a:gd name="connsiteX24" fmla="*/ 34225 w 291753"/>
                <a:gd name="connsiteY24" fmla="*/ 148682 h 302974"/>
                <a:gd name="connsiteX25" fmla="*/ 34225 w 291753"/>
                <a:gd name="connsiteY25" fmla="*/ 144194 h 302974"/>
                <a:gd name="connsiteX26" fmla="*/ 146438 w 291753"/>
                <a:gd name="connsiteY26" fmla="*/ 33103 h 302974"/>
                <a:gd name="connsiteX27" fmla="*/ 146438 w 291753"/>
                <a:gd name="connsiteY27" fmla="*/ 33103 h 302974"/>
                <a:gd name="connsiteX28" fmla="*/ 146438 w 291753"/>
                <a:gd name="connsiteY28" fmla="*/ 33103 h 302974"/>
                <a:gd name="connsiteX29" fmla="*/ 146438 w 291753"/>
                <a:gd name="connsiteY29" fmla="*/ 33103 h 302974"/>
                <a:gd name="connsiteX30" fmla="*/ 146438 w 291753"/>
                <a:gd name="connsiteY30" fmla="*/ 33103 h 302974"/>
                <a:gd name="connsiteX31" fmla="*/ 146438 w 291753"/>
                <a:gd name="connsiteY31" fmla="*/ 33103 h 302974"/>
                <a:gd name="connsiteX32" fmla="*/ 146438 w 291753"/>
                <a:gd name="connsiteY32" fmla="*/ 33103 h 302974"/>
                <a:gd name="connsiteX33" fmla="*/ 258651 w 291753"/>
                <a:gd name="connsiteY33" fmla="*/ 144194 h 302974"/>
                <a:gd name="connsiteX34" fmla="*/ 258651 w 291753"/>
                <a:gd name="connsiteY34" fmla="*/ 148682 h 302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1753" h="302974">
                  <a:moveTo>
                    <a:pt x="145877" y="0"/>
                  </a:moveTo>
                  <a:cubicBezTo>
                    <a:pt x="145877" y="0"/>
                    <a:pt x="145877" y="0"/>
                    <a:pt x="145877" y="0"/>
                  </a:cubicBezTo>
                  <a:cubicBezTo>
                    <a:pt x="145877" y="0"/>
                    <a:pt x="145877" y="0"/>
                    <a:pt x="145877" y="0"/>
                  </a:cubicBezTo>
                  <a:cubicBezTo>
                    <a:pt x="66206" y="561"/>
                    <a:pt x="1683" y="64522"/>
                    <a:pt x="0" y="144194"/>
                  </a:cubicBezTo>
                  <a:lnTo>
                    <a:pt x="0" y="149243"/>
                  </a:lnTo>
                  <a:cubicBezTo>
                    <a:pt x="561" y="166636"/>
                    <a:pt x="3927" y="183468"/>
                    <a:pt x="10099" y="199739"/>
                  </a:cubicBezTo>
                  <a:cubicBezTo>
                    <a:pt x="16271" y="214888"/>
                    <a:pt x="24687" y="228914"/>
                    <a:pt x="35347" y="241258"/>
                  </a:cubicBezTo>
                  <a:cubicBezTo>
                    <a:pt x="48813" y="255845"/>
                    <a:pt x="63400" y="284460"/>
                    <a:pt x="69572" y="296803"/>
                  </a:cubicBezTo>
                  <a:cubicBezTo>
                    <a:pt x="71255" y="300731"/>
                    <a:pt x="75183" y="302975"/>
                    <a:pt x="79671" y="302975"/>
                  </a:cubicBezTo>
                  <a:lnTo>
                    <a:pt x="212082" y="302975"/>
                  </a:lnTo>
                  <a:cubicBezTo>
                    <a:pt x="216571" y="302975"/>
                    <a:pt x="220498" y="300731"/>
                    <a:pt x="222182" y="296803"/>
                  </a:cubicBezTo>
                  <a:cubicBezTo>
                    <a:pt x="228353" y="284460"/>
                    <a:pt x="242941" y="255845"/>
                    <a:pt x="256407" y="241258"/>
                  </a:cubicBezTo>
                  <a:cubicBezTo>
                    <a:pt x="267067" y="228914"/>
                    <a:pt x="276044" y="214888"/>
                    <a:pt x="281654" y="199739"/>
                  </a:cubicBezTo>
                  <a:cubicBezTo>
                    <a:pt x="287826" y="183468"/>
                    <a:pt x="291193" y="166636"/>
                    <a:pt x="291754" y="149243"/>
                  </a:cubicBezTo>
                  <a:lnTo>
                    <a:pt x="291754" y="144194"/>
                  </a:lnTo>
                  <a:cubicBezTo>
                    <a:pt x="290070" y="64522"/>
                    <a:pt x="225548" y="561"/>
                    <a:pt x="145877" y="0"/>
                  </a:cubicBezTo>
                  <a:close/>
                  <a:moveTo>
                    <a:pt x="258090" y="148682"/>
                  </a:moveTo>
                  <a:cubicBezTo>
                    <a:pt x="257529" y="162148"/>
                    <a:pt x="254723" y="175613"/>
                    <a:pt x="250235" y="187957"/>
                  </a:cubicBezTo>
                  <a:cubicBezTo>
                    <a:pt x="245746" y="199178"/>
                    <a:pt x="239575" y="209838"/>
                    <a:pt x="231159" y="218815"/>
                  </a:cubicBezTo>
                  <a:cubicBezTo>
                    <a:pt x="218254" y="234525"/>
                    <a:pt x="207033" y="251357"/>
                    <a:pt x="198617" y="269311"/>
                  </a:cubicBezTo>
                  <a:lnTo>
                    <a:pt x="145877" y="269311"/>
                  </a:lnTo>
                  <a:lnTo>
                    <a:pt x="93698" y="269311"/>
                  </a:lnTo>
                  <a:cubicBezTo>
                    <a:pt x="84721" y="251357"/>
                    <a:pt x="73499" y="234525"/>
                    <a:pt x="61156" y="218815"/>
                  </a:cubicBezTo>
                  <a:cubicBezTo>
                    <a:pt x="53301" y="209838"/>
                    <a:pt x="46568" y="199178"/>
                    <a:pt x="42080" y="187957"/>
                  </a:cubicBezTo>
                  <a:cubicBezTo>
                    <a:pt x="37030" y="175613"/>
                    <a:pt x="34786" y="162148"/>
                    <a:pt x="34225" y="148682"/>
                  </a:cubicBezTo>
                  <a:lnTo>
                    <a:pt x="34225" y="144194"/>
                  </a:lnTo>
                  <a:cubicBezTo>
                    <a:pt x="35347" y="83038"/>
                    <a:pt x="85282" y="33664"/>
                    <a:pt x="146438" y="33103"/>
                  </a:cubicBezTo>
                  <a:lnTo>
                    <a:pt x="146438" y="33103"/>
                  </a:lnTo>
                  <a:lnTo>
                    <a:pt x="146438" y="33103"/>
                  </a:lnTo>
                  <a:cubicBezTo>
                    <a:pt x="146438" y="33103"/>
                    <a:pt x="146438" y="33103"/>
                    <a:pt x="146438" y="33103"/>
                  </a:cubicBezTo>
                  <a:cubicBezTo>
                    <a:pt x="146438" y="33103"/>
                    <a:pt x="146438" y="33103"/>
                    <a:pt x="146438" y="33103"/>
                  </a:cubicBezTo>
                  <a:lnTo>
                    <a:pt x="146438" y="33103"/>
                  </a:lnTo>
                  <a:lnTo>
                    <a:pt x="146438" y="33103"/>
                  </a:lnTo>
                  <a:cubicBezTo>
                    <a:pt x="207594" y="33664"/>
                    <a:pt x="257529" y="82477"/>
                    <a:pt x="258651" y="144194"/>
                  </a:cubicBezTo>
                  <a:lnTo>
                    <a:pt x="258651" y="148682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3" name="Graphic 23" descr="Gears">
            <a:extLst>
              <a:ext uri="{FF2B5EF4-FFF2-40B4-BE49-F238E27FC236}">
                <a16:creationId xmlns:a16="http://schemas.microsoft.com/office/drawing/2014/main" id="{5B4AB66F-D0EA-42EF-A7AF-82C5353F178E}"/>
              </a:ext>
            </a:extLst>
          </p:cNvPr>
          <p:cNvGrpSpPr/>
          <p:nvPr/>
        </p:nvGrpSpPr>
        <p:grpSpPr>
          <a:xfrm>
            <a:off x="8583886" y="3869740"/>
            <a:ext cx="365814" cy="442679"/>
            <a:chOff x="8204197" y="4372842"/>
            <a:chExt cx="365814" cy="442679"/>
          </a:xfrm>
          <a:solidFill>
            <a:srgbClr val="000000"/>
          </a:solidFill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F910EB2B-2E42-4551-A7DB-5395BA3FE909}"/>
                </a:ext>
              </a:extLst>
            </p:cNvPr>
            <p:cNvSpPr/>
            <p:nvPr/>
          </p:nvSpPr>
          <p:spPr>
            <a:xfrm>
              <a:off x="8330998" y="4372842"/>
              <a:ext cx="239013" cy="238452"/>
            </a:xfrm>
            <a:custGeom>
              <a:avLst/>
              <a:gdLst>
                <a:gd name="connsiteX0" fmla="*/ 119507 w 239013"/>
                <a:gd name="connsiteY0" fmla="*/ 161587 h 238452"/>
                <a:gd name="connsiteX1" fmla="*/ 77427 w 239013"/>
                <a:gd name="connsiteY1" fmla="*/ 119507 h 238452"/>
                <a:gd name="connsiteX2" fmla="*/ 119507 w 239013"/>
                <a:gd name="connsiteY2" fmla="*/ 77427 h 238452"/>
                <a:gd name="connsiteX3" fmla="*/ 161587 w 239013"/>
                <a:gd name="connsiteY3" fmla="*/ 119507 h 238452"/>
                <a:gd name="connsiteX4" fmla="*/ 119507 w 239013"/>
                <a:gd name="connsiteY4" fmla="*/ 161587 h 238452"/>
                <a:gd name="connsiteX5" fmla="*/ 214327 w 239013"/>
                <a:gd name="connsiteY5" fmla="*/ 93137 h 238452"/>
                <a:gd name="connsiteX6" fmla="*/ 205350 w 239013"/>
                <a:gd name="connsiteY6" fmla="*/ 71255 h 238452"/>
                <a:gd name="connsiteX7" fmla="*/ 214327 w 239013"/>
                <a:gd name="connsiteY7" fmla="*/ 44885 h 238452"/>
                <a:gd name="connsiteX8" fmla="*/ 194128 w 239013"/>
                <a:gd name="connsiteY8" fmla="*/ 24687 h 238452"/>
                <a:gd name="connsiteX9" fmla="*/ 167758 w 239013"/>
                <a:gd name="connsiteY9" fmla="*/ 33664 h 238452"/>
                <a:gd name="connsiteX10" fmla="*/ 145877 w 239013"/>
                <a:gd name="connsiteY10" fmla="*/ 24687 h 238452"/>
                <a:gd name="connsiteX11" fmla="*/ 133533 w 239013"/>
                <a:gd name="connsiteY11" fmla="*/ 0 h 238452"/>
                <a:gd name="connsiteX12" fmla="*/ 105480 w 239013"/>
                <a:gd name="connsiteY12" fmla="*/ 0 h 238452"/>
                <a:gd name="connsiteX13" fmla="*/ 93137 w 239013"/>
                <a:gd name="connsiteY13" fmla="*/ 24687 h 238452"/>
                <a:gd name="connsiteX14" fmla="*/ 71255 w 239013"/>
                <a:gd name="connsiteY14" fmla="*/ 33664 h 238452"/>
                <a:gd name="connsiteX15" fmla="*/ 44885 w 239013"/>
                <a:gd name="connsiteY15" fmla="*/ 24687 h 238452"/>
                <a:gd name="connsiteX16" fmla="*/ 24687 w 239013"/>
                <a:gd name="connsiteY16" fmla="*/ 44885 h 238452"/>
                <a:gd name="connsiteX17" fmla="*/ 33664 w 239013"/>
                <a:gd name="connsiteY17" fmla="*/ 71255 h 238452"/>
                <a:gd name="connsiteX18" fmla="*/ 24687 w 239013"/>
                <a:gd name="connsiteY18" fmla="*/ 93137 h 238452"/>
                <a:gd name="connsiteX19" fmla="*/ 0 w 239013"/>
                <a:gd name="connsiteY19" fmla="*/ 105480 h 238452"/>
                <a:gd name="connsiteX20" fmla="*/ 0 w 239013"/>
                <a:gd name="connsiteY20" fmla="*/ 133533 h 238452"/>
                <a:gd name="connsiteX21" fmla="*/ 24687 w 239013"/>
                <a:gd name="connsiteY21" fmla="*/ 145877 h 238452"/>
                <a:gd name="connsiteX22" fmla="*/ 33664 w 239013"/>
                <a:gd name="connsiteY22" fmla="*/ 167758 h 238452"/>
                <a:gd name="connsiteX23" fmla="*/ 24687 w 239013"/>
                <a:gd name="connsiteY23" fmla="*/ 194128 h 238452"/>
                <a:gd name="connsiteX24" fmla="*/ 44324 w 239013"/>
                <a:gd name="connsiteY24" fmla="*/ 213766 h 238452"/>
                <a:gd name="connsiteX25" fmla="*/ 70694 w 239013"/>
                <a:gd name="connsiteY25" fmla="*/ 204789 h 238452"/>
                <a:gd name="connsiteX26" fmla="*/ 92576 w 239013"/>
                <a:gd name="connsiteY26" fmla="*/ 213766 h 238452"/>
                <a:gd name="connsiteX27" fmla="*/ 104919 w 239013"/>
                <a:gd name="connsiteY27" fmla="*/ 238452 h 238452"/>
                <a:gd name="connsiteX28" fmla="*/ 132972 w 239013"/>
                <a:gd name="connsiteY28" fmla="*/ 238452 h 238452"/>
                <a:gd name="connsiteX29" fmla="*/ 145316 w 239013"/>
                <a:gd name="connsiteY29" fmla="*/ 213766 h 238452"/>
                <a:gd name="connsiteX30" fmla="*/ 167197 w 239013"/>
                <a:gd name="connsiteY30" fmla="*/ 204789 h 238452"/>
                <a:gd name="connsiteX31" fmla="*/ 193567 w 239013"/>
                <a:gd name="connsiteY31" fmla="*/ 213766 h 238452"/>
                <a:gd name="connsiteX32" fmla="*/ 213766 w 239013"/>
                <a:gd name="connsiteY32" fmla="*/ 194128 h 238452"/>
                <a:gd name="connsiteX33" fmla="*/ 204789 w 239013"/>
                <a:gd name="connsiteY33" fmla="*/ 167758 h 238452"/>
                <a:gd name="connsiteX34" fmla="*/ 214327 w 239013"/>
                <a:gd name="connsiteY34" fmla="*/ 145877 h 238452"/>
                <a:gd name="connsiteX35" fmla="*/ 239014 w 239013"/>
                <a:gd name="connsiteY35" fmla="*/ 133533 h 238452"/>
                <a:gd name="connsiteX36" fmla="*/ 239014 w 239013"/>
                <a:gd name="connsiteY36" fmla="*/ 105480 h 238452"/>
                <a:gd name="connsiteX37" fmla="*/ 214327 w 239013"/>
                <a:gd name="connsiteY37" fmla="*/ 93137 h 23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39013" h="238452">
                  <a:moveTo>
                    <a:pt x="119507" y="161587"/>
                  </a:moveTo>
                  <a:cubicBezTo>
                    <a:pt x="95942" y="161587"/>
                    <a:pt x="77427" y="142510"/>
                    <a:pt x="77427" y="119507"/>
                  </a:cubicBezTo>
                  <a:cubicBezTo>
                    <a:pt x="77427" y="96503"/>
                    <a:pt x="96503" y="77427"/>
                    <a:pt x="119507" y="77427"/>
                  </a:cubicBezTo>
                  <a:cubicBezTo>
                    <a:pt x="143071" y="77427"/>
                    <a:pt x="161587" y="96503"/>
                    <a:pt x="161587" y="119507"/>
                  </a:cubicBezTo>
                  <a:cubicBezTo>
                    <a:pt x="161587" y="142510"/>
                    <a:pt x="142510" y="161587"/>
                    <a:pt x="119507" y="161587"/>
                  </a:cubicBezTo>
                  <a:close/>
                  <a:moveTo>
                    <a:pt x="214327" y="93137"/>
                  </a:moveTo>
                  <a:cubicBezTo>
                    <a:pt x="212082" y="85282"/>
                    <a:pt x="209277" y="77988"/>
                    <a:pt x="205350" y="71255"/>
                  </a:cubicBezTo>
                  <a:lnTo>
                    <a:pt x="214327" y="44885"/>
                  </a:lnTo>
                  <a:lnTo>
                    <a:pt x="194128" y="24687"/>
                  </a:lnTo>
                  <a:lnTo>
                    <a:pt x="167758" y="33664"/>
                  </a:lnTo>
                  <a:cubicBezTo>
                    <a:pt x="161026" y="29736"/>
                    <a:pt x="153732" y="26931"/>
                    <a:pt x="145877" y="24687"/>
                  </a:cubicBezTo>
                  <a:lnTo>
                    <a:pt x="133533" y="0"/>
                  </a:lnTo>
                  <a:lnTo>
                    <a:pt x="105480" y="0"/>
                  </a:lnTo>
                  <a:lnTo>
                    <a:pt x="93137" y="24687"/>
                  </a:lnTo>
                  <a:cubicBezTo>
                    <a:pt x="85282" y="26931"/>
                    <a:pt x="77988" y="29736"/>
                    <a:pt x="71255" y="33664"/>
                  </a:cubicBezTo>
                  <a:lnTo>
                    <a:pt x="44885" y="24687"/>
                  </a:lnTo>
                  <a:lnTo>
                    <a:pt x="24687" y="44885"/>
                  </a:lnTo>
                  <a:lnTo>
                    <a:pt x="33664" y="71255"/>
                  </a:lnTo>
                  <a:cubicBezTo>
                    <a:pt x="29736" y="77988"/>
                    <a:pt x="26931" y="85282"/>
                    <a:pt x="24687" y="93137"/>
                  </a:cubicBezTo>
                  <a:lnTo>
                    <a:pt x="0" y="105480"/>
                  </a:lnTo>
                  <a:lnTo>
                    <a:pt x="0" y="133533"/>
                  </a:lnTo>
                  <a:lnTo>
                    <a:pt x="24687" y="145877"/>
                  </a:lnTo>
                  <a:cubicBezTo>
                    <a:pt x="26931" y="153732"/>
                    <a:pt x="29736" y="161026"/>
                    <a:pt x="33664" y="167758"/>
                  </a:cubicBezTo>
                  <a:lnTo>
                    <a:pt x="24687" y="194128"/>
                  </a:lnTo>
                  <a:lnTo>
                    <a:pt x="44324" y="213766"/>
                  </a:lnTo>
                  <a:lnTo>
                    <a:pt x="70694" y="204789"/>
                  </a:lnTo>
                  <a:cubicBezTo>
                    <a:pt x="77427" y="208716"/>
                    <a:pt x="84721" y="211521"/>
                    <a:pt x="92576" y="213766"/>
                  </a:cubicBezTo>
                  <a:lnTo>
                    <a:pt x="104919" y="238452"/>
                  </a:lnTo>
                  <a:lnTo>
                    <a:pt x="132972" y="238452"/>
                  </a:lnTo>
                  <a:lnTo>
                    <a:pt x="145316" y="213766"/>
                  </a:lnTo>
                  <a:cubicBezTo>
                    <a:pt x="153171" y="211521"/>
                    <a:pt x="160464" y="208716"/>
                    <a:pt x="167197" y="204789"/>
                  </a:cubicBezTo>
                  <a:lnTo>
                    <a:pt x="193567" y="213766"/>
                  </a:lnTo>
                  <a:lnTo>
                    <a:pt x="213766" y="194128"/>
                  </a:lnTo>
                  <a:lnTo>
                    <a:pt x="204789" y="167758"/>
                  </a:lnTo>
                  <a:cubicBezTo>
                    <a:pt x="208716" y="161026"/>
                    <a:pt x="212082" y="153171"/>
                    <a:pt x="214327" y="145877"/>
                  </a:cubicBezTo>
                  <a:lnTo>
                    <a:pt x="239014" y="133533"/>
                  </a:lnTo>
                  <a:lnTo>
                    <a:pt x="239014" y="105480"/>
                  </a:lnTo>
                  <a:lnTo>
                    <a:pt x="214327" y="93137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86253F93-AF85-408B-A5B5-12710EBB43B2}"/>
                </a:ext>
              </a:extLst>
            </p:cNvPr>
            <p:cNvSpPr/>
            <p:nvPr/>
          </p:nvSpPr>
          <p:spPr>
            <a:xfrm>
              <a:off x="8204197" y="4577070"/>
              <a:ext cx="239013" cy="238452"/>
            </a:xfrm>
            <a:custGeom>
              <a:avLst/>
              <a:gdLst>
                <a:gd name="connsiteX0" fmla="*/ 119507 w 239013"/>
                <a:gd name="connsiteY0" fmla="*/ 161587 h 238452"/>
                <a:gd name="connsiteX1" fmla="*/ 77427 w 239013"/>
                <a:gd name="connsiteY1" fmla="*/ 119507 h 238452"/>
                <a:gd name="connsiteX2" fmla="*/ 119507 w 239013"/>
                <a:gd name="connsiteY2" fmla="*/ 77427 h 238452"/>
                <a:gd name="connsiteX3" fmla="*/ 161587 w 239013"/>
                <a:gd name="connsiteY3" fmla="*/ 119507 h 238452"/>
                <a:gd name="connsiteX4" fmla="*/ 119507 w 239013"/>
                <a:gd name="connsiteY4" fmla="*/ 161587 h 238452"/>
                <a:gd name="connsiteX5" fmla="*/ 119507 w 239013"/>
                <a:gd name="connsiteY5" fmla="*/ 161587 h 238452"/>
                <a:gd name="connsiteX6" fmla="*/ 205350 w 239013"/>
                <a:gd name="connsiteY6" fmla="*/ 71255 h 238452"/>
                <a:gd name="connsiteX7" fmla="*/ 214327 w 239013"/>
                <a:gd name="connsiteY7" fmla="*/ 44885 h 238452"/>
                <a:gd name="connsiteX8" fmla="*/ 194128 w 239013"/>
                <a:gd name="connsiteY8" fmla="*/ 24687 h 238452"/>
                <a:gd name="connsiteX9" fmla="*/ 167758 w 239013"/>
                <a:gd name="connsiteY9" fmla="*/ 33664 h 238452"/>
                <a:gd name="connsiteX10" fmla="*/ 145877 w 239013"/>
                <a:gd name="connsiteY10" fmla="*/ 24687 h 238452"/>
                <a:gd name="connsiteX11" fmla="*/ 133533 w 239013"/>
                <a:gd name="connsiteY11" fmla="*/ 0 h 238452"/>
                <a:gd name="connsiteX12" fmla="*/ 105480 w 239013"/>
                <a:gd name="connsiteY12" fmla="*/ 0 h 238452"/>
                <a:gd name="connsiteX13" fmla="*/ 93137 w 239013"/>
                <a:gd name="connsiteY13" fmla="*/ 24687 h 238452"/>
                <a:gd name="connsiteX14" fmla="*/ 71255 w 239013"/>
                <a:gd name="connsiteY14" fmla="*/ 33664 h 238452"/>
                <a:gd name="connsiteX15" fmla="*/ 44885 w 239013"/>
                <a:gd name="connsiteY15" fmla="*/ 24687 h 238452"/>
                <a:gd name="connsiteX16" fmla="*/ 25248 w 239013"/>
                <a:gd name="connsiteY16" fmla="*/ 44324 h 238452"/>
                <a:gd name="connsiteX17" fmla="*/ 33664 w 239013"/>
                <a:gd name="connsiteY17" fmla="*/ 70694 h 238452"/>
                <a:gd name="connsiteX18" fmla="*/ 24687 w 239013"/>
                <a:gd name="connsiteY18" fmla="*/ 92576 h 238452"/>
                <a:gd name="connsiteX19" fmla="*/ 0 w 239013"/>
                <a:gd name="connsiteY19" fmla="*/ 104919 h 238452"/>
                <a:gd name="connsiteX20" fmla="*/ 0 w 239013"/>
                <a:gd name="connsiteY20" fmla="*/ 132972 h 238452"/>
                <a:gd name="connsiteX21" fmla="*/ 24687 w 239013"/>
                <a:gd name="connsiteY21" fmla="*/ 145316 h 238452"/>
                <a:gd name="connsiteX22" fmla="*/ 33664 w 239013"/>
                <a:gd name="connsiteY22" fmla="*/ 167197 h 238452"/>
                <a:gd name="connsiteX23" fmla="*/ 25248 w 239013"/>
                <a:gd name="connsiteY23" fmla="*/ 193567 h 238452"/>
                <a:gd name="connsiteX24" fmla="*/ 44885 w 239013"/>
                <a:gd name="connsiteY24" fmla="*/ 213205 h 238452"/>
                <a:gd name="connsiteX25" fmla="*/ 71255 w 239013"/>
                <a:gd name="connsiteY25" fmla="*/ 204789 h 238452"/>
                <a:gd name="connsiteX26" fmla="*/ 93137 w 239013"/>
                <a:gd name="connsiteY26" fmla="*/ 213766 h 238452"/>
                <a:gd name="connsiteX27" fmla="*/ 105480 w 239013"/>
                <a:gd name="connsiteY27" fmla="*/ 238452 h 238452"/>
                <a:gd name="connsiteX28" fmla="*/ 133533 w 239013"/>
                <a:gd name="connsiteY28" fmla="*/ 238452 h 238452"/>
                <a:gd name="connsiteX29" fmla="*/ 145877 w 239013"/>
                <a:gd name="connsiteY29" fmla="*/ 213766 h 238452"/>
                <a:gd name="connsiteX30" fmla="*/ 167758 w 239013"/>
                <a:gd name="connsiteY30" fmla="*/ 204789 h 238452"/>
                <a:gd name="connsiteX31" fmla="*/ 194128 w 239013"/>
                <a:gd name="connsiteY31" fmla="*/ 213766 h 238452"/>
                <a:gd name="connsiteX32" fmla="*/ 213766 w 239013"/>
                <a:gd name="connsiteY32" fmla="*/ 193567 h 238452"/>
                <a:gd name="connsiteX33" fmla="*/ 205350 w 239013"/>
                <a:gd name="connsiteY33" fmla="*/ 167758 h 238452"/>
                <a:gd name="connsiteX34" fmla="*/ 214327 w 239013"/>
                <a:gd name="connsiteY34" fmla="*/ 145877 h 238452"/>
                <a:gd name="connsiteX35" fmla="*/ 239014 w 239013"/>
                <a:gd name="connsiteY35" fmla="*/ 133533 h 238452"/>
                <a:gd name="connsiteX36" fmla="*/ 239014 w 239013"/>
                <a:gd name="connsiteY36" fmla="*/ 105480 h 238452"/>
                <a:gd name="connsiteX37" fmla="*/ 214327 w 239013"/>
                <a:gd name="connsiteY37" fmla="*/ 93137 h 238452"/>
                <a:gd name="connsiteX38" fmla="*/ 205350 w 239013"/>
                <a:gd name="connsiteY38" fmla="*/ 71255 h 23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39013" h="238452">
                  <a:moveTo>
                    <a:pt x="119507" y="161587"/>
                  </a:moveTo>
                  <a:cubicBezTo>
                    <a:pt x="95942" y="161587"/>
                    <a:pt x="77427" y="142510"/>
                    <a:pt x="77427" y="119507"/>
                  </a:cubicBezTo>
                  <a:cubicBezTo>
                    <a:pt x="77427" y="95942"/>
                    <a:pt x="96503" y="77427"/>
                    <a:pt x="119507" y="77427"/>
                  </a:cubicBezTo>
                  <a:cubicBezTo>
                    <a:pt x="143071" y="77427"/>
                    <a:pt x="161587" y="96503"/>
                    <a:pt x="161587" y="119507"/>
                  </a:cubicBezTo>
                  <a:cubicBezTo>
                    <a:pt x="161587" y="142510"/>
                    <a:pt x="143071" y="161587"/>
                    <a:pt x="119507" y="161587"/>
                  </a:cubicBezTo>
                  <a:lnTo>
                    <a:pt x="119507" y="161587"/>
                  </a:lnTo>
                  <a:close/>
                  <a:moveTo>
                    <a:pt x="205350" y="71255"/>
                  </a:moveTo>
                  <a:lnTo>
                    <a:pt x="214327" y="44885"/>
                  </a:lnTo>
                  <a:lnTo>
                    <a:pt x="194128" y="24687"/>
                  </a:lnTo>
                  <a:lnTo>
                    <a:pt x="167758" y="33664"/>
                  </a:lnTo>
                  <a:cubicBezTo>
                    <a:pt x="161026" y="29736"/>
                    <a:pt x="153171" y="26931"/>
                    <a:pt x="145877" y="24687"/>
                  </a:cubicBezTo>
                  <a:lnTo>
                    <a:pt x="133533" y="0"/>
                  </a:lnTo>
                  <a:lnTo>
                    <a:pt x="105480" y="0"/>
                  </a:lnTo>
                  <a:lnTo>
                    <a:pt x="93137" y="24687"/>
                  </a:lnTo>
                  <a:cubicBezTo>
                    <a:pt x="85282" y="26931"/>
                    <a:pt x="77988" y="29736"/>
                    <a:pt x="71255" y="33664"/>
                  </a:cubicBezTo>
                  <a:lnTo>
                    <a:pt x="44885" y="24687"/>
                  </a:lnTo>
                  <a:lnTo>
                    <a:pt x="25248" y="44324"/>
                  </a:lnTo>
                  <a:lnTo>
                    <a:pt x="33664" y="70694"/>
                  </a:lnTo>
                  <a:cubicBezTo>
                    <a:pt x="29736" y="77427"/>
                    <a:pt x="26931" y="85282"/>
                    <a:pt x="24687" y="92576"/>
                  </a:cubicBezTo>
                  <a:lnTo>
                    <a:pt x="0" y="104919"/>
                  </a:lnTo>
                  <a:lnTo>
                    <a:pt x="0" y="132972"/>
                  </a:lnTo>
                  <a:lnTo>
                    <a:pt x="24687" y="145316"/>
                  </a:lnTo>
                  <a:cubicBezTo>
                    <a:pt x="26931" y="153171"/>
                    <a:pt x="29736" y="160464"/>
                    <a:pt x="33664" y="167197"/>
                  </a:cubicBezTo>
                  <a:lnTo>
                    <a:pt x="25248" y="193567"/>
                  </a:lnTo>
                  <a:lnTo>
                    <a:pt x="44885" y="213205"/>
                  </a:lnTo>
                  <a:lnTo>
                    <a:pt x="71255" y="204789"/>
                  </a:lnTo>
                  <a:cubicBezTo>
                    <a:pt x="77988" y="208716"/>
                    <a:pt x="85282" y="211521"/>
                    <a:pt x="93137" y="213766"/>
                  </a:cubicBezTo>
                  <a:lnTo>
                    <a:pt x="105480" y="238452"/>
                  </a:lnTo>
                  <a:lnTo>
                    <a:pt x="133533" y="238452"/>
                  </a:lnTo>
                  <a:lnTo>
                    <a:pt x="145877" y="213766"/>
                  </a:lnTo>
                  <a:cubicBezTo>
                    <a:pt x="153732" y="211521"/>
                    <a:pt x="161026" y="208716"/>
                    <a:pt x="167758" y="204789"/>
                  </a:cubicBezTo>
                  <a:lnTo>
                    <a:pt x="194128" y="213766"/>
                  </a:lnTo>
                  <a:lnTo>
                    <a:pt x="213766" y="193567"/>
                  </a:lnTo>
                  <a:lnTo>
                    <a:pt x="205350" y="167758"/>
                  </a:lnTo>
                  <a:cubicBezTo>
                    <a:pt x="209277" y="161026"/>
                    <a:pt x="212082" y="153732"/>
                    <a:pt x="214327" y="145877"/>
                  </a:cubicBezTo>
                  <a:lnTo>
                    <a:pt x="239014" y="133533"/>
                  </a:lnTo>
                  <a:lnTo>
                    <a:pt x="239014" y="105480"/>
                  </a:lnTo>
                  <a:lnTo>
                    <a:pt x="214327" y="93137"/>
                  </a:lnTo>
                  <a:cubicBezTo>
                    <a:pt x="212082" y="85282"/>
                    <a:pt x="209277" y="77988"/>
                    <a:pt x="205350" y="71255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" name="Graphic 7" descr="Puzzle">
            <a:extLst>
              <a:ext uri="{FF2B5EF4-FFF2-40B4-BE49-F238E27FC236}">
                <a16:creationId xmlns:a16="http://schemas.microsoft.com/office/drawing/2014/main" id="{2E514736-EFFC-4141-B36E-D55D60871D8E}"/>
              </a:ext>
            </a:extLst>
          </p:cNvPr>
          <p:cNvSpPr/>
          <p:nvPr/>
        </p:nvSpPr>
        <p:spPr>
          <a:xfrm>
            <a:off x="6702096" y="4567540"/>
            <a:ext cx="449580" cy="449580"/>
          </a:xfrm>
          <a:custGeom>
            <a:avLst/>
            <a:gdLst>
              <a:gd name="connsiteX0" fmla="*/ 290541 w 449580"/>
              <a:gd name="connsiteY0" fmla="*/ 341119 h 449580"/>
              <a:gd name="connsiteX1" fmla="*/ 266376 w 449580"/>
              <a:gd name="connsiteY1" fmla="*/ 266938 h 449580"/>
              <a:gd name="connsiteX2" fmla="*/ 270310 w 449580"/>
              <a:gd name="connsiteY2" fmla="*/ 263004 h 449580"/>
              <a:gd name="connsiteX3" fmla="*/ 345615 w 449580"/>
              <a:gd name="connsiteY3" fmla="*/ 286045 h 449580"/>
              <a:gd name="connsiteX4" fmla="*/ 385515 w 449580"/>
              <a:gd name="connsiteY4" fmla="*/ 318078 h 449580"/>
              <a:gd name="connsiteX5" fmla="*/ 449580 w 449580"/>
              <a:gd name="connsiteY5" fmla="*/ 254013 h 449580"/>
              <a:gd name="connsiteX6" fmla="*/ 354044 w 449580"/>
              <a:gd name="connsiteY6" fmla="*/ 158477 h 449580"/>
              <a:gd name="connsiteX7" fmla="*/ 386077 w 449580"/>
              <a:gd name="connsiteY7" fmla="*/ 118577 h 449580"/>
              <a:gd name="connsiteX8" fmla="*/ 409118 w 449580"/>
              <a:gd name="connsiteY8" fmla="*/ 43272 h 449580"/>
              <a:gd name="connsiteX9" fmla="*/ 405184 w 449580"/>
              <a:gd name="connsiteY9" fmla="*/ 39338 h 449580"/>
              <a:gd name="connsiteX10" fmla="*/ 331003 w 449580"/>
              <a:gd name="connsiteY10" fmla="*/ 63503 h 449580"/>
              <a:gd name="connsiteX11" fmla="*/ 291103 w 449580"/>
              <a:gd name="connsiteY11" fmla="*/ 95536 h 449580"/>
              <a:gd name="connsiteX12" fmla="*/ 195567 w 449580"/>
              <a:gd name="connsiteY12" fmla="*/ 0 h 449580"/>
              <a:gd name="connsiteX13" fmla="*/ 130940 w 449580"/>
              <a:gd name="connsiteY13" fmla="*/ 64065 h 449580"/>
              <a:gd name="connsiteX14" fmla="*/ 162973 w 449580"/>
              <a:gd name="connsiteY14" fmla="*/ 103965 h 449580"/>
              <a:gd name="connsiteX15" fmla="*/ 187138 w 449580"/>
              <a:gd name="connsiteY15" fmla="*/ 178146 h 449580"/>
              <a:gd name="connsiteX16" fmla="*/ 183204 w 449580"/>
              <a:gd name="connsiteY16" fmla="*/ 182080 h 449580"/>
              <a:gd name="connsiteX17" fmla="*/ 107899 w 449580"/>
              <a:gd name="connsiteY17" fmla="*/ 159039 h 449580"/>
              <a:gd name="connsiteX18" fmla="*/ 67999 w 449580"/>
              <a:gd name="connsiteY18" fmla="*/ 127006 h 449580"/>
              <a:gd name="connsiteX19" fmla="*/ 0 w 449580"/>
              <a:gd name="connsiteY19" fmla="*/ 195567 h 449580"/>
              <a:gd name="connsiteX20" fmla="*/ 95536 w 449580"/>
              <a:gd name="connsiteY20" fmla="*/ 291103 h 449580"/>
              <a:gd name="connsiteX21" fmla="*/ 63503 w 449580"/>
              <a:gd name="connsiteY21" fmla="*/ 331003 h 449580"/>
              <a:gd name="connsiteX22" fmla="*/ 40462 w 449580"/>
              <a:gd name="connsiteY22" fmla="*/ 406308 h 449580"/>
              <a:gd name="connsiteX23" fmla="*/ 44396 w 449580"/>
              <a:gd name="connsiteY23" fmla="*/ 410242 h 449580"/>
              <a:gd name="connsiteX24" fmla="*/ 118577 w 449580"/>
              <a:gd name="connsiteY24" fmla="*/ 386077 h 449580"/>
              <a:gd name="connsiteX25" fmla="*/ 158477 w 449580"/>
              <a:gd name="connsiteY25" fmla="*/ 354044 h 449580"/>
              <a:gd name="connsiteX26" fmla="*/ 254013 w 449580"/>
              <a:gd name="connsiteY26" fmla="*/ 449580 h 449580"/>
              <a:gd name="connsiteX27" fmla="*/ 322574 w 449580"/>
              <a:gd name="connsiteY27" fmla="*/ 381019 h 449580"/>
              <a:gd name="connsiteX28" fmla="*/ 290541 w 449580"/>
              <a:gd name="connsiteY28" fmla="*/ 341119 h 4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49580" h="449580">
                <a:moveTo>
                  <a:pt x="290541" y="341119"/>
                </a:moveTo>
                <a:cubicBezTo>
                  <a:pt x="253451" y="342243"/>
                  <a:pt x="239963" y="294475"/>
                  <a:pt x="266376" y="266938"/>
                </a:cubicBezTo>
                <a:lnTo>
                  <a:pt x="270310" y="263004"/>
                </a:lnTo>
                <a:cubicBezTo>
                  <a:pt x="297847" y="236591"/>
                  <a:pt x="346739" y="248955"/>
                  <a:pt x="345615" y="286045"/>
                </a:cubicBezTo>
                <a:cubicBezTo>
                  <a:pt x="345053" y="307400"/>
                  <a:pt x="370342" y="333251"/>
                  <a:pt x="385515" y="318078"/>
                </a:cubicBezTo>
                <a:lnTo>
                  <a:pt x="449580" y="254013"/>
                </a:lnTo>
                <a:lnTo>
                  <a:pt x="354044" y="158477"/>
                </a:lnTo>
                <a:cubicBezTo>
                  <a:pt x="338871" y="143304"/>
                  <a:pt x="364722" y="118015"/>
                  <a:pt x="386077" y="118577"/>
                </a:cubicBezTo>
                <a:cubicBezTo>
                  <a:pt x="423167" y="119701"/>
                  <a:pt x="435531" y="70809"/>
                  <a:pt x="409118" y="43272"/>
                </a:cubicBezTo>
                <a:lnTo>
                  <a:pt x="405184" y="39338"/>
                </a:lnTo>
                <a:cubicBezTo>
                  <a:pt x="377647" y="12925"/>
                  <a:pt x="329879" y="26413"/>
                  <a:pt x="331003" y="63503"/>
                </a:cubicBezTo>
                <a:cubicBezTo>
                  <a:pt x="331565" y="84858"/>
                  <a:pt x="306276" y="110709"/>
                  <a:pt x="291103" y="95536"/>
                </a:cubicBezTo>
                <a:lnTo>
                  <a:pt x="195567" y="0"/>
                </a:lnTo>
                <a:lnTo>
                  <a:pt x="130940" y="64065"/>
                </a:lnTo>
                <a:cubicBezTo>
                  <a:pt x="115767" y="79238"/>
                  <a:pt x="141618" y="104527"/>
                  <a:pt x="162973" y="103965"/>
                </a:cubicBezTo>
                <a:cubicBezTo>
                  <a:pt x="200063" y="102841"/>
                  <a:pt x="213551" y="150609"/>
                  <a:pt x="187138" y="178146"/>
                </a:cubicBezTo>
                <a:lnTo>
                  <a:pt x="183204" y="182080"/>
                </a:lnTo>
                <a:cubicBezTo>
                  <a:pt x="155667" y="208493"/>
                  <a:pt x="106775" y="196129"/>
                  <a:pt x="107899" y="159039"/>
                </a:cubicBezTo>
                <a:cubicBezTo>
                  <a:pt x="108461" y="137684"/>
                  <a:pt x="83172" y="111833"/>
                  <a:pt x="67999" y="127006"/>
                </a:cubicBezTo>
                <a:lnTo>
                  <a:pt x="0" y="195567"/>
                </a:lnTo>
                <a:lnTo>
                  <a:pt x="95536" y="291103"/>
                </a:lnTo>
                <a:cubicBezTo>
                  <a:pt x="110709" y="306276"/>
                  <a:pt x="84858" y="331565"/>
                  <a:pt x="63503" y="331003"/>
                </a:cubicBezTo>
                <a:cubicBezTo>
                  <a:pt x="26413" y="329879"/>
                  <a:pt x="14049" y="378771"/>
                  <a:pt x="40462" y="406308"/>
                </a:cubicBezTo>
                <a:lnTo>
                  <a:pt x="44396" y="410242"/>
                </a:lnTo>
                <a:cubicBezTo>
                  <a:pt x="71933" y="436655"/>
                  <a:pt x="119701" y="423167"/>
                  <a:pt x="118577" y="386077"/>
                </a:cubicBezTo>
                <a:cubicBezTo>
                  <a:pt x="118015" y="364722"/>
                  <a:pt x="143304" y="338871"/>
                  <a:pt x="158477" y="354044"/>
                </a:cubicBezTo>
                <a:lnTo>
                  <a:pt x="254013" y="449580"/>
                </a:lnTo>
                <a:lnTo>
                  <a:pt x="322574" y="381019"/>
                </a:lnTo>
                <a:cubicBezTo>
                  <a:pt x="337747" y="365846"/>
                  <a:pt x="312458" y="340557"/>
                  <a:pt x="290541" y="341119"/>
                </a:cubicBezTo>
                <a:close/>
              </a:path>
            </a:pathLst>
          </a:custGeom>
          <a:solidFill>
            <a:srgbClr val="000000"/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Graphic 5" descr="Tag">
            <a:extLst>
              <a:ext uri="{FF2B5EF4-FFF2-40B4-BE49-F238E27FC236}">
                <a16:creationId xmlns:a16="http://schemas.microsoft.com/office/drawing/2014/main" id="{9838A3E5-2C7F-4A60-B73A-D8BF43E9D0CE}"/>
              </a:ext>
            </a:extLst>
          </p:cNvPr>
          <p:cNvSpPr/>
          <p:nvPr/>
        </p:nvSpPr>
        <p:spPr>
          <a:xfrm>
            <a:off x="3984597" y="1996006"/>
            <a:ext cx="395140" cy="417547"/>
          </a:xfrm>
          <a:custGeom>
            <a:avLst/>
            <a:gdLst>
              <a:gd name="connsiteX0" fmla="*/ 112395 w 395140"/>
              <a:gd name="connsiteY0" fmla="*/ 157353 h 417547"/>
              <a:gd name="connsiteX1" fmla="*/ 89916 w 395140"/>
              <a:gd name="connsiteY1" fmla="*/ 134874 h 417547"/>
              <a:gd name="connsiteX2" fmla="*/ 100594 w 395140"/>
              <a:gd name="connsiteY2" fmla="*/ 115767 h 417547"/>
              <a:gd name="connsiteX3" fmla="*/ 101156 w 395140"/>
              <a:gd name="connsiteY3" fmla="*/ 129254 h 417547"/>
              <a:gd name="connsiteX4" fmla="*/ 112395 w 395140"/>
              <a:gd name="connsiteY4" fmla="*/ 140494 h 417547"/>
              <a:gd name="connsiteX5" fmla="*/ 123635 w 395140"/>
              <a:gd name="connsiteY5" fmla="*/ 129254 h 417547"/>
              <a:gd name="connsiteX6" fmla="*/ 123073 w 395140"/>
              <a:gd name="connsiteY6" fmla="*/ 115205 h 417547"/>
              <a:gd name="connsiteX7" fmla="*/ 134874 w 395140"/>
              <a:gd name="connsiteY7" fmla="*/ 134874 h 417547"/>
              <a:gd name="connsiteX8" fmla="*/ 112395 w 395140"/>
              <a:gd name="connsiteY8" fmla="*/ 157353 h 417547"/>
              <a:gd name="connsiteX9" fmla="*/ 388887 w 395140"/>
              <a:gd name="connsiteY9" fmla="*/ 254013 h 417547"/>
              <a:gd name="connsiteX10" fmla="*/ 231534 w 395140"/>
              <a:gd name="connsiteY10" fmla="*/ 96660 h 417547"/>
              <a:gd name="connsiteX11" fmla="*/ 215798 w 395140"/>
              <a:gd name="connsiteY11" fmla="*/ 89916 h 417547"/>
              <a:gd name="connsiteX12" fmla="*/ 119139 w 395140"/>
              <a:gd name="connsiteY12" fmla="*/ 89916 h 417547"/>
              <a:gd name="connsiteX13" fmla="*/ 80924 w 395140"/>
              <a:gd name="connsiteY13" fmla="*/ 56198 h 417547"/>
              <a:gd name="connsiteX14" fmla="*/ 61255 w 395140"/>
              <a:gd name="connsiteY14" fmla="*/ 52826 h 417547"/>
              <a:gd name="connsiteX15" fmla="*/ 22479 w 395140"/>
              <a:gd name="connsiteY15" fmla="*/ 11240 h 417547"/>
              <a:gd name="connsiteX16" fmla="*/ 11240 w 395140"/>
              <a:gd name="connsiteY16" fmla="*/ 0 h 417547"/>
              <a:gd name="connsiteX17" fmla="*/ 0 w 395140"/>
              <a:gd name="connsiteY17" fmla="*/ 11240 h 417547"/>
              <a:gd name="connsiteX18" fmla="*/ 57883 w 395140"/>
              <a:gd name="connsiteY18" fmla="*/ 75305 h 417547"/>
              <a:gd name="connsiteX19" fmla="*/ 76991 w 395140"/>
              <a:gd name="connsiteY19" fmla="*/ 78677 h 417547"/>
              <a:gd name="connsiteX20" fmla="*/ 96660 w 395140"/>
              <a:gd name="connsiteY20" fmla="*/ 93288 h 417547"/>
              <a:gd name="connsiteX21" fmla="*/ 67999 w 395140"/>
              <a:gd name="connsiteY21" fmla="*/ 135436 h 417547"/>
              <a:gd name="connsiteX22" fmla="*/ 67999 w 395140"/>
              <a:gd name="connsiteY22" fmla="*/ 238277 h 417547"/>
              <a:gd name="connsiteX23" fmla="*/ 74743 w 395140"/>
              <a:gd name="connsiteY23" fmla="*/ 254013 h 417547"/>
              <a:gd name="connsiteX24" fmla="*/ 232096 w 395140"/>
              <a:gd name="connsiteY24" fmla="*/ 411366 h 417547"/>
              <a:gd name="connsiteX25" fmla="*/ 247269 w 395140"/>
              <a:gd name="connsiteY25" fmla="*/ 417547 h 417547"/>
              <a:gd name="connsiteX26" fmla="*/ 263004 w 395140"/>
              <a:gd name="connsiteY26" fmla="*/ 410804 h 417547"/>
              <a:gd name="connsiteX27" fmla="*/ 388325 w 395140"/>
              <a:gd name="connsiteY27" fmla="*/ 285483 h 417547"/>
              <a:gd name="connsiteX28" fmla="*/ 388887 w 395140"/>
              <a:gd name="connsiteY28" fmla="*/ 254013 h 417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95140" h="417547">
                <a:moveTo>
                  <a:pt x="112395" y="157353"/>
                </a:moveTo>
                <a:cubicBezTo>
                  <a:pt x="100032" y="157353"/>
                  <a:pt x="89916" y="147237"/>
                  <a:pt x="89916" y="134874"/>
                </a:cubicBezTo>
                <a:cubicBezTo>
                  <a:pt x="89916" y="127006"/>
                  <a:pt x="94412" y="119701"/>
                  <a:pt x="100594" y="115767"/>
                </a:cubicBezTo>
                <a:cubicBezTo>
                  <a:pt x="100594" y="119701"/>
                  <a:pt x="101156" y="124196"/>
                  <a:pt x="101156" y="129254"/>
                </a:cubicBezTo>
                <a:cubicBezTo>
                  <a:pt x="101156" y="135436"/>
                  <a:pt x="106213" y="140494"/>
                  <a:pt x="112395" y="140494"/>
                </a:cubicBezTo>
                <a:cubicBezTo>
                  <a:pt x="118577" y="140494"/>
                  <a:pt x="123635" y="135436"/>
                  <a:pt x="123635" y="129254"/>
                </a:cubicBezTo>
                <a:cubicBezTo>
                  <a:pt x="123635" y="124196"/>
                  <a:pt x="123635" y="119701"/>
                  <a:pt x="123073" y="115205"/>
                </a:cubicBezTo>
                <a:cubicBezTo>
                  <a:pt x="129816" y="119139"/>
                  <a:pt x="134874" y="126444"/>
                  <a:pt x="134874" y="134874"/>
                </a:cubicBezTo>
                <a:cubicBezTo>
                  <a:pt x="134874" y="147237"/>
                  <a:pt x="124758" y="157353"/>
                  <a:pt x="112395" y="157353"/>
                </a:cubicBezTo>
                <a:close/>
                <a:moveTo>
                  <a:pt x="388887" y="254013"/>
                </a:moveTo>
                <a:lnTo>
                  <a:pt x="231534" y="96660"/>
                </a:lnTo>
                <a:cubicBezTo>
                  <a:pt x="227038" y="92164"/>
                  <a:pt x="221418" y="89916"/>
                  <a:pt x="215798" y="89916"/>
                </a:cubicBezTo>
                <a:lnTo>
                  <a:pt x="119139" y="89916"/>
                </a:lnTo>
                <a:cubicBezTo>
                  <a:pt x="112957" y="70247"/>
                  <a:pt x="101156" y="60131"/>
                  <a:pt x="80924" y="56198"/>
                </a:cubicBezTo>
                <a:cubicBezTo>
                  <a:pt x="73619" y="55074"/>
                  <a:pt x="67437" y="53950"/>
                  <a:pt x="61255" y="52826"/>
                </a:cubicBezTo>
                <a:cubicBezTo>
                  <a:pt x="29223" y="48330"/>
                  <a:pt x="22479" y="47206"/>
                  <a:pt x="22479" y="11240"/>
                </a:cubicBezTo>
                <a:cubicBezTo>
                  <a:pt x="22479" y="5058"/>
                  <a:pt x="17421" y="0"/>
                  <a:pt x="11240" y="0"/>
                </a:cubicBezTo>
                <a:cubicBezTo>
                  <a:pt x="5058" y="0"/>
                  <a:pt x="0" y="5058"/>
                  <a:pt x="0" y="11240"/>
                </a:cubicBezTo>
                <a:cubicBezTo>
                  <a:pt x="0" y="64065"/>
                  <a:pt x="20793" y="69685"/>
                  <a:pt x="57883" y="75305"/>
                </a:cubicBezTo>
                <a:cubicBezTo>
                  <a:pt x="63503" y="76429"/>
                  <a:pt x="69685" y="76991"/>
                  <a:pt x="76991" y="78677"/>
                </a:cubicBezTo>
                <a:cubicBezTo>
                  <a:pt x="84296" y="80362"/>
                  <a:pt x="92164" y="81486"/>
                  <a:pt x="96660" y="93288"/>
                </a:cubicBezTo>
                <a:cubicBezTo>
                  <a:pt x="79800" y="100032"/>
                  <a:pt x="67999" y="116329"/>
                  <a:pt x="67999" y="135436"/>
                </a:cubicBezTo>
                <a:lnTo>
                  <a:pt x="67999" y="238277"/>
                </a:lnTo>
                <a:cubicBezTo>
                  <a:pt x="67999" y="244459"/>
                  <a:pt x="70247" y="250079"/>
                  <a:pt x="74743" y="254013"/>
                </a:cubicBezTo>
                <a:lnTo>
                  <a:pt x="232096" y="411366"/>
                </a:lnTo>
                <a:cubicBezTo>
                  <a:pt x="236030" y="415862"/>
                  <a:pt x="241649" y="417547"/>
                  <a:pt x="247269" y="417547"/>
                </a:cubicBezTo>
                <a:cubicBezTo>
                  <a:pt x="252889" y="417547"/>
                  <a:pt x="258509" y="415300"/>
                  <a:pt x="263004" y="410804"/>
                </a:cubicBezTo>
                <a:lnTo>
                  <a:pt x="388325" y="285483"/>
                </a:lnTo>
                <a:cubicBezTo>
                  <a:pt x="397316" y="277054"/>
                  <a:pt x="397316" y="262442"/>
                  <a:pt x="388887" y="254013"/>
                </a:cubicBezTo>
                <a:close/>
              </a:path>
            </a:pathLst>
          </a:custGeom>
          <a:solidFill>
            <a:srgbClr val="000000"/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3" name="Graphic 7" descr="Puzzle">
            <a:extLst>
              <a:ext uri="{FF2B5EF4-FFF2-40B4-BE49-F238E27FC236}">
                <a16:creationId xmlns:a16="http://schemas.microsoft.com/office/drawing/2014/main" id="{7CA8BC25-00F3-47DC-9ED5-E0F247C0D7BA}"/>
              </a:ext>
            </a:extLst>
          </p:cNvPr>
          <p:cNvSpPr/>
          <p:nvPr/>
        </p:nvSpPr>
        <p:spPr>
          <a:xfrm>
            <a:off x="11424129" y="2367044"/>
            <a:ext cx="396672" cy="396672"/>
          </a:xfrm>
          <a:custGeom>
            <a:avLst/>
            <a:gdLst>
              <a:gd name="connsiteX0" fmla="*/ 290541 w 449580"/>
              <a:gd name="connsiteY0" fmla="*/ 341119 h 449580"/>
              <a:gd name="connsiteX1" fmla="*/ 266376 w 449580"/>
              <a:gd name="connsiteY1" fmla="*/ 266938 h 449580"/>
              <a:gd name="connsiteX2" fmla="*/ 270310 w 449580"/>
              <a:gd name="connsiteY2" fmla="*/ 263004 h 449580"/>
              <a:gd name="connsiteX3" fmla="*/ 345615 w 449580"/>
              <a:gd name="connsiteY3" fmla="*/ 286045 h 449580"/>
              <a:gd name="connsiteX4" fmla="*/ 385515 w 449580"/>
              <a:gd name="connsiteY4" fmla="*/ 318078 h 449580"/>
              <a:gd name="connsiteX5" fmla="*/ 449580 w 449580"/>
              <a:gd name="connsiteY5" fmla="*/ 254013 h 449580"/>
              <a:gd name="connsiteX6" fmla="*/ 354044 w 449580"/>
              <a:gd name="connsiteY6" fmla="*/ 158477 h 449580"/>
              <a:gd name="connsiteX7" fmla="*/ 386077 w 449580"/>
              <a:gd name="connsiteY7" fmla="*/ 118577 h 449580"/>
              <a:gd name="connsiteX8" fmla="*/ 409118 w 449580"/>
              <a:gd name="connsiteY8" fmla="*/ 43272 h 449580"/>
              <a:gd name="connsiteX9" fmla="*/ 405184 w 449580"/>
              <a:gd name="connsiteY9" fmla="*/ 39338 h 449580"/>
              <a:gd name="connsiteX10" fmla="*/ 331003 w 449580"/>
              <a:gd name="connsiteY10" fmla="*/ 63503 h 449580"/>
              <a:gd name="connsiteX11" fmla="*/ 291103 w 449580"/>
              <a:gd name="connsiteY11" fmla="*/ 95536 h 449580"/>
              <a:gd name="connsiteX12" fmla="*/ 195567 w 449580"/>
              <a:gd name="connsiteY12" fmla="*/ 0 h 449580"/>
              <a:gd name="connsiteX13" fmla="*/ 130940 w 449580"/>
              <a:gd name="connsiteY13" fmla="*/ 64065 h 449580"/>
              <a:gd name="connsiteX14" fmla="*/ 162973 w 449580"/>
              <a:gd name="connsiteY14" fmla="*/ 103965 h 449580"/>
              <a:gd name="connsiteX15" fmla="*/ 187138 w 449580"/>
              <a:gd name="connsiteY15" fmla="*/ 178146 h 449580"/>
              <a:gd name="connsiteX16" fmla="*/ 183204 w 449580"/>
              <a:gd name="connsiteY16" fmla="*/ 182080 h 449580"/>
              <a:gd name="connsiteX17" fmla="*/ 107899 w 449580"/>
              <a:gd name="connsiteY17" fmla="*/ 159039 h 449580"/>
              <a:gd name="connsiteX18" fmla="*/ 67999 w 449580"/>
              <a:gd name="connsiteY18" fmla="*/ 127006 h 449580"/>
              <a:gd name="connsiteX19" fmla="*/ 0 w 449580"/>
              <a:gd name="connsiteY19" fmla="*/ 195567 h 449580"/>
              <a:gd name="connsiteX20" fmla="*/ 95536 w 449580"/>
              <a:gd name="connsiteY20" fmla="*/ 291103 h 449580"/>
              <a:gd name="connsiteX21" fmla="*/ 63503 w 449580"/>
              <a:gd name="connsiteY21" fmla="*/ 331003 h 449580"/>
              <a:gd name="connsiteX22" fmla="*/ 40462 w 449580"/>
              <a:gd name="connsiteY22" fmla="*/ 406308 h 449580"/>
              <a:gd name="connsiteX23" fmla="*/ 44396 w 449580"/>
              <a:gd name="connsiteY23" fmla="*/ 410242 h 449580"/>
              <a:gd name="connsiteX24" fmla="*/ 118577 w 449580"/>
              <a:gd name="connsiteY24" fmla="*/ 386077 h 449580"/>
              <a:gd name="connsiteX25" fmla="*/ 158477 w 449580"/>
              <a:gd name="connsiteY25" fmla="*/ 354044 h 449580"/>
              <a:gd name="connsiteX26" fmla="*/ 254013 w 449580"/>
              <a:gd name="connsiteY26" fmla="*/ 449580 h 449580"/>
              <a:gd name="connsiteX27" fmla="*/ 322574 w 449580"/>
              <a:gd name="connsiteY27" fmla="*/ 381019 h 449580"/>
              <a:gd name="connsiteX28" fmla="*/ 290541 w 449580"/>
              <a:gd name="connsiteY28" fmla="*/ 341119 h 4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49580" h="449580">
                <a:moveTo>
                  <a:pt x="290541" y="341119"/>
                </a:moveTo>
                <a:cubicBezTo>
                  <a:pt x="253451" y="342243"/>
                  <a:pt x="239963" y="294475"/>
                  <a:pt x="266376" y="266938"/>
                </a:cubicBezTo>
                <a:lnTo>
                  <a:pt x="270310" y="263004"/>
                </a:lnTo>
                <a:cubicBezTo>
                  <a:pt x="297847" y="236591"/>
                  <a:pt x="346739" y="248955"/>
                  <a:pt x="345615" y="286045"/>
                </a:cubicBezTo>
                <a:cubicBezTo>
                  <a:pt x="345053" y="307400"/>
                  <a:pt x="370342" y="333251"/>
                  <a:pt x="385515" y="318078"/>
                </a:cubicBezTo>
                <a:lnTo>
                  <a:pt x="449580" y="254013"/>
                </a:lnTo>
                <a:lnTo>
                  <a:pt x="354044" y="158477"/>
                </a:lnTo>
                <a:cubicBezTo>
                  <a:pt x="338871" y="143304"/>
                  <a:pt x="364722" y="118015"/>
                  <a:pt x="386077" y="118577"/>
                </a:cubicBezTo>
                <a:cubicBezTo>
                  <a:pt x="423167" y="119701"/>
                  <a:pt x="435531" y="70809"/>
                  <a:pt x="409118" y="43272"/>
                </a:cubicBezTo>
                <a:lnTo>
                  <a:pt x="405184" y="39338"/>
                </a:lnTo>
                <a:cubicBezTo>
                  <a:pt x="377647" y="12925"/>
                  <a:pt x="329879" y="26413"/>
                  <a:pt x="331003" y="63503"/>
                </a:cubicBezTo>
                <a:cubicBezTo>
                  <a:pt x="331565" y="84858"/>
                  <a:pt x="306276" y="110709"/>
                  <a:pt x="291103" y="95536"/>
                </a:cubicBezTo>
                <a:lnTo>
                  <a:pt x="195567" y="0"/>
                </a:lnTo>
                <a:lnTo>
                  <a:pt x="130940" y="64065"/>
                </a:lnTo>
                <a:cubicBezTo>
                  <a:pt x="115767" y="79238"/>
                  <a:pt x="141618" y="104527"/>
                  <a:pt x="162973" y="103965"/>
                </a:cubicBezTo>
                <a:cubicBezTo>
                  <a:pt x="200063" y="102841"/>
                  <a:pt x="213551" y="150609"/>
                  <a:pt x="187138" y="178146"/>
                </a:cubicBezTo>
                <a:lnTo>
                  <a:pt x="183204" y="182080"/>
                </a:lnTo>
                <a:cubicBezTo>
                  <a:pt x="155667" y="208493"/>
                  <a:pt x="106775" y="196129"/>
                  <a:pt x="107899" y="159039"/>
                </a:cubicBezTo>
                <a:cubicBezTo>
                  <a:pt x="108461" y="137684"/>
                  <a:pt x="83172" y="111833"/>
                  <a:pt x="67999" y="127006"/>
                </a:cubicBezTo>
                <a:lnTo>
                  <a:pt x="0" y="195567"/>
                </a:lnTo>
                <a:lnTo>
                  <a:pt x="95536" y="291103"/>
                </a:lnTo>
                <a:cubicBezTo>
                  <a:pt x="110709" y="306276"/>
                  <a:pt x="84858" y="331565"/>
                  <a:pt x="63503" y="331003"/>
                </a:cubicBezTo>
                <a:cubicBezTo>
                  <a:pt x="26413" y="329879"/>
                  <a:pt x="14049" y="378771"/>
                  <a:pt x="40462" y="406308"/>
                </a:cubicBezTo>
                <a:lnTo>
                  <a:pt x="44396" y="410242"/>
                </a:lnTo>
                <a:cubicBezTo>
                  <a:pt x="71933" y="436655"/>
                  <a:pt x="119701" y="423167"/>
                  <a:pt x="118577" y="386077"/>
                </a:cubicBezTo>
                <a:cubicBezTo>
                  <a:pt x="118015" y="364722"/>
                  <a:pt x="143304" y="338871"/>
                  <a:pt x="158477" y="354044"/>
                </a:cubicBezTo>
                <a:lnTo>
                  <a:pt x="254013" y="449580"/>
                </a:lnTo>
                <a:lnTo>
                  <a:pt x="322574" y="381019"/>
                </a:lnTo>
                <a:cubicBezTo>
                  <a:pt x="337747" y="365846"/>
                  <a:pt x="312458" y="340557"/>
                  <a:pt x="290541" y="34111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4" name="Graphic 5" descr="Tag">
            <a:extLst>
              <a:ext uri="{FF2B5EF4-FFF2-40B4-BE49-F238E27FC236}">
                <a16:creationId xmlns:a16="http://schemas.microsoft.com/office/drawing/2014/main" id="{B01142AD-2A47-4794-BB16-3E0D5F6F97E4}"/>
              </a:ext>
            </a:extLst>
          </p:cNvPr>
          <p:cNvSpPr/>
          <p:nvPr/>
        </p:nvSpPr>
        <p:spPr>
          <a:xfrm>
            <a:off x="371199" y="2503198"/>
            <a:ext cx="310896" cy="310896"/>
          </a:xfrm>
          <a:custGeom>
            <a:avLst/>
            <a:gdLst>
              <a:gd name="connsiteX0" fmla="*/ 112395 w 395140"/>
              <a:gd name="connsiteY0" fmla="*/ 157353 h 417547"/>
              <a:gd name="connsiteX1" fmla="*/ 89916 w 395140"/>
              <a:gd name="connsiteY1" fmla="*/ 134874 h 417547"/>
              <a:gd name="connsiteX2" fmla="*/ 100594 w 395140"/>
              <a:gd name="connsiteY2" fmla="*/ 115767 h 417547"/>
              <a:gd name="connsiteX3" fmla="*/ 101156 w 395140"/>
              <a:gd name="connsiteY3" fmla="*/ 129254 h 417547"/>
              <a:gd name="connsiteX4" fmla="*/ 112395 w 395140"/>
              <a:gd name="connsiteY4" fmla="*/ 140494 h 417547"/>
              <a:gd name="connsiteX5" fmla="*/ 123635 w 395140"/>
              <a:gd name="connsiteY5" fmla="*/ 129254 h 417547"/>
              <a:gd name="connsiteX6" fmla="*/ 123073 w 395140"/>
              <a:gd name="connsiteY6" fmla="*/ 115205 h 417547"/>
              <a:gd name="connsiteX7" fmla="*/ 134874 w 395140"/>
              <a:gd name="connsiteY7" fmla="*/ 134874 h 417547"/>
              <a:gd name="connsiteX8" fmla="*/ 112395 w 395140"/>
              <a:gd name="connsiteY8" fmla="*/ 157353 h 417547"/>
              <a:gd name="connsiteX9" fmla="*/ 388887 w 395140"/>
              <a:gd name="connsiteY9" fmla="*/ 254013 h 417547"/>
              <a:gd name="connsiteX10" fmla="*/ 231534 w 395140"/>
              <a:gd name="connsiteY10" fmla="*/ 96660 h 417547"/>
              <a:gd name="connsiteX11" fmla="*/ 215798 w 395140"/>
              <a:gd name="connsiteY11" fmla="*/ 89916 h 417547"/>
              <a:gd name="connsiteX12" fmla="*/ 119139 w 395140"/>
              <a:gd name="connsiteY12" fmla="*/ 89916 h 417547"/>
              <a:gd name="connsiteX13" fmla="*/ 80924 w 395140"/>
              <a:gd name="connsiteY13" fmla="*/ 56198 h 417547"/>
              <a:gd name="connsiteX14" fmla="*/ 61255 w 395140"/>
              <a:gd name="connsiteY14" fmla="*/ 52826 h 417547"/>
              <a:gd name="connsiteX15" fmla="*/ 22479 w 395140"/>
              <a:gd name="connsiteY15" fmla="*/ 11240 h 417547"/>
              <a:gd name="connsiteX16" fmla="*/ 11240 w 395140"/>
              <a:gd name="connsiteY16" fmla="*/ 0 h 417547"/>
              <a:gd name="connsiteX17" fmla="*/ 0 w 395140"/>
              <a:gd name="connsiteY17" fmla="*/ 11240 h 417547"/>
              <a:gd name="connsiteX18" fmla="*/ 57883 w 395140"/>
              <a:gd name="connsiteY18" fmla="*/ 75305 h 417547"/>
              <a:gd name="connsiteX19" fmla="*/ 76991 w 395140"/>
              <a:gd name="connsiteY19" fmla="*/ 78677 h 417547"/>
              <a:gd name="connsiteX20" fmla="*/ 96660 w 395140"/>
              <a:gd name="connsiteY20" fmla="*/ 93288 h 417547"/>
              <a:gd name="connsiteX21" fmla="*/ 67999 w 395140"/>
              <a:gd name="connsiteY21" fmla="*/ 135436 h 417547"/>
              <a:gd name="connsiteX22" fmla="*/ 67999 w 395140"/>
              <a:gd name="connsiteY22" fmla="*/ 238277 h 417547"/>
              <a:gd name="connsiteX23" fmla="*/ 74743 w 395140"/>
              <a:gd name="connsiteY23" fmla="*/ 254013 h 417547"/>
              <a:gd name="connsiteX24" fmla="*/ 232096 w 395140"/>
              <a:gd name="connsiteY24" fmla="*/ 411366 h 417547"/>
              <a:gd name="connsiteX25" fmla="*/ 247269 w 395140"/>
              <a:gd name="connsiteY25" fmla="*/ 417547 h 417547"/>
              <a:gd name="connsiteX26" fmla="*/ 263004 w 395140"/>
              <a:gd name="connsiteY26" fmla="*/ 410804 h 417547"/>
              <a:gd name="connsiteX27" fmla="*/ 388325 w 395140"/>
              <a:gd name="connsiteY27" fmla="*/ 285483 h 417547"/>
              <a:gd name="connsiteX28" fmla="*/ 388887 w 395140"/>
              <a:gd name="connsiteY28" fmla="*/ 254013 h 417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95140" h="417547">
                <a:moveTo>
                  <a:pt x="112395" y="157353"/>
                </a:moveTo>
                <a:cubicBezTo>
                  <a:pt x="100032" y="157353"/>
                  <a:pt x="89916" y="147237"/>
                  <a:pt x="89916" y="134874"/>
                </a:cubicBezTo>
                <a:cubicBezTo>
                  <a:pt x="89916" y="127006"/>
                  <a:pt x="94412" y="119701"/>
                  <a:pt x="100594" y="115767"/>
                </a:cubicBezTo>
                <a:cubicBezTo>
                  <a:pt x="100594" y="119701"/>
                  <a:pt x="101156" y="124196"/>
                  <a:pt x="101156" y="129254"/>
                </a:cubicBezTo>
                <a:cubicBezTo>
                  <a:pt x="101156" y="135436"/>
                  <a:pt x="106213" y="140494"/>
                  <a:pt x="112395" y="140494"/>
                </a:cubicBezTo>
                <a:cubicBezTo>
                  <a:pt x="118577" y="140494"/>
                  <a:pt x="123635" y="135436"/>
                  <a:pt x="123635" y="129254"/>
                </a:cubicBezTo>
                <a:cubicBezTo>
                  <a:pt x="123635" y="124196"/>
                  <a:pt x="123635" y="119701"/>
                  <a:pt x="123073" y="115205"/>
                </a:cubicBezTo>
                <a:cubicBezTo>
                  <a:pt x="129816" y="119139"/>
                  <a:pt x="134874" y="126444"/>
                  <a:pt x="134874" y="134874"/>
                </a:cubicBezTo>
                <a:cubicBezTo>
                  <a:pt x="134874" y="147237"/>
                  <a:pt x="124758" y="157353"/>
                  <a:pt x="112395" y="157353"/>
                </a:cubicBezTo>
                <a:close/>
                <a:moveTo>
                  <a:pt x="388887" y="254013"/>
                </a:moveTo>
                <a:lnTo>
                  <a:pt x="231534" y="96660"/>
                </a:lnTo>
                <a:cubicBezTo>
                  <a:pt x="227038" y="92164"/>
                  <a:pt x="221418" y="89916"/>
                  <a:pt x="215798" y="89916"/>
                </a:cubicBezTo>
                <a:lnTo>
                  <a:pt x="119139" y="89916"/>
                </a:lnTo>
                <a:cubicBezTo>
                  <a:pt x="112957" y="70247"/>
                  <a:pt x="101156" y="60131"/>
                  <a:pt x="80924" y="56198"/>
                </a:cubicBezTo>
                <a:cubicBezTo>
                  <a:pt x="73619" y="55074"/>
                  <a:pt x="67437" y="53950"/>
                  <a:pt x="61255" y="52826"/>
                </a:cubicBezTo>
                <a:cubicBezTo>
                  <a:pt x="29223" y="48330"/>
                  <a:pt x="22479" y="47206"/>
                  <a:pt x="22479" y="11240"/>
                </a:cubicBezTo>
                <a:cubicBezTo>
                  <a:pt x="22479" y="5058"/>
                  <a:pt x="17421" y="0"/>
                  <a:pt x="11240" y="0"/>
                </a:cubicBezTo>
                <a:cubicBezTo>
                  <a:pt x="5058" y="0"/>
                  <a:pt x="0" y="5058"/>
                  <a:pt x="0" y="11240"/>
                </a:cubicBezTo>
                <a:cubicBezTo>
                  <a:pt x="0" y="64065"/>
                  <a:pt x="20793" y="69685"/>
                  <a:pt x="57883" y="75305"/>
                </a:cubicBezTo>
                <a:cubicBezTo>
                  <a:pt x="63503" y="76429"/>
                  <a:pt x="69685" y="76991"/>
                  <a:pt x="76991" y="78677"/>
                </a:cubicBezTo>
                <a:cubicBezTo>
                  <a:pt x="84296" y="80362"/>
                  <a:pt x="92164" y="81486"/>
                  <a:pt x="96660" y="93288"/>
                </a:cubicBezTo>
                <a:cubicBezTo>
                  <a:pt x="79800" y="100032"/>
                  <a:pt x="67999" y="116329"/>
                  <a:pt x="67999" y="135436"/>
                </a:cubicBezTo>
                <a:lnTo>
                  <a:pt x="67999" y="238277"/>
                </a:lnTo>
                <a:cubicBezTo>
                  <a:pt x="67999" y="244459"/>
                  <a:pt x="70247" y="250079"/>
                  <a:pt x="74743" y="254013"/>
                </a:cubicBezTo>
                <a:lnTo>
                  <a:pt x="232096" y="411366"/>
                </a:lnTo>
                <a:cubicBezTo>
                  <a:pt x="236030" y="415862"/>
                  <a:pt x="241649" y="417547"/>
                  <a:pt x="247269" y="417547"/>
                </a:cubicBezTo>
                <a:cubicBezTo>
                  <a:pt x="252889" y="417547"/>
                  <a:pt x="258509" y="415300"/>
                  <a:pt x="263004" y="410804"/>
                </a:cubicBezTo>
                <a:lnTo>
                  <a:pt x="388325" y="285483"/>
                </a:lnTo>
                <a:cubicBezTo>
                  <a:pt x="397316" y="277054"/>
                  <a:pt x="397316" y="262442"/>
                  <a:pt x="388887" y="25401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1A6154E6-C5FF-4000-8C52-EED57C117DD0}"/>
              </a:ext>
            </a:extLst>
          </p:cNvPr>
          <p:cNvGrpSpPr/>
          <p:nvPr/>
        </p:nvGrpSpPr>
        <p:grpSpPr>
          <a:xfrm>
            <a:off x="334542" y="3652082"/>
            <a:ext cx="2190944" cy="1105487"/>
            <a:chOff x="332936" y="4652338"/>
            <a:chExt cx="2926080" cy="1105487"/>
          </a:xfrm>
        </p:grpSpPr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A2E4E2CA-4FCB-4D14-86E1-AFBC7119EC19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9DA7F34C-06D9-4A8A-A5EE-F52965D0711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C8FCB871-7934-4137-BB8B-8EE6E95CD37B}"/>
              </a:ext>
            </a:extLst>
          </p:cNvPr>
          <p:cNvGrpSpPr/>
          <p:nvPr/>
        </p:nvGrpSpPr>
        <p:grpSpPr>
          <a:xfrm>
            <a:off x="9666514" y="3652082"/>
            <a:ext cx="2190944" cy="1105487"/>
            <a:chOff x="332936" y="4652338"/>
            <a:chExt cx="2926080" cy="1105487"/>
          </a:xfrm>
        </p:grpSpPr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AE9060F6-2D79-47F7-A81F-748BCE68984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0042079D-1940-4E86-910F-BB1478FA82C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2" name="Graphic 6" descr="Database">
            <a:extLst>
              <a:ext uri="{FF2B5EF4-FFF2-40B4-BE49-F238E27FC236}">
                <a16:creationId xmlns:a16="http://schemas.microsoft.com/office/drawing/2014/main" id="{988118A0-8A45-4018-A044-B486622C225E}"/>
              </a:ext>
            </a:extLst>
          </p:cNvPr>
          <p:cNvGrpSpPr/>
          <p:nvPr/>
        </p:nvGrpSpPr>
        <p:grpSpPr>
          <a:xfrm>
            <a:off x="5790546" y="2771373"/>
            <a:ext cx="277272" cy="376298"/>
            <a:chOff x="5790546" y="2771373"/>
            <a:chExt cx="277272" cy="376298"/>
          </a:xfrm>
          <a:solidFill>
            <a:srgbClr val="000000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090CE33-D98B-471E-863D-F2D3B8A5936C}"/>
                </a:ext>
              </a:extLst>
            </p:cNvPr>
            <p:cNvSpPr/>
            <p:nvPr/>
          </p:nvSpPr>
          <p:spPr>
            <a:xfrm>
              <a:off x="5790546" y="2771373"/>
              <a:ext cx="277272" cy="79220"/>
            </a:xfrm>
            <a:custGeom>
              <a:avLst/>
              <a:gdLst>
                <a:gd name="connsiteX0" fmla="*/ 277272 w 277272"/>
                <a:gd name="connsiteY0" fmla="*/ 39610 h 79220"/>
                <a:gd name="connsiteX1" fmla="*/ 138636 w 277272"/>
                <a:gd name="connsiteY1" fmla="*/ 79221 h 79220"/>
                <a:gd name="connsiteX2" fmla="*/ 0 w 277272"/>
                <a:gd name="connsiteY2" fmla="*/ 39610 h 79220"/>
                <a:gd name="connsiteX3" fmla="*/ 138636 w 277272"/>
                <a:gd name="connsiteY3" fmla="*/ 0 h 79220"/>
                <a:gd name="connsiteX4" fmla="*/ 277272 w 277272"/>
                <a:gd name="connsiteY4" fmla="*/ 39610 h 79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272" h="79220">
                  <a:moveTo>
                    <a:pt x="277272" y="39610"/>
                  </a:moveTo>
                  <a:cubicBezTo>
                    <a:pt x="277272" y="61487"/>
                    <a:pt x="215203" y="79221"/>
                    <a:pt x="138636" y="79221"/>
                  </a:cubicBezTo>
                  <a:cubicBezTo>
                    <a:pt x="62070" y="79221"/>
                    <a:pt x="0" y="61487"/>
                    <a:pt x="0" y="39610"/>
                  </a:cubicBezTo>
                  <a:cubicBezTo>
                    <a:pt x="0" y="17734"/>
                    <a:pt x="62070" y="0"/>
                    <a:pt x="138636" y="0"/>
                  </a:cubicBezTo>
                  <a:cubicBezTo>
                    <a:pt x="215203" y="0"/>
                    <a:pt x="277272" y="17734"/>
                    <a:pt x="277272" y="39610"/>
                  </a:cubicBezTo>
                  <a:close/>
                </a:path>
              </a:pathLst>
            </a:custGeom>
            <a:solidFill>
              <a:srgbClr val="000000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87FCD3C-2DF2-40BC-991C-51AC37330FA7}"/>
                </a:ext>
              </a:extLst>
            </p:cNvPr>
            <p:cNvSpPr/>
            <p:nvPr/>
          </p:nvSpPr>
          <p:spPr>
            <a:xfrm>
              <a:off x="5790546" y="2830789"/>
              <a:ext cx="277272" cy="118831"/>
            </a:xfrm>
            <a:custGeom>
              <a:avLst/>
              <a:gdLst>
                <a:gd name="connsiteX0" fmla="*/ 237662 w 277272"/>
                <a:gd name="connsiteY0" fmla="*/ 79221 h 118831"/>
                <a:gd name="connsiteX1" fmla="*/ 227759 w 277272"/>
                <a:gd name="connsiteY1" fmla="*/ 69318 h 118831"/>
                <a:gd name="connsiteX2" fmla="*/ 237662 w 277272"/>
                <a:gd name="connsiteY2" fmla="*/ 59416 h 118831"/>
                <a:gd name="connsiteX3" fmla="*/ 247565 w 277272"/>
                <a:gd name="connsiteY3" fmla="*/ 69318 h 118831"/>
                <a:gd name="connsiteX4" fmla="*/ 237662 w 277272"/>
                <a:gd name="connsiteY4" fmla="*/ 79221 h 118831"/>
                <a:gd name="connsiteX5" fmla="*/ 138636 w 277272"/>
                <a:gd name="connsiteY5" fmla="*/ 39610 h 118831"/>
                <a:gd name="connsiteX6" fmla="*/ 0 w 277272"/>
                <a:gd name="connsiteY6" fmla="*/ 0 h 118831"/>
                <a:gd name="connsiteX7" fmla="*/ 0 w 277272"/>
                <a:gd name="connsiteY7" fmla="*/ 79221 h 118831"/>
                <a:gd name="connsiteX8" fmla="*/ 138636 w 277272"/>
                <a:gd name="connsiteY8" fmla="*/ 118831 h 118831"/>
                <a:gd name="connsiteX9" fmla="*/ 277272 w 277272"/>
                <a:gd name="connsiteY9" fmla="*/ 79221 h 118831"/>
                <a:gd name="connsiteX10" fmla="*/ 277272 w 277272"/>
                <a:gd name="connsiteY10" fmla="*/ 0 h 118831"/>
                <a:gd name="connsiteX11" fmla="*/ 138636 w 277272"/>
                <a:gd name="connsiteY11" fmla="*/ 39610 h 1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7272" h="118831">
                  <a:moveTo>
                    <a:pt x="237662" y="79221"/>
                  </a:moveTo>
                  <a:cubicBezTo>
                    <a:pt x="231720" y="79221"/>
                    <a:pt x="227759" y="75260"/>
                    <a:pt x="227759" y="69318"/>
                  </a:cubicBezTo>
                  <a:cubicBezTo>
                    <a:pt x="227759" y="63377"/>
                    <a:pt x="231720" y="59416"/>
                    <a:pt x="237662" y="59416"/>
                  </a:cubicBezTo>
                  <a:cubicBezTo>
                    <a:pt x="243604" y="59416"/>
                    <a:pt x="247565" y="63377"/>
                    <a:pt x="247565" y="69318"/>
                  </a:cubicBezTo>
                  <a:cubicBezTo>
                    <a:pt x="247565" y="75260"/>
                    <a:pt x="243604" y="79221"/>
                    <a:pt x="237662" y="79221"/>
                  </a:cubicBezTo>
                  <a:close/>
                  <a:moveTo>
                    <a:pt x="138636" y="39610"/>
                  </a:moveTo>
                  <a:cubicBezTo>
                    <a:pt x="62386" y="39610"/>
                    <a:pt x="0" y="21786"/>
                    <a:pt x="0" y="0"/>
                  </a:cubicBezTo>
                  <a:lnTo>
                    <a:pt x="0" y="79221"/>
                  </a:lnTo>
                  <a:cubicBezTo>
                    <a:pt x="0" y="101006"/>
                    <a:pt x="62386" y="118831"/>
                    <a:pt x="138636" y="118831"/>
                  </a:cubicBezTo>
                  <a:cubicBezTo>
                    <a:pt x="214886" y="118831"/>
                    <a:pt x="277272" y="101006"/>
                    <a:pt x="277272" y="79221"/>
                  </a:cubicBezTo>
                  <a:lnTo>
                    <a:pt x="277272" y="0"/>
                  </a:lnTo>
                  <a:cubicBezTo>
                    <a:pt x="277272" y="21786"/>
                    <a:pt x="214886" y="39610"/>
                    <a:pt x="138636" y="39610"/>
                  </a:cubicBezTo>
                  <a:close/>
                </a:path>
              </a:pathLst>
            </a:custGeom>
            <a:solidFill>
              <a:srgbClr val="000000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4A15E3E-B08D-446F-A5ED-054639BF0278}"/>
                </a:ext>
              </a:extLst>
            </p:cNvPr>
            <p:cNvSpPr/>
            <p:nvPr/>
          </p:nvSpPr>
          <p:spPr>
            <a:xfrm>
              <a:off x="5790546" y="2929815"/>
              <a:ext cx="277272" cy="118831"/>
            </a:xfrm>
            <a:custGeom>
              <a:avLst/>
              <a:gdLst>
                <a:gd name="connsiteX0" fmla="*/ 237662 w 277272"/>
                <a:gd name="connsiteY0" fmla="*/ 79221 h 118831"/>
                <a:gd name="connsiteX1" fmla="*/ 227759 w 277272"/>
                <a:gd name="connsiteY1" fmla="*/ 69318 h 118831"/>
                <a:gd name="connsiteX2" fmla="*/ 237662 w 277272"/>
                <a:gd name="connsiteY2" fmla="*/ 59416 h 118831"/>
                <a:gd name="connsiteX3" fmla="*/ 247565 w 277272"/>
                <a:gd name="connsiteY3" fmla="*/ 69318 h 118831"/>
                <a:gd name="connsiteX4" fmla="*/ 237662 w 277272"/>
                <a:gd name="connsiteY4" fmla="*/ 79221 h 118831"/>
                <a:gd name="connsiteX5" fmla="*/ 138636 w 277272"/>
                <a:gd name="connsiteY5" fmla="*/ 39610 h 118831"/>
                <a:gd name="connsiteX6" fmla="*/ 0 w 277272"/>
                <a:gd name="connsiteY6" fmla="*/ 0 h 118831"/>
                <a:gd name="connsiteX7" fmla="*/ 0 w 277272"/>
                <a:gd name="connsiteY7" fmla="*/ 79221 h 118831"/>
                <a:gd name="connsiteX8" fmla="*/ 138636 w 277272"/>
                <a:gd name="connsiteY8" fmla="*/ 118831 h 118831"/>
                <a:gd name="connsiteX9" fmla="*/ 277272 w 277272"/>
                <a:gd name="connsiteY9" fmla="*/ 79221 h 118831"/>
                <a:gd name="connsiteX10" fmla="*/ 277272 w 277272"/>
                <a:gd name="connsiteY10" fmla="*/ 0 h 118831"/>
                <a:gd name="connsiteX11" fmla="*/ 138636 w 277272"/>
                <a:gd name="connsiteY11" fmla="*/ 39610 h 1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7272" h="118831">
                  <a:moveTo>
                    <a:pt x="237662" y="79221"/>
                  </a:moveTo>
                  <a:cubicBezTo>
                    <a:pt x="231720" y="79221"/>
                    <a:pt x="227759" y="75260"/>
                    <a:pt x="227759" y="69318"/>
                  </a:cubicBezTo>
                  <a:cubicBezTo>
                    <a:pt x="227759" y="63377"/>
                    <a:pt x="231720" y="59416"/>
                    <a:pt x="237662" y="59416"/>
                  </a:cubicBezTo>
                  <a:cubicBezTo>
                    <a:pt x="243604" y="59416"/>
                    <a:pt x="247565" y="63377"/>
                    <a:pt x="247565" y="69318"/>
                  </a:cubicBezTo>
                  <a:cubicBezTo>
                    <a:pt x="247565" y="75260"/>
                    <a:pt x="243604" y="79221"/>
                    <a:pt x="237662" y="79221"/>
                  </a:cubicBezTo>
                  <a:close/>
                  <a:moveTo>
                    <a:pt x="138636" y="39610"/>
                  </a:moveTo>
                  <a:cubicBezTo>
                    <a:pt x="62386" y="39610"/>
                    <a:pt x="0" y="21786"/>
                    <a:pt x="0" y="0"/>
                  </a:cubicBezTo>
                  <a:lnTo>
                    <a:pt x="0" y="79221"/>
                  </a:lnTo>
                  <a:cubicBezTo>
                    <a:pt x="0" y="101006"/>
                    <a:pt x="62386" y="118831"/>
                    <a:pt x="138636" y="118831"/>
                  </a:cubicBezTo>
                  <a:cubicBezTo>
                    <a:pt x="214886" y="118831"/>
                    <a:pt x="277272" y="101006"/>
                    <a:pt x="277272" y="79221"/>
                  </a:cubicBezTo>
                  <a:lnTo>
                    <a:pt x="277272" y="0"/>
                  </a:lnTo>
                  <a:cubicBezTo>
                    <a:pt x="277272" y="21786"/>
                    <a:pt x="214886" y="39610"/>
                    <a:pt x="138636" y="39610"/>
                  </a:cubicBezTo>
                  <a:close/>
                </a:path>
              </a:pathLst>
            </a:custGeom>
            <a:solidFill>
              <a:srgbClr val="000000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3419A5F-5C59-4066-8891-7B68715928B9}"/>
                </a:ext>
              </a:extLst>
            </p:cNvPr>
            <p:cNvSpPr/>
            <p:nvPr/>
          </p:nvSpPr>
          <p:spPr>
            <a:xfrm>
              <a:off x="5790546" y="3028841"/>
              <a:ext cx="277272" cy="118831"/>
            </a:xfrm>
            <a:custGeom>
              <a:avLst/>
              <a:gdLst>
                <a:gd name="connsiteX0" fmla="*/ 237662 w 277272"/>
                <a:gd name="connsiteY0" fmla="*/ 79221 h 118831"/>
                <a:gd name="connsiteX1" fmla="*/ 227759 w 277272"/>
                <a:gd name="connsiteY1" fmla="*/ 69318 h 118831"/>
                <a:gd name="connsiteX2" fmla="*/ 237662 w 277272"/>
                <a:gd name="connsiteY2" fmla="*/ 59416 h 118831"/>
                <a:gd name="connsiteX3" fmla="*/ 247565 w 277272"/>
                <a:gd name="connsiteY3" fmla="*/ 69318 h 118831"/>
                <a:gd name="connsiteX4" fmla="*/ 237662 w 277272"/>
                <a:gd name="connsiteY4" fmla="*/ 79221 h 118831"/>
                <a:gd name="connsiteX5" fmla="*/ 138636 w 277272"/>
                <a:gd name="connsiteY5" fmla="*/ 39610 h 118831"/>
                <a:gd name="connsiteX6" fmla="*/ 0 w 277272"/>
                <a:gd name="connsiteY6" fmla="*/ 0 h 118831"/>
                <a:gd name="connsiteX7" fmla="*/ 0 w 277272"/>
                <a:gd name="connsiteY7" fmla="*/ 79221 h 118831"/>
                <a:gd name="connsiteX8" fmla="*/ 138636 w 277272"/>
                <a:gd name="connsiteY8" fmla="*/ 118831 h 118831"/>
                <a:gd name="connsiteX9" fmla="*/ 277272 w 277272"/>
                <a:gd name="connsiteY9" fmla="*/ 79221 h 118831"/>
                <a:gd name="connsiteX10" fmla="*/ 277272 w 277272"/>
                <a:gd name="connsiteY10" fmla="*/ 0 h 118831"/>
                <a:gd name="connsiteX11" fmla="*/ 138636 w 277272"/>
                <a:gd name="connsiteY11" fmla="*/ 39610 h 1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7272" h="118831">
                  <a:moveTo>
                    <a:pt x="237662" y="79221"/>
                  </a:moveTo>
                  <a:cubicBezTo>
                    <a:pt x="231720" y="79221"/>
                    <a:pt x="227759" y="75260"/>
                    <a:pt x="227759" y="69318"/>
                  </a:cubicBezTo>
                  <a:cubicBezTo>
                    <a:pt x="227759" y="63377"/>
                    <a:pt x="231720" y="59416"/>
                    <a:pt x="237662" y="59416"/>
                  </a:cubicBezTo>
                  <a:cubicBezTo>
                    <a:pt x="243604" y="59416"/>
                    <a:pt x="247565" y="63377"/>
                    <a:pt x="247565" y="69318"/>
                  </a:cubicBezTo>
                  <a:cubicBezTo>
                    <a:pt x="247565" y="75260"/>
                    <a:pt x="243604" y="79221"/>
                    <a:pt x="237662" y="79221"/>
                  </a:cubicBezTo>
                  <a:close/>
                  <a:moveTo>
                    <a:pt x="138636" y="39610"/>
                  </a:moveTo>
                  <a:cubicBezTo>
                    <a:pt x="62386" y="39610"/>
                    <a:pt x="0" y="21786"/>
                    <a:pt x="0" y="0"/>
                  </a:cubicBezTo>
                  <a:lnTo>
                    <a:pt x="0" y="79221"/>
                  </a:lnTo>
                  <a:cubicBezTo>
                    <a:pt x="0" y="101006"/>
                    <a:pt x="62386" y="118831"/>
                    <a:pt x="138636" y="118831"/>
                  </a:cubicBezTo>
                  <a:cubicBezTo>
                    <a:pt x="214886" y="118831"/>
                    <a:pt x="277272" y="101006"/>
                    <a:pt x="277272" y="79221"/>
                  </a:cubicBezTo>
                  <a:lnTo>
                    <a:pt x="277272" y="0"/>
                  </a:lnTo>
                  <a:cubicBezTo>
                    <a:pt x="277272" y="21786"/>
                    <a:pt x="214886" y="39610"/>
                    <a:pt x="138636" y="39610"/>
                  </a:cubicBezTo>
                  <a:close/>
                </a:path>
              </a:pathLst>
            </a:custGeom>
            <a:solidFill>
              <a:srgbClr val="000000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Graphic 10" descr="Filter">
            <a:extLst>
              <a:ext uri="{FF2B5EF4-FFF2-40B4-BE49-F238E27FC236}">
                <a16:creationId xmlns:a16="http://schemas.microsoft.com/office/drawing/2014/main" id="{48D81B67-4F68-4473-9D0E-FD04F700E3FE}"/>
              </a:ext>
            </a:extLst>
          </p:cNvPr>
          <p:cNvSpPr/>
          <p:nvPr/>
        </p:nvSpPr>
        <p:spPr>
          <a:xfrm>
            <a:off x="7903925" y="4606400"/>
            <a:ext cx="336687" cy="336687"/>
          </a:xfrm>
          <a:custGeom>
            <a:avLst/>
            <a:gdLst>
              <a:gd name="connsiteX0" fmla="*/ 336688 w 336687"/>
              <a:gd name="connsiteY0" fmla="*/ 0 h 336687"/>
              <a:gd name="connsiteX1" fmla="*/ 0 w 336687"/>
              <a:gd name="connsiteY1" fmla="*/ 0 h 336687"/>
              <a:gd name="connsiteX2" fmla="*/ 148539 w 336687"/>
              <a:gd name="connsiteY2" fmla="*/ 148539 h 336687"/>
              <a:gd name="connsiteX3" fmla="*/ 148539 w 336687"/>
              <a:gd name="connsiteY3" fmla="*/ 297078 h 336687"/>
              <a:gd name="connsiteX4" fmla="*/ 148539 w 336687"/>
              <a:gd name="connsiteY4" fmla="*/ 336688 h 336687"/>
              <a:gd name="connsiteX5" fmla="*/ 188149 w 336687"/>
              <a:gd name="connsiteY5" fmla="*/ 297078 h 336687"/>
              <a:gd name="connsiteX6" fmla="*/ 188149 w 336687"/>
              <a:gd name="connsiteY6" fmla="*/ 148539 h 33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6687" h="336687">
                <a:moveTo>
                  <a:pt x="336688" y="0"/>
                </a:moveTo>
                <a:lnTo>
                  <a:pt x="0" y="0"/>
                </a:lnTo>
                <a:lnTo>
                  <a:pt x="148539" y="148539"/>
                </a:lnTo>
                <a:lnTo>
                  <a:pt x="148539" y="297078"/>
                </a:lnTo>
                <a:lnTo>
                  <a:pt x="148539" y="336688"/>
                </a:lnTo>
                <a:lnTo>
                  <a:pt x="188149" y="297078"/>
                </a:lnTo>
                <a:lnTo>
                  <a:pt x="188149" y="148539"/>
                </a:lnTo>
                <a:close/>
              </a:path>
            </a:pathLst>
          </a:custGeom>
          <a:solidFill>
            <a:srgbClr val="000000"/>
          </a:solidFill>
          <a:ln w="48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8" name="Graphic 155" descr="Database">
            <a:extLst>
              <a:ext uri="{FF2B5EF4-FFF2-40B4-BE49-F238E27FC236}">
                <a16:creationId xmlns:a16="http://schemas.microsoft.com/office/drawing/2014/main" id="{A6B142F9-9C2D-4399-8C77-7B4319A2FF71}"/>
              </a:ext>
            </a:extLst>
          </p:cNvPr>
          <p:cNvGrpSpPr/>
          <p:nvPr/>
        </p:nvGrpSpPr>
        <p:grpSpPr>
          <a:xfrm>
            <a:off x="1201576" y="5030787"/>
            <a:ext cx="248179" cy="336814"/>
            <a:chOff x="1201576" y="5030787"/>
            <a:chExt cx="248179" cy="336814"/>
          </a:xfrm>
          <a:solidFill>
            <a:srgbClr val="BEBEBE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881F4F2-63D0-400E-92E5-ED24F9D8A0E6}"/>
                </a:ext>
              </a:extLst>
            </p:cNvPr>
            <p:cNvSpPr/>
            <p:nvPr/>
          </p:nvSpPr>
          <p:spPr>
            <a:xfrm>
              <a:off x="1201576" y="5030787"/>
              <a:ext cx="248179" cy="70908"/>
            </a:xfrm>
            <a:custGeom>
              <a:avLst/>
              <a:gdLst>
                <a:gd name="connsiteX0" fmla="*/ 248179 w 248179"/>
                <a:gd name="connsiteY0" fmla="*/ 35454 h 70908"/>
                <a:gd name="connsiteX1" fmla="*/ 124090 w 248179"/>
                <a:gd name="connsiteY1" fmla="*/ 70908 h 70908"/>
                <a:gd name="connsiteX2" fmla="*/ 0 w 248179"/>
                <a:gd name="connsiteY2" fmla="*/ 35454 h 70908"/>
                <a:gd name="connsiteX3" fmla="*/ 124090 w 248179"/>
                <a:gd name="connsiteY3" fmla="*/ 0 h 70908"/>
                <a:gd name="connsiteX4" fmla="*/ 248179 w 248179"/>
                <a:gd name="connsiteY4" fmla="*/ 35454 h 70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179" h="70908">
                  <a:moveTo>
                    <a:pt x="248179" y="35454"/>
                  </a:moveTo>
                  <a:cubicBezTo>
                    <a:pt x="248179" y="55035"/>
                    <a:pt x="192622" y="70908"/>
                    <a:pt x="124090" y="70908"/>
                  </a:cubicBezTo>
                  <a:cubicBezTo>
                    <a:pt x="55557" y="70908"/>
                    <a:pt x="0" y="55035"/>
                    <a:pt x="0" y="35454"/>
                  </a:cubicBezTo>
                  <a:cubicBezTo>
                    <a:pt x="0" y="15873"/>
                    <a:pt x="55557" y="0"/>
                    <a:pt x="124090" y="0"/>
                  </a:cubicBezTo>
                  <a:cubicBezTo>
                    <a:pt x="192622" y="0"/>
                    <a:pt x="248179" y="15873"/>
                    <a:pt x="248179" y="3545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F6DB55A-B1B0-4892-A83A-41535893C995}"/>
                </a:ext>
              </a:extLst>
            </p:cNvPr>
            <p:cNvSpPr/>
            <p:nvPr/>
          </p:nvSpPr>
          <p:spPr>
            <a:xfrm>
              <a:off x="1201576" y="5083968"/>
              <a:ext cx="248179" cy="106362"/>
            </a:xfrm>
            <a:custGeom>
              <a:avLst/>
              <a:gdLst>
                <a:gd name="connsiteX0" fmla="*/ 212725 w 248179"/>
                <a:gd name="connsiteY0" fmla="*/ 70908 h 106362"/>
                <a:gd name="connsiteX1" fmla="*/ 203861 w 248179"/>
                <a:gd name="connsiteY1" fmla="*/ 62045 h 106362"/>
                <a:gd name="connsiteX2" fmla="*/ 212725 w 248179"/>
                <a:gd name="connsiteY2" fmla="*/ 53181 h 106362"/>
                <a:gd name="connsiteX3" fmla="*/ 221589 w 248179"/>
                <a:gd name="connsiteY3" fmla="*/ 62045 h 106362"/>
                <a:gd name="connsiteX4" fmla="*/ 212725 w 248179"/>
                <a:gd name="connsiteY4" fmla="*/ 70908 h 106362"/>
                <a:gd name="connsiteX5" fmla="*/ 124090 w 248179"/>
                <a:gd name="connsiteY5" fmla="*/ 35454 h 106362"/>
                <a:gd name="connsiteX6" fmla="*/ 0 w 248179"/>
                <a:gd name="connsiteY6" fmla="*/ 0 h 106362"/>
                <a:gd name="connsiteX7" fmla="*/ 0 w 248179"/>
                <a:gd name="connsiteY7" fmla="*/ 70908 h 106362"/>
                <a:gd name="connsiteX8" fmla="*/ 124090 w 248179"/>
                <a:gd name="connsiteY8" fmla="*/ 106363 h 106362"/>
                <a:gd name="connsiteX9" fmla="*/ 248179 w 248179"/>
                <a:gd name="connsiteY9" fmla="*/ 70908 h 106362"/>
                <a:gd name="connsiteX10" fmla="*/ 248179 w 248179"/>
                <a:gd name="connsiteY10" fmla="*/ 0 h 106362"/>
                <a:gd name="connsiteX11" fmla="*/ 124090 w 248179"/>
                <a:gd name="connsiteY11" fmla="*/ 35454 h 10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8179" h="106362">
                  <a:moveTo>
                    <a:pt x="212725" y="70908"/>
                  </a:moveTo>
                  <a:cubicBezTo>
                    <a:pt x="207407" y="70908"/>
                    <a:pt x="203861" y="67363"/>
                    <a:pt x="203861" y="62045"/>
                  </a:cubicBezTo>
                  <a:cubicBezTo>
                    <a:pt x="203861" y="56727"/>
                    <a:pt x="207407" y="53181"/>
                    <a:pt x="212725" y="53181"/>
                  </a:cubicBezTo>
                  <a:cubicBezTo>
                    <a:pt x="218043" y="53181"/>
                    <a:pt x="221589" y="56727"/>
                    <a:pt x="221589" y="62045"/>
                  </a:cubicBezTo>
                  <a:cubicBezTo>
                    <a:pt x="221589" y="67363"/>
                    <a:pt x="218043" y="70908"/>
                    <a:pt x="212725" y="70908"/>
                  </a:cubicBezTo>
                  <a:close/>
                  <a:moveTo>
                    <a:pt x="124090" y="35454"/>
                  </a:moveTo>
                  <a:cubicBezTo>
                    <a:pt x="55840" y="35454"/>
                    <a:pt x="0" y="19500"/>
                    <a:pt x="0" y="0"/>
                  </a:cubicBezTo>
                  <a:lnTo>
                    <a:pt x="0" y="70908"/>
                  </a:lnTo>
                  <a:cubicBezTo>
                    <a:pt x="0" y="90408"/>
                    <a:pt x="55840" y="106363"/>
                    <a:pt x="124090" y="106363"/>
                  </a:cubicBezTo>
                  <a:cubicBezTo>
                    <a:pt x="192339" y="106363"/>
                    <a:pt x="248179" y="90408"/>
                    <a:pt x="248179" y="70908"/>
                  </a:cubicBezTo>
                  <a:lnTo>
                    <a:pt x="248179" y="0"/>
                  </a:lnTo>
                  <a:cubicBezTo>
                    <a:pt x="248179" y="19500"/>
                    <a:pt x="192339" y="35454"/>
                    <a:pt x="124090" y="3545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2C4E0C6-5B1D-4289-80DA-0DDEE5860034}"/>
                </a:ext>
              </a:extLst>
            </p:cNvPr>
            <p:cNvSpPr/>
            <p:nvPr/>
          </p:nvSpPr>
          <p:spPr>
            <a:xfrm>
              <a:off x="1201576" y="5172604"/>
              <a:ext cx="248179" cy="106362"/>
            </a:xfrm>
            <a:custGeom>
              <a:avLst/>
              <a:gdLst>
                <a:gd name="connsiteX0" fmla="*/ 212725 w 248179"/>
                <a:gd name="connsiteY0" fmla="*/ 70908 h 106362"/>
                <a:gd name="connsiteX1" fmla="*/ 203861 w 248179"/>
                <a:gd name="connsiteY1" fmla="*/ 62045 h 106362"/>
                <a:gd name="connsiteX2" fmla="*/ 212725 w 248179"/>
                <a:gd name="connsiteY2" fmla="*/ 53181 h 106362"/>
                <a:gd name="connsiteX3" fmla="*/ 221589 w 248179"/>
                <a:gd name="connsiteY3" fmla="*/ 62045 h 106362"/>
                <a:gd name="connsiteX4" fmla="*/ 212725 w 248179"/>
                <a:gd name="connsiteY4" fmla="*/ 70908 h 106362"/>
                <a:gd name="connsiteX5" fmla="*/ 124090 w 248179"/>
                <a:gd name="connsiteY5" fmla="*/ 35454 h 106362"/>
                <a:gd name="connsiteX6" fmla="*/ 0 w 248179"/>
                <a:gd name="connsiteY6" fmla="*/ 0 h 106362"/>
                <a:gd name="connsiteX7" fmla="*/ 0 w 248179"/>
                <a:gd name="connsiteY7" fmla="*/ 70908 h 106362"/>
                <a:gd name="connsiteX8" fmla="*/ 124090 w 248179"/>
                <a:gd name="connsiteY8" fmla="*/ 106363 h 106362"/>
                <a:gd name="connsiteX9" fmla="*/ 248179 w 248179"/>
                <a:gd name="connsiteY9" fmla="*/ 70908 h 106362"/>
                <a:gd name="connsiteX10" fmla="*/ 248179 w 248179"/>
                <a:gd name="connsiteY10" fmla="*/ 0 h 106362"/>
                <a:gd name="connsiteX11" fmla="*/ 124090 w 248179"/>
                <a:gd name="connsiteY11" fmla="*/ 35454 h 10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8179" h="106362">
                  <a:moveTo>
                    <a:pt x="212725" y="70908"/>
                  </a:moveTo>
                  <a:cubicBezTo>
                    <a:pt x="207407" y="70908"/>
                    <a:pt x="203861" y="67363"/>
                    <a:pt x="203861" y="62045"/>
                  </a:cubicBezTo>
                  <a:cubicBezTo>
                    <a:pt x="203861" y="56727"/>
                    <a:pt x="207407" y="53181"/>
                    <a:pt x="212725" y="53181"/>
                  </a:cubicBezTo>
                  <a:cubicBezTo>
                    <a:pt x="218043" y="53181"/>
                    <a:pt x="221589" y="56727"/>
                    <a:pt x="221589" y="62045"/>
                  </a:cubicBezTo>
                  <a:cubicBezTo>
                    <a:pt x="221589" y="67363"/>
                    <a:pt x="218043" y="70908"/>
                    <a:pt x="212725" y="70908"/>
                  </a:cubicBezTo>
                  <a:close/>
                  <a:moveTo>
                    <a:pt x="124090" y="35454"/>
                  </a:moveTo>
                  <a:cubicBezTo>
                    <a:pt x="55840" y="35454"/>
                    <a:pt x="0" y="19500"/>
                    <a:pt x="0" y="0"/>
                  </a:cubicBezTo>
                  <a:lnTo>
                    <a:pt x="0" y="70908"/>
                  </a:lnTo>
                  <a:cubicBezTo>
                    <a:pt x="0" y="90408"/>
                    <a:pt x="55840" y="106363"/>
                    <a:pt x="124090" y="106363"/>
                  </a:cubicBezTo>
                  <a:cubicBezTo>
                    <a:pt x="192339" y="106363"/>
                    <a:pt x="248179" y="90408"/>
                    <a:pt x="248179" y="70908"/>
                  </a:cubicBezTo>
                  <a:lnTo>
                    <a:pt x="248179" y="0"/>
                  </a:lnTo>
                  <a:cubicBezTo>
                    <a:pt x="248179" y="19500"/>
                    <a:pt x="192339" y="35454"/>
                    <a:pt x="124090" y="3545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5D47CC5-3942-46CF-9669-D4BC7F540063}"/>
                </a:ext>
              </a:extLst>
            </p:cNvPr>
            <p:cNvSpPr/>
            <p:nvPr/>
          </p:nvSpPr>
          <p:spPr>
            <a:xfrm>
              <a:off x="1201576" y="5261239"/>
              <a:ext cx="248179" cy="106362"/>
            </a:xfrm>
            <a:custGeom>
              <a:avLst/>
              <a:gdLst>
                <a:gd name="connsiteX0" fmla="*/ 212725 w 248179"/>
                <a:gd name="connsiteY0" fmla="*/ 70908 h 106362"/>
                <a:gd name="connsiteX1" fmla="*/ 203861 w 248179"/>
                <a:gd name="connsiteY1" fmla="*/ 62045 h 106362"/>
                <a:gd name="connsiteX2" fmla="*/ 212725 w 248179"/>
                <a:gd name="connsiteY2" fmla="*/ 53181 h 106362"/>
                <a:gd name="connsiteX3" fmla="*/ 221589 w 248179"/>
                <a:gd name="connsiteY3" fmla="*/ 62045 h 106362"/>
                <a:gd name="connsiteX4" fmla="*/ 212725 w 248179"/>
                <a:gd name="connsiteY4" fmla="*/ 70908 h 106362"/>
                <a:gd name="connsiteX5" fmla="*/ 124090 w 248179"/>
                <a:gd name="connsiteY5" fmla="*/ 35454 h 106362"/>
                <a:gd name="connsiteX6" fmla="*/ 0 w 248179"/>
                <a:gd name="connsiteY6" fmla="*/ 0 h 106362"/>
                <a:gd name="connsiteX7" fmla="*/ 0 w 248179"/>
                <a:gd name="connsiteY7" fmla="*/ 70908 h 106362"/>
                <a:gd name="connsiteX8" fmla="*/ 124090 w 248179"/>
                <a:gd name="connsiteY8" fmla="*/ 106363 h 106362"/>
                <a:gd name="connsiteX9" fmla="*/ 248179 w 248179"/>
                <a:gd name="connsiteY9" fmla="*/ 70908 h 106362"/>
                <a:gd name="connsiteX10" fmla="*/ 248179 w 248179"/>
                <a:gd name="connsiteY10" fmla="*/ 0 h 106362"/>
                <a:gd name="connsiteX11" fmla="*/ 124090 w 248179"/>
                <a:gd name="connsiteY11" fmla="*/ 35454 h 10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8179" h="106362">
                  <a:moveTo>
                    <a:pt x="212725" y="70908"/>
                  </a:moveTo>
                  <a:cubicBezTo>
                    <a:pt x="207407" y="70908"/>
                    <a:pt x="203861" y="67363"/>
                    <a:pt x="203861" y="62045"/>
                  </a:cubicBezTo>
                  <a:cubicBezTo>
                    <a:pt x="203861" y="56727"/>
                    <a:pt x="207407" y="53181"/>
                    <a:pt x="212725" y="53181"/>
                  </a:cubicBezTo>
                  <a:cubicBezTo>
                    <a:pt x="218043" y="53181"/>
                    <a:pt x="221589" y="56727"/>
                    <a:pt x="221589" y="62045"/>
                  </a:cubicBezTo>
                  <a:cubicBezTo>
                    <a:pt x="221589" y="67363"/>
                    <a:pt x="218043" y="70908"/>
                    <a:pt x="212725" y="70908"/>
                  </a:cubicBezTo>
                  <a:close/>
                  <a:moveTo>
                    <a:pt x="124090" y="35454"/>
                  </a:moveTo>
                  <a:cubicBezTo>
                    <a:pt x="55840" y="35454"/>
                    <a:pt x="0" y="19500"/>
                    <a:pt x="0" y="0"/>
                  </a:cubicBezTo>
                  <a:lnTo>
                    <a:pt x="0" y="70908"/>
                  </a:lnTo>
                  <a:cubicBezTo>
                    <a:pt x="0" y="90408"/>
                    <a:pt x="55840" y="106363"/>
                    <a:pt x="124090" y="106363"/>
                  </a:cubicBezTo>
                  <a:cubicBezTo>
                    <a:pt x="192339" y="106363"/>
                    <a:pt x="248179" y="90408"/>
                    <a:pt x="248179" y="70908"/>
                  </a:cubicBezTo>
                  <a:lnTo>
                    <a:pt x="248179" y="0"/>
                  </a:lnTo>
                  <a:cubicBezTo>
                    <a:pt x="248179" y="19500"/>
                    <a:pt x="192339" y="35454"/>
                    <a:pt x="124090" y="3545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3" name="Graphic 156" descr="Filter">
            <a:extLst>
              <a:ext uri="{FF2B5EF4-FFF2-40B4-BE49-F238E27FC236}">
                <a16:creationId xmlns:a16="http://schemas.microsoft.com/office/drawing/2014/main" id="{23C7046A-4765-4829-84A6-35B5BEA2E3C8}"/>
              </a:ext>
            </a:extLst>
          </p:cNvPr>
          <p:cNvSpPr/>
          <p:nvPr/>
        </p:nvSpPr>
        <p:spPr>
          <a:xfrm>
            <a:off x="11519238" y="3713644"/>
            <a:ext cx="301360" cy="301360"/>
          </a:xfrm>
          <a:custGeom>
            <a:avLst/>
            <a:gdLst>
              <a:gd name="connsiteX0" fmla="*/ 301360 w 301360"/>
              <a:gd name="connsiteY0" fmla="*/ 0 h 301360"/>
              <a:gd name="connsiteX1" fmla="*/ 0 w 301360"/>
              <a:gd name="connsiteY1" fmla="*/ 0 h 301360"/>
              <a:gd name="connsiteX2" fmla="*/ 132953 w 301360"/>
              <a:gd name="connsiteY2" fmla="*/ 132953 h 301360"/>
              <a:gd name="connsiteX3" fmla="*/ 132953 w 301360"/>
              <a:gd name="connsiteY3" fmla="*/ 265906 h 301360"/>
              <a:gd name="connsiteX4" fmla="*/ 132953 w 301360"/>
              <a:gd name="connsiteY4" fmla="*/ 301360 h 301360"/>
              <a:gd name="connsiteX5" fmla="*/ 168407 w 301360"/>
              <a:gd name="connsiteY5" fmla="*/ 265906 h 301360"/>
              <a:gd name="connsiteX6" fmla="*/ 168407 w 301360"/>
              <a:gd name="connsiteY6" fmla="*/ 132953 h 301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360" h="301360">
                <a:moveTo>
                  <a:pt x="301360" y="0"/>
                </a:moveTo>
                <a:lnTo>
                  <a:pt x="0" y="0"/>
                </a:lnTo>
                <a:lnTo>
                  <a:pt x="132953" y="132953"/>
                </a:lnTo>
                <a:lnTo>
                  <a:pt x="132953" y="265906"/>
                </a:lnTo>
                <a:lnTo>
                  <a:pt x="132953" y="301360"/>
                </a:lnTo>
                <a:lnTo>
                  <a:pt x="168407" y="265906"/>
                </a:lnTo>
                <a:lnTo>
                  <a:pt x="168407" y="132953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436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43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93C3C425-1809-4989-B6F0-784AD020F01D}"/>
              </a:ext>
            </a:extLst>
          </p:cNvPr>
          <p:cNvGrpSpPr/>
          <p:nvPr/>
        </p:nvGrpSpPr>
        <p:grpSpPr>
          <a:xfrm>
            <a:off x="2905798" y="1629559"/>
            <a:ext cx="6380404" cy="3598882"/>
            <a:chOff x="2905798" y="1629559"/>
            <a:chExt cx="6380404" cy="3598882"/>
          </a:xfrm>
        </p:grpSpPr>
        <p:sp>
          <p:nvSpPr>
            <p:cNvPr id="78" name="Freeform 14">
              <a:extLst>
                <a:ext uri="{FF2B5EF4-FFF2-40B4-BE49-F238E27FC236}">
                  <a16:creationId xmlns:a16="http://schemas.microsoft.com/office/drawing/2014/main" id="{4CB47052-A5BF-4762-A382-07415F7EF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3096" y="1629559"/>
              <a:ext cx="3593106" cy="1798424"/>
            </a:xfrm>
            <a:custGeom>
              <a:avLst/>
              <a:gdLst>
                <a:gd name="T0" fmla="*/ 0 w 7676"/>
                <a:gd name="T1" fmla="*/ 3838 h 3838"/>
                <a:gd name="T2" fmla="*/ 3838 w 7676"/>
                <a:gd name="T3" fmla="*/ 0 h 3838"/>
                <a:gd name="T4" fmla="*/ 7676 w 7676"/>
                <a:gd name="T5" fmla="*/ 3838 h 3838"/>
                <a:gd name="T6" fmla="*/ 5949 w 7676"/>
                <a:gd name="T7" fmla="*/ 3838 h 3838"/>
                <a:gd name="T8" fmla="*/ 3838 w 7676"/>
                <a:gd name="T9" fmla="*/ 1727 h 3838"/>
                <a:gd name="T10" fmla="*/ 1727 w 7676"/>
                <a:gd name="T11" fmla="*/ 3838 h 3838"/>
                <a:gd name="T12" fmla="*/ 0 w 7676"/>
                <a:gd name="T13" fmla="*/ 3838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76" h="3838">
                  <a:moveTo>
                    <a:pt x="0" y="3838"/>
                  </a:moveTo>
                  <a:cubicBezTo>
                    <a:pt x="0" y="1718"/>
                    <a:pt x="1719" y="0"/>
                    <a:pt x="3838" y="0"/>
                  </a:cubicBezTo>
                  <a:cubicBezTo>
                    <a:pt x="5958" y="0"/>
                    <a:pt x="7676" y="1718"/>
                    <a:pt x="7676" y="3838"/>
                  </a:cubicBezTo>
                  <a:lnTo>
                    <a:pt x="5949" y="3838"/>
                  </a:lnTo>
                  <a:cubicBezTo>
                    <a:pt x="5949" y="2672"/>
                    <a:pt x="5004" y="1727"/>
                    <a:pt x="3838" y="1727"/>
                  </a:cubicBezTo>
                  <a:cubicBezTo>
                    <a:pt x="2672" y="1727"/>
                    <a:pt x="1727" y="2672"/>
                    <a:pt x="1727" y="3838"/>
                  </a:cubicBezTo>
                  <a:lnTo>
                    <a:pt x="0" y="3838"/>
                  </a:lnTo>
                  <a:close/>
                </a:path>
              </a:pathLst>
            </a:custGeom>
            <a:solidFill>
              <a:schemeClr val="bg2">
                <a:alpha val="16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DF618E54-7BD5-4522-A2A0-6EC416ADA544}"/>
                </a:ext>
              </a:extLst>
            </p:cNvPr>
            <p:cNvSpPr/>
            <p:nvPr/>
          </p:nvSpPr>
          <p:spPr>
            <a:xfrm>
              <a:off x="6325454" y="2263462"/>
              <a:ext cx="2331076" cy="1165538"/>
            </a:xfrm>
            <a:custGeom>
              <a:avLst/>
              <a:gdLst>
                <a:gd name="connsiteX0" fmla="*/ 1165538 w 2331076"/>
                <a:gd name="connsiteY0" fmla="*/ 0 h 1165538"/>
                <a:gd name="connsiteX1" fmla="*/ 2331076 w 2331076"/>
                <a:gd name="connsiteY1" fmla="*/ 1165538 h 1165538"/>
                <a:gd name="connsiteX2" fmla="*/ 2151888 w 2331076"/>
                <a:gd name="connsiteY2" fmla="*/ 1165538 h 1165538"/>
                <a:gd name="connsiteX3" fmla="*/ 1163179 w 2331076"/>
                <a:gd name="connsiteY3" fmla="*/ 175799 h 1165538"/>
                <a:gd name="connsiteX4" fmla="*/ 174469 w 2331076"/>
                <a:gd name="connsiteY4" fmla="*/ 1165538 h 1165538"/>
                <a:gd name="connsiteX5" fmla="*/ 0 w 2331076"/>
                <a:gd name="connsiteY5" fmla="*/ 1165538 h 1165538"/>
                <a:gd name="connsiteX6" fmla="*/ 1165538 w 2331076"/>
                <a:gd name="connsiteY6" fmla="*/ 0 h 116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1076" h="1165538">
                  <a:moveTo>
                    <a:pt x="1165538" y="0"/>
                  </a:moveTo>
                  <a:cubicBezTo>
                    <a:pt x="1809247" y="0"/>
                    <a:pt x="2331076" y="521829"/>
                    <a:pt x="2331076" y="1165538"/>
                  </a:cubicBezTo>
                  <a:lnTo>
                    <a:pt x="2151888" y="1165538"/>
                  </a:lnTo>
                  <a:cubicBezTo>
                    <a:pt x="2151888" y="618861"/>
                    <a:pt x="1709288" y="175799"/>
                    <a:pt x="1163179" y="175799"/>
                  </a:cubicBezTo>
                  <a:cubicBezTo>
                    <a:pt x="617070" y="175799"/>
                    <a:pt x="174469" y="618861"/>
                    <a:pt x="174469" y="1165538"/>
                  </a:cubicBezTo>
                  <a:lnTo>
                    <a:pt x="0" y="1165538"/>
                  </a:lnTo>
                  <a:cubicBezTo>
                    <a:pt x="0" y="521829"/>
                    <a:pt x="521829" y="0"/>
                    <a:pt x="1165538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5">
              <a:extLst>
                <a:ext uri="{FF2B5EF4-FFF2-40B4-BE49-F238E27FC236}">
                  <a16:creationId xmlns:a16="http://schemas.microsoft.com/office/drawing/2014/main" id="{5E163D71-BA19-49D1-BB16-94E98E6CE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9406" y="2155866"/>
              <a:ext cx="1097512" cy="1272116"/>
            </a:xfrm>
            <a:custGeom>
              <a:avLst/>
              <a:gdLst>
                <a:gd name="T0" fmla="*/ 0 w 2345"/>
                <a:gd name="T1" fmla="*/ 2714 h 2714"/>
                <a:gd name="T2" fmla="*/ 1124 w 2345"/>
                <a:gd name="T3" fmla="*/ 0 h 2714"/>
                <a:gd name="T4" fmla="*/ 2345 w 2345"/>
                <a:gd name="T5" fmla="*/ 1221 h 2714"/>
                <a:gd name="T6" fmla="*/ 1727 w 2345"/>
                <a:gd name="T7" fmla="*/ 2714 h 2714"/>
                <a:gd name="T8" fmla="*/ 0 w 2345"/>
                <a:gd name="T9" fmla="*/ 2714 h 2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5" h="2714">
                  <a:moveTo>
                    <a:pt x="0" y="2714"/>
                  </a:moveTo>
                  <a:cubicBezTo>
                    <a:pt x="0" y="1696"/>
                    <a:pt x="404" y="720"/>
                    <a:pt x="1124" y="0"/>
                  </a:cubicBezTo>
                  <a:lnTo>
                    <a:pt x="2345" y="1221"/>
                  </a:lnTo>
                  <a:cubicBezTo>
                    <a:pt x="1949" y="1617"/>
                    <a:pt x="1727" y="2154"/>
                    <a:pt x="1727" y="2714"/>
                  </a:cubicBezTo>
                  <a:lnTo>
                    <a:pt x="0" y="2714"/>
                  </a:lnTo>
                  <a:close/>
                </a:path>
              </a:pathLst>
            </a:custGeom>
            <a:solidFill>
              <a:srgbClr val="3A5C8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6">
              <a:extLst>
                <a:ext uri="{FF2B5EF4-FFF2-40B4-BE49-F238E27FC236}">
                  <a16:creationId xmlns:a16="http://schemas.microsoft.com/office/drawing/2014/main" id="{93EDDEC2-7E4F-437A-9945-C68F24989A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5713" y="1629559"/>
              <a:ext cx="1269622" cy="1098760"/>
            </a:xfrm>
            <a:custGeom>
              <a:avLst/>
              <a:gdLst>
                <a:gd name="T0" fmla="*/ 0 w 2714"/>
                <a:gd name="T1" fmla="*/ 1124 h 2345"/>
                <a:gd name="T2" fmla="*/ 2714 w 2714"/>
                <a:gd name="T3" fmla="*/ 0 h 2345"/>
                <a:gd name="T4" fmla="*/ 2714 w 2714"/>
                <a:gd name="T5" fmla="*/ 1727 h 2345"/>
                <a:gd name="T6" fmla="*/ 1221 w 2714"/>
                <a:gd name="T7" fmla="*/ 2345 h 2345"/>
                <a:gd name="T8" fmla="*/ 0 w 2714"/>
                <a:gd name="T9" fmla="*/ 1124 h 2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4" h="2345">
                  <a:moveTo>
                    <a:pt x="0" y="1124"/>
                  </a:moveTo>
                  <a:cubicBezTo>
                    <a:pt x="720" y="404"/>
                    <a:pt x="1696" y="0"/>
                    <a:pt x="2714" y="0"/>
                  </a:cubicBezTo>
                  <a:lnTo>
                    <a:pt x="2714" y="1727"/>
                  </a:lnTo>
                  <a:cubicBezTo>
                    <a:pt x="2154" y="1727"/>
                    <a:pt x="1617" y="1949"/>
                    <a:pt x="1221" y="2345"/>
                  </a:cubicBezTo>
                  <a:lnTo>
                    <a:pt x="0" y="1124"/>
                  </a:ln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">
              <a:extLst>
                <a:ext uri="{FF2B5EF4-FFF2-40B4-BE49-F238E27FC236}">
                  <a16:creationId xmlns:a16="http://schemas.microsoft.com/office/drawing/2014/main" id="{E5FAE27C-9458-4A3E-968F-2FFFE2FAF7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5335" y="1629559"/>
              <a:ext cx="1269622" cy="1098760"/>
            </a:xfrm>
            <a:custGeom>
              <a:avLst/>
              <a:gdLst>
                <a:gd name="T0" fmla="*/ 0 w 2713"/>
                <a:gd name="T1" fmla="*/ 0 h 2345"/>
                <a:gd name="T2" fmla="*/ 2713 w 2713"/>
                <a:gd name="T3" fmla="*/ 1124 h 2345"/>
                <a:gd name="T4" fmla="*/ 1492 w 2713"/>
                <a:gd name="T5" fmla="*/ 2345 h 2345"/>
                <a:gd name="T6" fmla="*/ 0 w 2713"/>
                <a:gd name="T7" fmla="*/ 1727 h 2345"/>
                <a:gd name="T8" fmla="*/ 0 w 2713"/>
                <a:gd name="T9" fmla="*/ 0 h 2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3" h="2345">
                  <a:moveTo>
                    <a:pt x="0" y="0"/>
                  </a:moveTo>
                  <a:cubicBezTo>
                    <a:pt x="1018" y="0"/>
                    <a:pt x="1994" y="404"/>
                    <a:pt x="2713" y="1124"/>
                  </a:cubicBezTo>
                  <a:lnTo>
                    <a:pt x="1492" y="2345"/>
                  </a:lnTo>
                  <a:cubicBezTo>
                    <a:pt x="1096" y="1949"/>
                    <a:pt x="559" y="1727"/>
                    <a:pt x="0" y="172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">
              <a:extLst>
                <a:ext uri="{FF2B5EF4-FFF2-40B4-BE49-F238E27FC236}">
                  <a16:creationId xmlns:a16="http://schemas.microsoft.com/office/drawing/2014/main" id="{D3576147-646C-4994-BA72-463E86E2D0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3752" y="2155866"/>
              <a:ext cx="1098760" cy="1272116"/>
            </a:xfrm>
            <a:custGeom>
              <a:avLst/>
              <a:gdLst>
                <a:gd name="T0" fmla="*/ 1221 w 2346"/>
                <a:gd name="T1" fmla="*/ 0 h 2714"/>
                <a:gd name="T2" fmla="*/ 2346 w 2346"/>
                <a:gd name="T3" fmla="*/ 2714 h 2714"/>
                <a:gd name="T4" fmla="*/ 619 w 2346"/>
                <a:gd name="T5" fmla="*/ 2714 h 2714"/>
                <a:gd name="T6" fmla="*/ 0 w 2346"/>
                <a:gd name="T7" fmla="*/ 1221 h 2714"/>
                <a:gd name="T8" fmla="*/ 1221 w 2346"/>
                <a:gd name="T9" fmla="*/ 0 h 2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6" h="2714">
                  <a:moveTo>
                    <a:pt x="1221" y="0"/>
                  </a:moveTo>
                  <a:cubicBezTo>
                    <a:pt x="1941" y="720"/>
                    <a:pt x="2346" y="1696"/>
                    <a:pt x="2346" y="2714"/>
                  </a:cubicBezTo>
                  <a:lnTo>
                    <a:pt x="619" y="2714"/>
                  </a:lnTo>
                  <a:cubicBezTo>
                    <a:pt x="619" y="2154"/>
                    <a:pt x="396" y="1617"/>
                    <a:pt x="0" y="1221"/>
                  </a:cubicBezTo>
                  <a:lnTo>
                    <a:pt x="1221" y="0"/>
                  </a:lnTo>
                  <a:close/>
                </a:path>
              </a:pathLst>
            </a:custGeom>
            <a:solidFill>
              <a:srgbClr val="FFCC4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9">
              <a:extLst>
                <a:ext uri="{FF2B5EF4-FFF2-40B4-BE49-F238E27FC236}">
                  <a16:creationId xmlns:a16="http://schemas.microsoft.com/office/drawing/2014/main" id="{5420EA29-154B-4E10-B321-8A4FF5D83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9406" y="3427983"/>
              <a:ext cx="3593106" cy="1798424"/>
            </a:xfrm>
            <a:custGeom>
              <a:avLst/>
              <a:gdLst>
                <a:gd name="T0" fmla="*/ 7676 w 7676"/>
                <a:gd name="T1" fmla="*/ 0 h 3838"/>
                <a:gd name="T2" fmla="*/ 3838 w 7676"/>
                <a:gd name="T3" fmla="*/ 3838 h 3838"/>
                <a:gd name="T4" fmla="*/ 0 w 7676"/>
                <a:gd name="T5" fmla="*/ 0 h 3838"/>
                <a:gd name="T6" fmla="*/ 1727 w 7676"/>
                <a:gd name="T7" fmla="*/ 0 h 3838"/>
                <a:gd name="T8" fmla="*/ 3838 w 7676"/>
                <a:gd name="T9" fmla="*/ 2111 h 3838"/>
                <a:gd name="T10" fmla="*/ 5949 w 7676"/>
                <a:gd name="T11" fmla="*/ 0 h 3838"/>
                <a:gd name="T12" fmla="*/ 7676 w 7676"/>
                <a:gd name="T13" fmla="*/ 0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76" h="3838">
                  <a:moveTo>
                    <a:pt x="7676" y="0"/>
                  </a:moveTo>
                  <a:cubicBezTo>
                    <a:pt x="7676" y="2119"/>
                    <a:pt x="5957" y="3838"/>
                    <a:pt x="3838" y="3838"/>
                  </a:cubicBezTo>
                  <a:cubicBezTo>
                    <a:pt x="1718" y="3838"/>
                    <a:pt x="0" y="2119"/>
                    <a:pt x="0" y="0"/>
                  </a:cubicBezTo>
                  <a:lnTo>
                    <a:pt x="1727" y="0"/>
                  </a:lnTo>
                  <a:cubicBezTo>
                    <a:pt x="1727" y="1166"/>
                    <a:pt x="2672" y="2111"/>
                    <a:pt x="3838" y="2111"/>
                  </a:cubicBezTo>
                  <a:cubicBezTo>
                    <a:pt x="5003" y="2111"/>
                    <a:pt x="5949" y="1166"/>
                    <a:pt x="5949" y="0"/>
                  </a:cubicBezTo>
                  <a:lnTo>
                    <a:pt x="7676" y="0"/>
                  </a:lnTo>
                  <a:close/>
                </a:path>
              </a:pathLst>
            </a:custGeom>
            <a:solidFill>
              <a:schemeClr val="bg2">
                <a:alpha val="16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0">
              <a:extLst>
                <a:ext uri="{FF2B5EF4-FFF2-40B4-BE49-F238E27FC236}">
                  <a16:creationId xmlns:a16="http://schemas.microsoft.com/office/drawing/2014/main" id="{29E01BDD-E276-4A2B-AB9B-1541D7AFC1E9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8690" y="3427983"/>
              <a:ext cx="1097512" cy="1272116"/>
            </a:xfrm>
            <a:custGeom>
              <a:avLst/>
              <a:gdLst>
                <a:gd name="T0" fmla="*/ 2345 w 2345"/>
                <a:gd name="T1" fmla="*/ 0 h 2714"/>
                <a:gd name="T2" fmla="*/ 1221 w 2345"/>
                <a:gd name="T3" fmla="*/ 2714 h 2714"/>
                <a:gd name="T4" fmla="*/ 0 w 2345"/>
                <a:gd name="T5" fmla="*/ 1492 h 2714"/>
                <a:gd name="T6" fmla="*/ 618 w 2345"/>
                <a:gd name="T7" fmla="*/ 0 h 2714"/>
                <a:gd name="T8" fmla="*/ 2345 w 2345"/>
                <a:gd name="T9" fmla="*/ 0 h 2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5" h="2714">
                  <a:moveTo>
                    <a:pt x="2345" y="0"/>
                  </a:moveTo>
                  <a:cubicBezTo>
                    <a:pt x="2345" y="1018"/>
                    <a:pt x="1941" y="1994"/>
                    <a:pt x="1221" y="2714"/>
                  </a:cubicBezTo>
                  <a:lnTo>
                    <a:pt x="0" y="1492"/>
                  </a:lnTo>
                  <a:cubicBezTo>
                    <a:pt x="396" y="1097"/>
                    <a:pt x="618" y="560"/>
                    <a:pt x="618" y="0"/>
                  </a:cubicBezTo>
                  <a:lnTo>
                    <a:pt x="2345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1">
              <a:extLst>
                <a:ext uri="{FF2B5EF4-FFF2-40B4-BE49-F238E27FC236}">
                  <a16:creationId xmlns:a16="http://schemas.microsoft.com/office/drawing/2014/main" id="{816ED2EC-65B8-4874-BCF0-B14370D8CDD0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9025" y="4126399"/>
              <a:ext cx="1270870" cy="1100007"/>
            </a:xfrm>
            <a:custGeom>
              <a:avLst/>
              <a:gdLst>
                <a:gd name="T0" fmla="*/ 2714 w 2714"/>
                <a:gd name="T1" fmla="*/ 1222 h 2346"/>
                <a:gd name="T2" fmla="*/ 0 w 2714"/>
                <a:gd name="T3" fmla="*/ 2346 h 2346"/>
                <a:gd name="T4" fmla="*/ 0 w 2714"/>
                <a:gd name="T5" fmla="*/ 619 h 2346"/>
                <a:gd name="T6" fmla="*/ 1493 w 2714"/>
                <a:gd name="T7" fmla="*/ 0 h 2346"/>
                <a:gd name="T8" fmla="*/ 2714 w 2714"/>
                <a:gd name="T9" fmla="*/ 1222 h 2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4" h="2346">
                  <a:moveTo>
                    <a:pt x="2714" y="1222"/>
                  </a:moveTo>
                  <a:cubicBezTo>
                    <a:pt x="1994" y="1941"/>
                    <a:pt x="1018" y="2346"/>
                    <a:pt x="0" y="2346"/>
                  </a:cubicBezTo>
                  <a:lnTo>
                    <a:pt x="0" y="619"/>
                  </a:lnTo>
                  <a:cubicBezTo>
                    <a:pt x="560" y="619"/>
                    <a:pt x="1097" y="396"/>
                    <a:pt x="1493" y="0"/>
                  </a:cubicBezTo>
                  <a:lnTo>
                    <a:pt x="2714" y="1222"/>
                  </a:ln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2">
              <a:extLst>
                <a:ext uri="{FF2B5EF4-FFF2-40B4-BE49-F238E27FC236}">
                  <a16:creationId xmlns:a16="http://schemas.microsoft.com/office/drawing/2014/main" id="{8371311C-C31B-433B-B325-77A563F44F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9403" y="4126399"/>
              <a:ext cx="1269622" cy="1100007"/>
            </a:xfrm>
            <a:custGeom>
              <a:avLst/>
              <a:gdLst>
                <a:gd name="T0" fmla="*/ 2714 w 2714"/>
                <a:gd name="T1" fmla="*/ 2346 h 2346"/>
                <a:gd name="T2" fmla="*/ 0 w 2714"/>
                <a:gd name="T3" fmla="*/ 1222 h 2346"/>
                <a:gd name="T4" fmla="*/ 1222 w 2714"/>
                <a:gd name="T5" fmla="*/ 0 h 2346"/>
                <a:gd name="T6" fmla="*/ 2714 w 2714"/>
                <a:gd name="T7" fmla="*/ 619 h 2346"/>
                <a:gd name="T8" fmla="*/ 2714 w 2714"/>
                <a:gd name="T9" fmla="*/ 2346 h 2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4" h="2346">
                  <a:moveTo>
                    <a:pt x="2714" y="2346"/>
                  </a:moveTo>
                  <a:cubicBezTo>
                    <a:pt x="1696" y="2346"/>
                    <a:pt x="720" y="1941"/>
                    <a:pt x="0" y="1222"/>
                  </a:cubicBezTo>
                  <a:lnTo>
                    <a:pt x="1222" y="0"/>
                  </a:lnTo>
                  <a:cubicBezTo>
                    <a:pt x="1618" y="396"/>
                    <a:pt x="2154" y="619"/>
                    <a:pt x="2714" y="619"/>
                  </a:cubicBezTo>
                  <a:lnTo>
                    <a:pt x="2714" y="2346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B7703039-E6BB-4738-B680-7D4465035225}"/>
                </a:ext>
              </a:extLst>
            </p:cNvPr>
            <p:cNvSpPr/>
            <p:nvPr/>
          </p:nvSpPr>
          <p:spPr>
            <a:xfrm>
              <a:off x="4089588" y="2816455"/>
              <a:ext cx="1231494" cy="1231494"/>
            </a:xfrm>
            <a:prstGeom prst="ellipse">
              <a:avLst/>
            </a:prstGeom>
            <a:solidFill>
              <a:schemeClr val="bg2">
                <a:alpha val="16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E8E766C2-8094-48EE-8419-B6CB8EFD2BD2}"/>
                </a:ext>
              </a:extLst>
            </p:cNvPr>
            <p:cNvSpPr/>
            <p:nvPr/>
          </p:nvSpPr>
          <p:spPr>
            <a:xfrm>
              <a:off x="6875774" y="2816455"/>
              <a:ext cx="1231494" cy="1231494"/>
            </a:xfrm>
            <a:prstGeom prst="ellipse">
              <a:avLst/>
            </a:prstGeom>
            <a:solidFill>
              <a:schemeClr val="bg2">
                <a:alpha val="16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179FC583-B33C-493A-BD7F-2B42635E4A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0013" y="2994567"/>
              <a:ext cx="615322" cy="433417"/>
            </a:xfrm>
            <a:custGeom>
              <a:avLst/>
              <a:gdLst>
                <a:gd name="connsiteX0" fmla="*/ 232473 w 783230"/>
                <a:gd name="connsiteY0" fmla="*/ 0 h 551687"/>
                <a:gd name="connsiteX1" fmla="*/ 783230 w 783230"/>
                <a:gd name="connsiteY1" fmla="*/ 551687 h 551687"/>
                <a:gd name="connsiteX2" fmla="*/ 0 w 783230"/>
                <a:gd name="connsiteY2" fmla="*/ 551687 h 551687"/>
                <a:gd name="connsiteX3" fmla="*/ 15382 w 783230"/>
                <a:gd name="connsiteY3" fmla="*/ 399102 h 551687"/>
                <a:gd name="connsiteX4" fmla="*/ 229020 w 783230"/>
                <a:gd name="connsiteY4" fmla="*/ 2849 h 55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230" h="551687">
                  <a:moveTo>
                    <a:pt x="232473" y="0"/>
                  </a:moveTo>
                  <a:lnTo>
                    <a:pt x="783230" y="551687"/>
                  </a:lnTo>
                  <a:lnTo>
                    <a:pt x="0" y="551687"/>
                  </a:lnTo>
                  <a:lnTo>
                    <a:pt x="15382" y="399102"/>
                  </a:lnTo>
                  <a:cubicBezTo>
                    <a:pt x="46703" y="246037"/>
                    <a:pt x="122644" y="109225"/>
                    <a:pt x="229020" y="2849"/>
                  </a:cubicBezTo>
                  <a:close/>
                </a:path>
              </a:pathLst>
            </a:custGeom>
            <a:solidFill>
              <a:srgbClr val="3A5C8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7097F0F1-C0E4-4F83-B66B-FFB04CDF5A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643" y="2816455"/>
              <a:ext cx="432692" cy="611527"/>
            </a:xfrm>
            <a:custGeom>
              <a:avLst/>
              <a:gdLst>
                <a:gd name="connsiteX0" fmla="*/ 550764 w 550764"/>
                <a:gd name="connsiteY0" fmla="*/ 0 h 778400"/>
                <a:gd name="connsiteX1" fmla="*/ 550764 w 550764"/>
                <a:gd name="connsiteY1" fmla="*/ 778400 h 778400"/>
                <a:gd name="connsiteX2" fmla="*/ 0 w 550764"/>
                <a:gd name="connsiteY2" fmla="*/ 226719 h 778400"/>
                <a:gd name="connsiteX3" fmla="*/ 112550 w 550764"/>
                <a:gd name="connsiteY3" fmla="*/ 133856 h 778400"/>
                <a:gd name="connsiteX4" fmla="*/ 550764 w 550764"/>
                <a:gd name="connsiteY4" fmla="*/ 0 h 77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0764" h="778400">
                  <a:moveTo>
                    <a:pt x="550764" y="0"/>
                  </a:moveTo>
                  <a:lnTo>
                    <a:pt x="550764" y="778400"/>
                  </a:lnTo>
                  <a:lnTo>
                    <a:pt x="0" y="226719"/>
                  </a:lnTo>
                  <a:lnTo>
                    <a:pt x="112550" y="133856"/>
                  </a:lnTo>
                  <a:cubicBezTo>
                    <a:pt x="237641" y="49346"/>
                    <a:pt x="388440" y="0"/>
                    <a:pt x="550764" y="0"/>
                  </a:cubicBez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9144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b="1" dirty="0"/>
                <a:t>02</a:t>
              </a:r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1FF6810F-D3B9-417B-BB84-FD8CC18240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5335" y="2816455"/>
              <a:ext cx="432692" cy="611527"/>
            </a:xfrm>
            <a:custGeom>
              <a:avLst/>
              <a:gdLst>
                <a:gd name="connsiteX0" fmla="*/ 0 w 550765"/>
                <a:gd name="connsiteY0" fmla="*/ 0 h 778400"/>
                <a:gd name="connsiteX1" fmla="*/ 438215 w 550765"/>
                <a:gd name="connsiteY1" fmla="*/ 133856 h 778400"/>
                <a:gd name="connsiteX2" fmla="*/ 550765 w 550765"/>
                <a:gd name="connsiteY2" fmla="*/ 226719 h 778400"/>
                <a:gd name="connsiteX3" fmla="*/ 0 w 550765"/>
                <a:gd name="connsiteY3" fmla="*/ 778400 h 77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0765" h="778400">
                  <a:moveTo>
                    <a:pt x="0" y="0"/>
                  </a:moveTo>
                  <a:cubicBezTo>
                    <a:pt x="162325" y="0"/>
                    <a:pt x="313124" y="49346"/>
                    <a:pt x="438215" y="133856"/>
                  </a:cubicBezTo>
                  <a:lnTo>
                    <a:pt x="550765" y="226719"/>
                  </a:lnTo>
                  <a:lnTo>
                    <a:pt x="0" y="778400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9144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b="1" dirty="0"/>
                <a:t>03</a:t>
              </a:r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ECBE6C5E-F2C8-4813-BD03-BFBD4F2ECD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5336" y="2994629"/>
              <a:ext cx="615323" cy="433353"/>
            </a:xfrm>
            <a:custGeom>
              <a:avLst/>
              <a:gdLst>
                <a:gd name="connsiteX0" fmla="*/ 550856 w 783231"/>
                <a:gd name="connsiteY0" fmla="*/ 0 h 551606"/>
                <a:gd name="connsiteX1" fmla="*/ 554211 w 783231"/>
                <a:gd name="connsiteY1" fmla="*/ 2768 h 551606"/>
                <a:gd name="connsiteX2" fmla="*/ 767849 w 783231"/>
                <a:gd name="connsiteY2" fmla="*/ 399021 h 551606"/>
                <a:gd name="connsiteX3" fmla="*/ 783231 w 783231"/>
                <a:gd name="connsiteY3" fmla="*/ 551606 h 551606"/>
                <a:gd name="connsiteX4" fmla="*/ 0 w 783231"/>
                <a:gd name="connsiteY4" fmla="*/ 551606 h 551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231" h="551606">
                  <a:moveTo>
                    <a:pt x="550856" y="0"/>
                  </a:moveTo>
                  <a:lnTo>
                    <a:pt x="554211" y="2768"/>
                  </a:lnTo>
                  <a:cubicBezTo>
                    <a:pt x="660587" y="109144"/>
                    <a:pt x="736527" y="245956"/>
                    <a:pt x="767849" y="399021"/>
                  </a:cubicBezTo>
                  <a:lnTo>
                    <a:pt x="783231" y="551606"/>
                  </a:lnTo>
                  <a:lnTo>
                    <a:pt x="0" y="551606"/>
                  </a:lnTo>
                  <a:close/>
                </a:path>
              </a:pathLst>
            </a:custGeom>
            <a:solidFill>
              <a:srgbClr val="FFCC4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600" b="1" dirty="0"/>
                <a:t>04</a:t>
              </a:r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8153E1C4-8789-4CB5-93CB-9CC365E85F8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9026" y="3427983"/>
              <a:ext cx="618243" cy="438914"/>
            </a:xfrm>
            <a:custGeom>
              <a:avLst/>
              <a:gdLst>
                <a:gd name="connsiteX0" fmla="*/ 0 w 786949"/>
                <a:gd name="connsiteY0" fmla="*/ 0 h 558684"/>
                <a:gd name="connsiteX1" fmla="*/ 786407 w 786949"/>
                <a:gd name="connsiteY1" fmla="*/ 0 h 558684"/>
                <a:gd name="connsiteX2" fmla="*/ 786949 w 786949"/>
                <a:gd name="connsiteY2" fmla="*/ 5372 h 558684"/>
                <a:gd name="connsiteX3" fmla="*/ 653093 w 786949"/>
                <a:gd name="connsiteY3" fmla="*/ 443586 h 558684"/>
                <a:gd name="connsiteX4" fmla="*/ 558129 w 786949"/>
                <a:gd name="connsiteY4" fmla="*/ 558684 h 558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6949" h="558684">
                  <a:moveTo>
                    <a:pt x="0" y="0"/>
                  </a:moveTo>
                  <a:lnTo>
                    <a:pt x="786407" y="0"/>
                  </a:lnTo>
                  <a:lnTo>
                    <a:pt x="786949" y="5372"/>
                  </a:lnTo>
                  <a:cubicBezTo>
                    <a:pt x="786949" y="167697"/>
                    <a:pt x="737603" y="318496"/>
                    <a:pt x="653093" y="443586"/>
                  </a:cubicBezTo>
                  <a:lnTo>
                    <a:pt x="558129" y="558684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600" b="1" dirty="0">
                  <a:solidFill>
                    <a:schemeClr val="bg1"/>
                  </a:solidFill>
                </a:rPr>
                <a:t>08</a:t>
              </a:r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17404622-493B-425A-9C64-DB8D69347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9025" y="3427983"/>
              <a:ext cx="438540" cy="619968"/>
            </a:xfrm>
            <a:custGeom>
              <a:avLst/>
              <a:gdLst>
                <a:gd name="connsiteX0" fmla="*/ 0 w 558208"/>
                <a:gd name="connsiteY0" fmla="*/ 0 h 789144"/>
                <a:gd name="connsiteX1" fmla="*/ 558208 w 558208"/>
                <a:gd name="connsiteY1" fmla="*/ 558588 h 789144"/>
                <a:gd name="connsiteX2" fmla="*/ 557387 w 558208"/>
                <a:gd name="connsiteY2" fmla="*/ 559583 h 789144"/>
                <a:gd name="connsiteX3" fmla="*/ 3177 w 558208"/>
                <a:gd name="connsiteY3" fmla="*/ 789144 h 789144"/>
                <a:gd name="connsiteX4" fmla="*/ 0 w 558208"/>
                <a:gd name="connsiteY4" fmla="*/ 788824 h 789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8208" h="789144">
                  <a:moveTo>
                    <a:pt x="0" y="0"/>
                  </a:moveTo>
                  <a:lnTo>
                    <a:pt x="558208" y="558588"/>
                  </a:lnTo>
                  <a:lnTo>
                    <a:pt x="557387" y="559583"/>
                  </a:lnTo>
                  <a:cubicBezTo>
                    <a:pt x="415553" y="701417"/>
                    <a:pt x="219610" y="789144"/>
                    <a:pt x="3177" y="789144"/>
                  </a:cubicBezTo>
                  <a:lnTo>
                    <a:pt x="0" y="788824"/>
                  </a:ln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91440" numCol="1" anchor="b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b="1" dirty="0"/>
                <a:t>07</a:t>
              </a:r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395F6BF5-92A3-48FA-8FD0-80DA398C44D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53413" y="3427983"/>
              <a:ext cx="435612" cy="619717"/>
            </a:xfrm>
            <a:custGeom>
              <a:avLst/>
              <a:gdLst>
                <a:gd name="connsiteX0" fmla="*/ 554481 w 554481"/>
                <a:gd name="connsiteY0" fmla="*/ 0 h 788824"/>
                <a:gd name="connsiteX1" fmla="*/ 554481 w 554481"/>
                <a:gd name="connsiteY1" fmla="*/ 788824 h 788824"/>
                <a:gd name="connsiteX2" fmla="*/ 399701 w 554481"/>
                <a:gd name="connsiteY2" fmla="*/ 773221 h 788824"/>
                <a:gd name="connsiteX3" fmla="*/ 3448 w 554481"/>
                <a:gd name="connsiteY3" fmla="*/ 559583 h 788824"/>
                <a:gd name="connsiteX4" fmla="*/ 0 w 554481"/>
                <a:gd name="connsiteY4" fmla="*/ 555404 h 788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481" h="788824">
                  <a:moveTo>
                    <a:pt x="554481" y="0"/>
                  </a:moveTo>
                  <a:lnTo>
                    <a:pt x="554481" y="788824"/>
                  </a:lnTo>
                  <a:lnTo>
                    <a:pt x="399701" y="773221"/>
                  </a:lnTo>
                  <a:cubicBezTo>
                    <a:pt x="246636" y="741899"/>
                    <a:pt x="109824" y="665959"/>
                    <a:pt x="3448" y="559583"/>
                  </a:cubicBezTo>
                  <a:lnTo>
                    <a:pt x="0" y="555404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91440" numCol="1" anchor="b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b="1" dirty="0"/>
                <a:t>06</a:t>
              </a:r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9ACEA04-18F1-46AB-A3D2-53633A7CD84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5774" y="3427983"/>
              <a:ext cx="613252" cy="436342"/>
            </a:xfrm>
            <a:custGeom>
              <a:avLst/>
              <a:gdLst>
                <a:gd name="connsiteX0" fmla="*/ 542 w 780595"/>
                <a:gd name="connsiteY0" fmla="*/ 0 h 555411"/>
                <a:gd name="connsiteX1" fmla="*/ 780595 w 780595"/>
                <a:gd name="connsiteY1" fmla="*/ 0 h 555411"/>
                <a:gd name="connsiteX2" fmla="*/ 226120 w 780595"/>
                <a:gd name="connsiteY2" fmla="*/ 555411 h 555411"/>
                <a:gd name="connsiteX3" fmla="*/ 133856 w 780595"/>
                <a:gd name="connsiteY3" fmla="*/ 443586 h 555411"/>
                <a:gd name="connsiteX4" fmla="*/ 0 w 780595"/>
                <a:gd name="connsiteY4" fmla="*/ 5372 h 55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0595" h="555411">
                  <a:moveTo>
                    <a:pt x="542" y="0"/>
                  </a:moveTo>
                  <a:lnTo>
                    <a:pt x="780595" y="0"/>
                  </a:lnTo>
                  <a:lnTo>
                    <a:pt x="226120" y="555411"/>
                  </a:lnTo>
                  <a:lnTo>
                    <a:pt x="133856" y="443586"/>
                  </a:lnTo>
                  <a:cubicBezTo>
                    <a:pt x="49347" y="318496"/>
                    <a:pt x="0" y="167697"/>
                    <a:pt x="0" y="5372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b="1" dirty="0"/>
                <a:t>05</a:t>
              </a:r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71788995-A3EB-4A20-AEBE-F9C531F761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798" y="1629559"/>
              <a:ext cx="3595139" cy="1799441"/>
            </a:xfrm>
            <a:custGeom>
              <a:avLst/>
              <a:gdLst>
                <a:gd name="connsiteX0" fmla="*/ 1796945 w 3595139"/>
                <a:gd name="connsiteY0" fmla="*/ 0 h 1799441"/>
                <a:gd name="connsiteX1" fmla="*/ 3595139 w 3595139"/>
                <a:gd name="connsiteY1" fmla="*/ 1799441 h 1799441"/>
                <a:gd name="connsiteX2" fmla="*/ 3406516 w 3595139"/>
                <a:gd name="connsiteY2" fmla="*/ 1799441 h 1799441"/>
                <a:gd name="connsiteX3" fmla="*/ 1961514 w 3595139"/>
                <a:gd name="connsiteY3" fmla="*/ 198179 h 1799441"/>
                <a:gd name="connsiteX4" fmla="*/ 1796945 w 3595139"/>
                <a:gd name="connsiteY4" fmla="*/ 189869 h 1799441"/>
                <a:gd name="connsiteX5" fmla="*/ 1796944 w 3595139"/>
                <a:gd name="connsiteY5" fmla="*/ 189869 h 1799441"/>
                <a:gd name="connsiteX6" fmla="*/ 187372 w 3595139"/>
                <a:gd name="connsiteY6" fmla="*/ 1799441 h 1799441"/>
                <a:gd name="connsiteX7" fmla="*/ 0 w 3595139"/>
                <a:gd name="connsiteY7" fmla="*/ 1799441 h 1799441"/>
                <a:gd name="connsiteX8" fmla="*/ 1796945 w 3595139"/>
                <a:gd name="connsiteY8" fmla="*/ 0 h 179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95139" h="1799441">
                  <a:moveTo>
                    <a:pt x="1796945" y="0"/>
                  </a:moveTo>
                  <a:cubicBezTo>
                    <a:pt x="2789747" y="0"/>
                    <a:pt x="3595139" y="805482"/>
                    <a:pt x="3595139" y="1799441"/>
                  </a:cubicBezTo>
                  <a:lnTo>
                    <a:pt x="3406516" y="1799441"/>
                  </a:lnTo>
                  <a:cubicBezTo>
                    <a:pt x="3406516" y="966058"/>
                    <a:pt x="2773150" y="280605"/>
                    <a:pt x="1961514" y="198179"/>
                  </a:cubicBezTo>
                  <a:lnTo>
                    <a:pt x="1796945" y="189869"/>
                  </a:lnTo>
                  <a:lnTo>
                    <a:pt x="1796944" y="189869"/>
                  </a:lnTo>
                  <a:cubicBezTo>
                    <a:pt x="908002" y="189869"/>
                    <a:pt x="187372" y="910499"/>
                    <a:pt x="187372" y="1799441"/>
                  </a:cubicBezTo>
                  <a:lnTo>
                    <a:pt x="0" y="1799441"/>
                  </a:lnTo>
                  <a:cubicBezTo>
                    <a:pt x="0" y="805482"/>
                    <a:pt x="804365" y="0"/>
                    <a:pt x="1796945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BAAE536E-7533-47BE-89D4-7F9D2F3AB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798" y="3429000"/>
              <a:ext cx="3595139" cy="1799441"/>
            </a:xfrm>
            <a:custGeom>
              <a:avLst/>
              <a:gdLst>
                <a:gd name="connsiteX0" fmla="*/ 0 w 3595139"/>
                <a:gd name="connsiteY0" fmla="*/ 0 h 1799441"/>
                <a:gd name="connsiteX1" fmla="*/ 187372 w 3595139"/>
                <a:gd name="connsiteY1" fmla="*/ 0 h 1799441"/>
                <a:gd name="connsiteX2" fmla="*/ 1796944 w 3595139"/>
                <a:gd name="connsiteY2" fmla="*/ 1609572 h 1799441"/>
                <a:gd name="connsiteX3" fmla="*/ 3406516 w 3595139"/>
                <a:gd name="connsiteY3" fmla="*/ 0 h 1799441"/>
                <a:gd name="connsiteX4" fmla="*/ 3595139 w 3595139"/>
                <a:gd name="connsiteY4" fmla="*/ 0 h 1799441"/>
                <a:gd name="connsiteX5" fmla="*/ 1797570 w 3595139"/>
                <a:gd name="connsiteY5" fmla="*/ 1799441 h 1799441"/>
                <a:gd name="connsiteX6" fmla="*/ 0 w 3595139"/>
                <a:gd name="connsiteY6" fmla="*/ 0 h 179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95139" h="1799441">
                  <a:moveTo>
                    <a:pt x="0" y="0"/>
                  </a:moveTo>
                  <a:lnTo>
                    <a:pt x="187372" y="0"/>
                  </a:lnTo>
                  <a:cubicBezTo>
                    <a:pt x="187372" y="888942"/>
                    <a:pt x="908002" y="1609572"/>
                    <a:pt x="1796944" y="1609572"/>
                  </a:cubicBezTo>
                  <a:cubicBezTo>
                    <a:pt x="2685886" y="1609572"/>
                    <a:pt x="3406516" y="888942"/>
                    <a:pt x="3406516" y="0"/>
                  </a:cubicBezTo>
                  <a:lnTo>
                    <a:pt x="3595139" y="0"/>
                  </a:lnTo>
                  <a:cubicBezTo>
                    <a:pt x="3595139" y="993490"/>
                    <a:pt x="2790027" y="1799441"/>
                    <a:pt x="1797570" y="1799441"/>
                  </a:cubicBezTo>
                  <a:cubicBezTo>
                    <a:pt x="804644" y="1799441"/>
                    <a:pt x="0" y="993490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FD5CB161-B0E9-4F40-86C0-8418647A21A5}"/>
                </a:ext>
              </a:extLst>
            </p:cNvPr>
            <p:cNvSpPr/>
            <p:nvPr/>
          </p:nvSpPr>
          <p:spPr>
            <a:xfrm>
              <a:off x="7488008" y="3429000"/>
              <a:ext cx="1168522" cy="1165538"/>
            </a:xfrm>
            <a:custGeom>
              <a:avLst/>
              <a:gdLst>
                <a:gd name="connsiteX0" fmla="*/ 989054 w 1168522"/>
                <a:gd name="connsiteY0" fmla="*/ 0 h 1165538"/>
                <a:gd name="connsiteX1" fmla="*/ 1168522 w 1168522"/>
                <a:gd name="connsiteY1" fmla="*/ 0 h 1165538"/>
                <a:gd name="connsiteX2" fmla="*/ 2984 w 1168522"/>
                <a:gd name="connsiteY2" fmla="*/ 1165538 h 1165538"/>
                <a:gd name="connsiteX3" fmla="*/ 0 w 1168522"/>
                <a:gd name="connsiteY3" fmla="*/ 1165388 h 1165538"/>
                <a:gd name="connsiteX4" fmla="*/ 0 w 1168522"/>
                <a:gd name="connsiteY4" fmla="*/ 989740 h 1165538"/>
                <a:gd name="connsiteX5" fmla="*/ 989054 w 1168522"/>
                <a:gd name="connsiteY5" fmla="*/ 0 h 116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8522" h="1165538">
                  <a:moveTo>
                    <a:pt x="989054" y="0"/>
                  </a:moveTo>
                  <a:lnTo>
                    <a:pt x="1168522" y="0"/>
                  </a:lnTo>
                  <a:cubicBezTo>
                    <a:pt x="1168522" y="643709"/>
                    <a:pt x="646693" y="1165538"/>
                    <a:pt x="2984" y="1165538"/>
                  </a:cubicBezTo>
                  <a:lnTo>
                    <a:pt x="0" y="1165388"/>
                  </a:lnTo>
                  <a:lnTo>
                    <a:pt x="0" y="989740"/>
                  </a:lnTo>
                  <a:cubicBezTo>
                    <a:pt x="546299" y="989740"/>
                    <a:pt x="989054" y="546678"/>
                    <a:pt x="989054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3">
              <a:extLst>
                <a:ext uri="{FF2B5EF4-FFF2-40B4-BE49-F238E27FC236}">
                  <a16:creationId xmlns:a16="http://schemas.microsoft.com/office/drawing/2014/main" id="{9A4CF5AC-F2FC-4A3B-BDAE-F530981F7C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3096" y="3427983"/>
              <a:ext cx="1097512" cy="1272116"/>
            </a:xfrm>
            <a:custGeom>
              <a:avLst/>
              <a:gdLst>
                <a:gd name="T0" fmla="*/ 1124 w 2346"/>
                <a:gd name="T1" fmla="*/ 2714 h 2714"/>
                <a:gd name="T2" fmla="*/ 0 w 2346"/>
                <a:gd name="T3" fmla="*/ 0 h 2714"/>
                <a:gd name="T4" fmla="*/ 1727 w 2346"/>
                <a:gd name="T5" fmla="*/ 0 h 2714"/>
                <a:gd name="T6" fmla="*/ 2346 w 2346"/>
                <a:gd name="T7" fmla="*/ 1492 h 2714"/>
                <a:gd name="T8" fmla="*/ 1124 w 2346"/>
                <a:gd name="T9" fmla="*/ 2714 h 2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6" h="2714">
                  <a:moveTo>
                    <a:pt x="1124" y="2714"/>
                  </a:moveTo>
                  <a:cubicBezTo>
                    <a:pt x="405" y="1994"/>
                    <a:pt x="0" y="1018"/>
                    <a:pt x="0" y="0"/>
                  </a:cubicBezTo>
                  <a:lnTo>
                    <a:pt x="1727" y="0"/>
                  </a:lnTo>
                  <a:cubicBezTo>
                    <a:pt x="1727" y="560"/>
                    <a:pt x="1950" y="1097"/>
                    <a:pt x="2346" y="1492"/>
                  </a:cubicBezTo>
                  <a:lnTo>
                    <a:pt x="1124" y="2714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1C5C155C-89AB-4F0F-9FF5-454168789BE7}"/>
                </a:ext>
              </a:extLst>
            </p:cNvPr>
            <p:cNvSpPr/>
            <p:nvPr/>
          </p:nvSpPr>
          <p:spPr>
            <a:xfrm>
              <a:off x="6325454" y="3429000"/>
              <a:ext cx="1162554" cy="1165388"/>
            </a:xfrm>
            <a:custGeom>
              <a:avLst/>
              <a:gdLst>
                <a:gd name="connsiteX0" fmla="*/ 0 w 1162554"/>
                <a:gd name="connsiteY0" fmla="*/ 0 h 1165388"/>
                <a:gd name="connsiteX1" fmla="*/ 174188 w 1162554"/>
                <a:gd name="connsiteY1" fmla="*/ 0 h 1165388"/>
                <a:gd name="connsiteX2" fmla="*/ 1162554 w 1162554"/>
                <a:gd name="connsiteY2" fmla="*/ 989740 h 1165388"/>
                <a:gd name="connsiteX3" fmla="*/ 1162554 w 1162554"/>
                <a:gd name="connsiteY3" fmla="*/ 1165388 h 1165388"/>
                <a:gd name="connsiteX4" fmla="*/ 1046369 w 1162554"/>
                <a:gd name="connsiteY4" fmla="*/ 1159521 h 1165388"/>
                <a:gd name="connsiteX5" fmla="*/ 0 w 1162554"/>
                <a:gd name="connsiteY5" fmla="*/ 0 h 1165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2554" h="1165388">
                  <a:moveTo>
                    <a:pt x="0" y="0"/>
                  </a:moveTo>
                  <a:lnTo>
                    <a:pt x="174188" y="0"/>
                  </a:lnTo>
                  <a:cubicBezTo>
                    <a:pt x="174188" y="546678"/>
                    <a:pt x="616635" y="989740"/>
                    <a:pt x="1162554" y="989740"/>
                  </a:cubicBezTo>
                  <a:lnTo>
                    <a:pt x="1162554" y="1165388"/>
                  </a:lnTo>
                  <a:lnTo>
                    <a:pt x="1046369" y="1159521"/>
                  </a:lnTo>
                  <a:cubicBezTo>
                    <a:pt x="458639" y="1099834"/>
                    <a:pt x="0" y="60347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Serpentine Cycle w/ 8 Parts – Slide Template</a:t>
            </a:r>
          </a:p>
        </p:txBody>
      </p:sp>
      <p:grpSp>
        <p:nvGrpSpPr>
          <p:cNvPr id="112" name="Graphic 17" descr="Research">
            <a:extLst>
              <a:ext uri="{FF2B5EF4-FFF2-40B4-BE49-F238E27FC236}">
                <a16:creationId xmlns:a16="http://schemas.microsoft.com/office/drawing/2014/main" id="{E5E71AA2-21AD-4BB6-AD1E-C70C2D0BDACC}"/>
              </a:ext>
            </a:extLst>
          </p:cNvPr>
          <p:cNvGrpSpPr/>
          <p:nvPr/>
        </p:nvGrpSpPr>
        <p:grpSpPr>
          <a:xfrm>
            <a:off x="3263276" y="2528834"/>
            <a:ext cx="538622" cy="538622"/>
            <a:chOff x="3534959" y="2089747"/>
            <a:chExt cx="538622" cy="538622"/>
          </a:xfrm>
        </p:grpSpPr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E385A56F-005C-4B5D-8BC9-F24CCB775BC7}"/>
                </a:ext>
              </a:extLst>
            </p:cNvPr>
            <p:cNvSpPr/>
            <p:nvPr/>
          </p:nvSpPr>
          <p:spPr>
            <a:xfrm>
              <a:off x="3578718" y="2136312"/>
              <a:ext cx="443945" cy="444506"/>
            </a:xfrm>
            <a:custGeom>
              <a:avLst/>
              <a:gdLst>
                <a:gd name="connsiteX0" fmla="*/ 363012 w 443945"/>
                <a:gd name="connsiteY0" fmla="*/ 307466 h 444506"/>
                <a:gd name="connsiteX1" fmla="*/ 328226 w 443945"/>
                <a:gd name="connsiteY1" fmla="*/ 296806 h 444506"/>
                <a:gd name="connsiteX2" fmla="*/ 302978 w 443945"/>
                <a:gd name="connsiteY2" fmla="*/ 272119 h 444506"/>
                <a:gd name="connsiteX3" fmla="*/ 337764 w 443945"/>
                <a:gd name="connsiteY3" fmla="*/ 170006 h 444506"/>
                <a:gd name="connsiteX4" fmla="*/ 169445 w 443945"/>
                <a:gd name="connsiteY4" fmla="*/ 3 h 444506"/>
                <a:gd name="connsiteX5" fmla="*/ 3 w 443945"/>
                <a:gd name="connsiteY5" fmla="*/ 168322 h 444506"/>
                <a:gd name="connsiteX6" fmla="*/ 168322 w 443945"/>
                <a:gd name="connsiteY6" fmla="*/ 337764 h 444506"/>
                <a:gd name="connsiteX7" fmla="*/ 271558 w 443945"/>
                <a:gd name="connsiteY7" fmla="*/ 302978 h 444506"/>
                <a:gd name="connsiteX8" fmla="*/ 296245 w 443945"/>
                <a:gd name="connsiteY8" fmla="*/ 327665 h 444506"/>
                <a:gd name="connsiteX9" fmla="*/ 306905 w 443945"/>
                <a:gd name="connsiteY9" fmla="*/ 363012 h 444506"/>
                <a:gd name="connsiteX10" fmla="*/ 377039 w 443945"/>
                <a:gd name="connsiteY10" fmla="*/ 433145 h 444506"/>
                <a:gd name="connsiteX11" fmla="*/ 432584 w 443945"/>
                <a:gd name="connsiteY11" fmla="*/ 433145 h 444506"/>
                <a:gd name="connsiteX12" fmla="*/ 432584 w 443945"/>
                <a:gd name="connsiteY12" fmla="*/ 377600 h 444506"/>
                <a:gd name="connsiteX13" fmla="*/ 363012 w 443945"/>
                <a:gd name="connsiteY13" fmla="*/ 307466 h 444506"/>
                <a:gd name="connsiteX14" fmla="*/ 169445 w 443945"/>
                <a:gd name="connsiteY14" fmla="*/ 304100 h 444506"/>
                <a:gd name="connsiteX15" fmla="*/ 34789 w 443945"/>
                <a:gd name="connsiteY15" fmla="*/ 169445 h 444506"/>
                <a:gd name="connsiteX16" fmla="*/ 169445 w 443945"/>
                <a:gd name="connsiteY16" fmla="*/ 34789 h 444506"/>
                <a:gd name="connsiteX17" fmla="*/ 304100 w 443945"/>
                <a:gd name="connsiteY17" fmla="*/ 169445 h 444506"/>
                <a:gd name="connsiteX18" fmla="*/ 169445 w 443945"/>
                <a:gd name="connsiteY18" fmla="*/ 304100 h 44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3945" h="444506">
                  <a:moveTo>
                    <a:pt x="363012" y="307466"/>
                  </a:moveTo>
                  <a:cubicBezTo>
                    <a:pt x="354035" y="298489"/>
                    <a:pt x="340569" y="294001"/>
                    <a:pt x="328226" y="296806"/>
                  </a:cubicBezTo>
                  <a:lnTo>
                    <a:pt x="302978" y="272119"/>
                  </a:lnTo>
                  <a:cubicBezTo>
                    <a:pt x="325421" y="242944"/>
                    <a:pt x="337764" y="207036"/>
                    <a:pt x="337764" y="170006"/>
                  </a:cubicBezTo>
                  <a:cubicBezTo>
                    <a:pt x="338325" y="76308"/>
                    <a:pt x="262581" y="564"/>
                    <a:pt x="169445" y="3"/>
                  </a:cubicBezTo>
                  <a:cubicBezTo>
                    <a:pt x="76308" y="-558"/>
                    <a:pt x="564" y="75186"/>
                    <a:pt x="3" y="168322"/>
                  </a:cubicBezTo>
                  <a:cubicBezTo>
                    <a:pt x="-558" y="261459"/>
                    <a:pt x="75186" y="337203"/>
                    <a:pt x="168322" y="337764"/>
                  </a:cubicBezTo>
                  <a:cubicBezTo>
                    <a:pt x="205353" y="337764"/>
                    <a:pt x="241822" y="325421"/>
                    <a:pt x="271558" y="302978"/>
                  </a:cubicBezTo>
                  <a:lnTo>
                    <a:pt x="296245" y="327665"/>
                  </a:lnTo>
                  <a:cubicBezTo>
                    <a:pt x="294001" y="340569"/>
                    <a:pt x="297928" y="353474"/>
                    <a:pt x="306905" y="363012"/>
                  </a:cubicBezTo>
                  <a:lnTo>
                    <a:pt x="377039" y="433145"/>
                  </a:lnTo>
                  <a:cubicBezTo>
                    <a:pt x="392187" y="448294"/>
                    <a:pt x="417435" y="448294"/>
                    <a:pt x="432584" y="433145"/>
                  </a:cubicBezTo>
                  <a:cubicBezTo>
                    <a:pt x="447733" y="417996"/>
                    <a:pt x="447733" y="392748"/>
                    <a:pt x="432584" y="377600"/>
                  </a:cubicBezTo>
                  <a:lnTo>
                    <a:pt x="363012" y="307466"/>
                  </a:lnTo>
                  <a:close/>
                  <a:moveTo>
                    <a:pt x="169445" y="304100"/>
                  </a:moveTo>
                  <a:cubicBezTo>
                    <a:pt x="94823" y="304100"/>
                    <a:pt x="34789" y="244066"/>
                    <a:pt x="34789" y="169445"/>
                  </a:cubicBezTo>
                  <a:cubicBezTo>
                    <a:pt x="34789" y="94823"/>
                    <a:pt x="94823" y="34789"/>
                    <a:pt x="169445" y="34789"/>
                  </a:cubicBezTo>
                  <a:cubicBezTo>
                    <a:pt x="244066" y="34789"/>
                    <a:pt x="304100" y="94823"/>
                    <a:pt x="304100" y="169445"/>
                  </a:cubicBezTo>
                  <a:cubicBezTo>
                    <a:pt x="304100" y="243505"/>
                    <a:pt x="243505" y="304100"/>
                    <a:pt x="169445" y="30410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A1307B6F-52B7-4DC2-B264-4275DD002F05}"/>
                </a:ext>
              </a:extLst>
            </p:cNvPr>
            <p:cNvSpPr/>
            <p:nvPr/>
          </p:nvSpPr>
          <p:spPr>
            <a:xfrm>
              <a:off x="3627534" y="2219698"/>
              <a:ext cx="241818" cy="177511"/>
            </a:xfrm>
            <a:custGeom>
              <a:avLst/>
              <a:gdLst>
                <a:gd name="connsiteX0" fmla="*/ 241258 w 241818"/>
                <a:gd name="connsiteY0" fmla="*/ 77642 h 177511"/>
                <a:gd name="connsiteX1" fmla="*/ 209277 w 241818"/>
                <a:gd name="connsiteY1" fmla="*/ 77642 h 177511"/>
                <a:gd name="connsiteX2" fmla="*/ 201983 w 241818"/>
                <a:gd name="connsiteY2" fmla="*/ 82130 h 177511"/>
                <a:gd name="connsiteX3" fmla="*/ 180663 w 241818"/>
                <a:gd name="connsiteY3" fmla="*/ 105134 h 177511"/>
                <a:gd name="connsiteX4" fmla="*/ 162709 w 241818"/>
                <a:gd name="connsiteY4" fmla="*/ 42856 h 177511"/>
                <a:gd name="connsiteX5" fmla="*/ 150365 w 241818"/>
                <a:gd name="connsiteY5" fmla="*/ 36123 h 177511"/>
                <a:gd name="connsiteX6" fmla="*/ 143633 w 241818"/>
                <a:gd name="connsiteY6" fmla="*/ 42295 h 177511"/>
                <a:gd name="connsiteX7" fmla="*/ 109969 w 241818"/>
                <a:gd name="connsiteY7" fmla="*/ 131504 h 177511"/>
                <a:gd name="connsiteX8" fmla="*/ 86965 w 241818"/>
                <a:gd name="connsiteY8" fmla="*/ 8070 h 177511"/>
                <a:gd name="connsiteX9" fmla="*/ 75744 w 241818"/>
                <a:gd name="connsiteY9" fmla="*/ 215 h 177511"/>
                <a:gd name="connsiteX10" fmla="*/ 67889 w 241818"/>
                <a:gd name="connsiteY10" fmla="*/ 6948 h 177511"/>
                <a:gd name="connsiteX11" fmla="*/ 43763 w 241818"/>
                <a:gd name="connsiteY11" fmla="*/ 77642 h 177511"/>
                <a:gd name="connsiteX12" fmla="*/ 0 w 241818"/>
                <a:gd name="connsiteY12" fmla="*/ 77642 h 177511"/>
                <a:gd name="connsiteX13" fmla="*/ 0 w 241818"/>
                <a:gd name="connsiteY13" fmla="*/ 100084 h 177511"/>
                <a:gd name="connsiteX14" fmla="*/ 51057 w 241818"/>
                <a:gd name="connsiteY14" fmla="*/ 100084 h 177511"/>
                <a:gd name="connsiteX15" fmla="*/ 60595 w 241818"/>
                <a:gd name="connsiteY15" fmla="*/ 91669 h 177511"/>
                <a:gd name="connsiteX16" fmla="*/ 74622 w 241818"/>
                <a:gd name="connsiteY16" fmla="*/ 49028 h 177511"/>
                <a:gd name="connsiteX17" fmla="*/ 97064 w 241818"/>
                <a:gd name="connsiteY17" fmla="*/ 169657 h 177511"/>
                <a:gd name="connsiteX18" fmla="*/ 106041 w 241818"/>
                <a:gd name="connsiteY18" fmla="*/ 177511 h 177511"/>
                <a:gd name="connsiteX19" fmla="*/ 107163 w 241818"/>
                <a:gd name="connsiteY19" fmla="*/ 177511 h 177511"/>
                <a:gd name="connsiteX20" fmla="*/ 116701 w 241818"/>
                <a:gd name="connsiteY20" fmla="*/ 171340 h 177511"/>
                <a:gd name="connsiteX21" fmla="*/ 152610 w 241818"/>
                <a:gd name="connsiteY21" fmla="*/ 77081 h 177511"/>
                <a:gd name="connsiteX22" fmla="*/ 167197 w 241818"/>
                <a:gd name="connsiteY22" fmla="*/ 127577 h 177511"/>
                <a:gd name="connsiteX23" fmla="*/ 179541 w 241818"/>
                <a:gd name="connsiteY23" fmla="*/ 134309 h 177511"/>
                <a:gd name="connsiteX24" fmla="*/ 184029 w 241818"/>
                <a:gd name="connsiteY24" fmla="*/ 131504 h 177511"/>
                <a:gd name="connsiteX25" fmla="*/ 214327 w 241818"/>
                <a:gd name="connsiteY25" fmla="*/ 100084 h 177511"/>
                <a:gd name="connsiteX26" fmla="*/ 241819 w 241818"/>
                <a:gd name="connsiteY26" fmla="*/ 100084 h 177511"/>
                <a:gd name="connsiteX27" fmla="*/ 241819 w 241818"/>
                <a:gd name="connsiteY27" fmla="*/ 77642 h 177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41818" h="177511">
                  <a:moveTo>
                    <a:pt x="241258" y="77642"/>
                  </a:moveTo>
                  <a:lnTo>
                    <a:pt x="209277" y="77642"/>
                  </a:lnTo>
                  <a:cubicBezTo>
                    <a:pt x="206472" y="78203"/>
                    <a:pt x="203666" y="79886"/>
                    <a:pt x="201983" y="82130"/>
                  </a:cubicBezTo>
                  <a:lnTo>
                    <a:pt x="180663" y="105134"/>
                  </a:lnTo>
                  <a:lnTo>
                    <a:pt x="162709" y="42856"/>
                  </a:lnTo>
                  <a:cubicBezTo>
                    <a:pt x="161026" y="37806"/>
                    <a:pt x="155415" y="34440"/>
                    <a:pt x="150365" y="36123"/>
                  </a:cubicBezTo>
                  <a:cubicBezTo>
                    <a:pt x="147560" y="37245"/>
                    <a:pt x="144755" y="38928"/>
                    <a:pt x="143633" y="42295"/>
                  </a:cubicBezTo>
                  <a:lnTo>
                    <a:pt x="109969" y="131504"/>
                  </a:lnTo>
                  <a:lnTo>
                    <a:pt x="86965" y="8070"/>
                  </a:lnTo>
                  <a:cubicBezTo>
                    <a:pt x="85843" y="2459"/>
                    <a:pt x="80793" y="-907"/>
                    <a:pt x="75744" y="215"/>
                  </a:cubicBezTo>
                  <a:cubicBezTo>
                    <a:pt x="72377" y="776"/>
                    <a:pt x="69572" y="3581"/>
                    <a:pt x="67889" y="6948"/>
                  </a:cubicBezTo>
                  <a:lnTo>
                    <a:pt x="43763" y="77642"/>
                  </a:lnTo>
                  <a:lnTo>
                    <a:pt x="0" y="77642"/>
                  </a:lnTo>
                  <a:lnTo>
                    <a:pt x="0" y="100084"/>
                  </a:lnTo>
                  <a:lnTo>
                    <a:pt x="51057" y="100084"/>
                  </a:lnTo>
                  <a:cubicBezTo>
                    <a:pt x="55545" y="99523"/>
                    <a:pt x="59473" y="96157"/>
                    <a:pt x="60595" y="91669"/>
                  </a:cubicBezTo>
                  <a:lnTo>
                    <a:pt x="74622" y="49028"/>
                  </a:lnTo>
                  <a:lnTo>
                    <a:pt x="97064" y="169657"/>
                  </a:lnTo>
                  <a:cubicBezTo>
                    <a:pt x="97625" y="174145"/>
                    <a:pt x="101553" y="177511"/>
                    <a:pt x="106041" y="177511"/>
                  </a:cubicBezTo>
                  <a:lnTo>
                    <a:pt x="107163" y="177511"/>
                  </a:lnTo>
                  <a:cubicBezTo>
                    <a:pt x="111091" y="177511"/>
                    <a:pt x="115018" y="175267"/>
                    <a:pt x="116701" y="171340"/>
                  </a:cubicBezTo>
                  <a:lnTo>
                    <a:pt x="152610" y="77081"/>
                  </a:lnTo>
                  <a:lnTo>
                    <a:pt x="167197" y="127577"/>
                  </a:lnTo>
                  <a:cubicBezTo>
                    <a:pt x="168880" y="132626"/>
                    <a:pt x="173930" y="135993"/>
                    <a:pt x="179541" y="134309"/>
                  </a:cubicBezTo>
                  <a:cubicBezTo>
                    <a:pt x="181224" y="133748"/>
                    <a:pt x="182907" y="132626"/>
                    <a:pt x="184029" y="131504"/>
                  </a:cubicBezTo>
                  <a:lnTo>
                    <a:pt x="214327" y="100084"/>
                  </a:lnTo>
                  <a:lnTo>
                    <a:pt x="241819" y="100084"/>
                  </a:lnTo>
                  <a:lnTo>
                    <a:pt x="241819" y="77642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5" name="Graphic 19" descr="Eye">
            <a:extLst>
              <a:ext uri="{FF2B5EF4-FFF2-40B4-BE49-F238E27FC236}">
                <a16:creationId xmlns:a16="http://schemas.microsoft.com/office/drawing/2014/main" id="{711CDABC-9A5F-478E-AFE4-40330D5469D9}"/>
              </a:ext>
            </a:extLst>
          </p:cNvPr>
          <p:cNvGrpSpPr/>
          <p:nvPr/>
        </p:nvGrpSpPr>
        <p:grpSpPr>
          <a:xfrm>
            <a:off x="4950239" y="2106369"/>
            <a:ext cx="448523" cy="269311"/>
            <a:chOff x="5377609" y="2224402"/>
            <a:chExt cx="448523" cy="269311"/>
          </a:xfrm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FE1014A0-6F86-4322-811F-77ECA38AB6D9}"/>
                </a:ext>
              </a:extLst>
            </p:cNvPr>
            <p:cNvSpPr/>
            <p:nvPr/>
          </p:nvSpPr>
          <p:spPr>
            <a:xfrm>
              <a:off x="5377609" y="2224402"/>
              <a:ext cx="448523" cy="269311"/>
            </a:xfrm>
            <a:custGeom>
              <a:avLst/>
              <a:gdLst>
                <a:gd name="connsiteX0" fmla="*/ 302219 w 448523"/>
                <a:gd name="connsiteY0" fmla="*/ 215449 h 269311"/>
                <a:gd name="connsiteX1" fmla="*/ 306707 w 448523"/>
                <a:gd name="connsiteY1" fmla="*/ 58912 h 269311"/>
                <a:gd name="connsiteX2" fmla="*/ 408821 w 448523"/>
                <a:gd name="connsiteY2" fmla="*/ 140827 h 269311"/>
                <a:gd name="connsiteX3" fmla="*/ 302219 w 448523"/>
                <a:gd name="connsiteY3" fmla="*/ 215449 h 269311"/>
                <a:gd name="connsiteX4" fmla="*/ 81720 w 448523"/>
                <a:gd name="connsiteY4" fmla="*/ 99869 h 269311"/>
                <a:gd name="connsiteX5" fmla="*/ 141193 w 448523"/>
                <a:gd name="connsiteY5" fmla="*/ 59473 h 269311"/>
                <a:gd name="connsiteX6" fmla="*/ 146243 w 448523"/>
                <a:gd name="connsiteY6" fmla="*/ 215449 h 269311"/>
                <a:gd name="connsiteX7" fmla="*/ 39640 w 448523"/>
                <a:gd name="connsiteY7" fmla="*/ 140827 h 269311"/>
                <a:gd name="connsiteX8" fmla="*/ 81720 w 448523"/>
                <a:gd name="connsiteY8" fmla="*/ 99869 h 269311"/>
                <a:gd name="connsiteX9" fmla="*/ 81720 w 448523"/>
                <a:gd name="connsiteY9" fmla="*/ 99869 h 269311"/>
                <a:gd name="connsiteX10" fmla="*/ 224231 w 448523"/>
                <a:gd name="connsiteY10" fmla="*/ 224426 h 269311"/>
                <a:gd name="connsiteX11" fmla="*/ 134460 w 448523"/>
                <a:gd name="connsiteY11" fmla="*/ 134656 h 269311"/>
                <a:gd name="connsiteX12" fmla="*/ 224231 w 448523"/>
                <a:gd name="connsiteY12" fmla="*/ 44885 h 269311"/>
                <a:gd name="connsiteX13" fmla="*/ 314001 w 448523"/>
                <a:gd name="connsiteY13" fmla="*/ 134656 h 269311"/>
                <a:gd name="connsiteX14" fmla="*/ 224231 w 448523"/>
                <a:gd name="connsiteY14" fmla="*/ 224426 h 269311"/>
                <a:gd name="connsiteX15" fmla="*/ 442485 w 448523"/>
                <a:gd name="connsiteY15" fmla="*/ 125117 h 269311"/>
                <a:gd name="connsiteX16" fmla="*/ 224231 w 448523"/>
                <a:gd name="connsiteY16" fmla="*/ 0 h 269311"/>
                <a:gd name="connsiteX17" fmla="*/ 5977 w 448523"/>
                <a:gd name="connsiteY17" fmla="*/ 125117 h 269311"/>
                <a:gd name="connsiteX18" fmla="*/ 7099 w 448523"/>
                <a:gd name="connsiteY18" fmla="*/ 158781 h 269311"/>
                <a:gd name="connsiteX19" fmla="*/ 224231 w 448523"/>
                <a:gd name="connsiteY19" fmla="*/ 269311 h 269311"/>
                <a:gd name="connsiteX20" fmla="*/ 441924 w 448523"/>
                <a:gd name="connsiteY20" fmla="*/ 158781 h 269311"/>
                <a:gd name="connsiteX21" fmla="*/ 442485 w 448523"/>
                <a:gd name="connsiteY21" fmla="*/ 125117 h 269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48523" h="269311">
                  <a:moveTo>
                    <a:pt x="302219" y="215449"/>
                  </a:moveTo>
                  <a:cubicBezTo>
                    <a:pt x="345982" y="173369"/>
                    <a:pt x="348226" y="103797"/>
                    <a:pt x="306707" y="58912"/>
                  </a:cubicBezTo>
                  <a:cubicBezTo>
                    <a:pt x="351031" y="81915"/>
                    <a:pt x="387500" y="117263"/>
                    <a:pt x="408821" y="140827"/>
                  </a:cubicBezTo>
                  <a:cubicBezTo>
                    <a:pt x="386378" y="162709"/>
                    <a:pt x="348226" y="195250"/>
                    <a:pt x="302219" y="215449"/>
                  </a:cubicBezTo>
                  <a:close/>
                  <a:moveTo>
                    <a:pt x="81720" y="99869"/>
                  </a:moveTo>
                  <a:cubicBezTo>
                    <a:pt x="100235" y="84160"/>
                    <a:pt x="119873" y="70694"/>
                    <a:pt x="141193" y="59473"/>
                  </a:cubicBezTo>
                  <a:cubicBezTo>
                    <a:pt x="100235" y="104358"/>
                    <a:pt x="102480" y="173369"/>
                    <a:pt x="146243" y="215449"/>
                  </a:cubicBezTo>
                  <a:cubicBezTo>
                    <a:pt x="100235" y="195250"/>
                    <a:pt x="61522" y="162709"/>
                    <a:pt x="39640" y="140827"/>
                  </a:cubicBezTo>
                  <a:cubicBezTo>
                    <a:pt x="52545" y="126240"/>
                    <a:pt x="66572" y="112774"/>
                    <a:pt x="81720" y="99869"/>
                  </a:cubicBezTo>
                  <a:lnTo>
                    <a:pt x="81720" y="99869"/>
                  </a:lnTo>
                  <a:close/>
                  <a:moveTo>
                    <a:pt x="224231" y="224426"/>
                  </a:moveTo>
                  <a:cubicBezTo>
                    <a:pt x="174857" y="224426"/>
                    <a:pt x="134460" y="184029"/>
                    <a:pt x="134460" y="134656"/>
                  </a:cubicBezTo>
                  <a:cubicBezTo>
                    <a:pt x="134460" y="85282"/>
                    <a:pt x="174857" y="44885"/>
                    <a:pt x="224231" y="44885"/>
                  </a:cubicBezTo>
                  <a:cubicBezTo>
                    <a:pt x="273604" y="44885"/>
                    <a:pt x="314001" y="85282"/>
                    <a:pt x="314001" y="134656"/>
                  </a:cubicBezTo>
                  <a:cubicBezTo>
                    <a:pt x="314001" y="184029"/>
                    <a:pt x="273604" y="224426"/>
                    <a:pt x="224231" y="224426"/>
                  </a:cubicBezTo>
                  <a:close/>
                  <a:moveTo>
                    <a:pt x="442485" y="125117"/>
                  </a:moveTo>
                  <a:cubicBezTo>
                    <a:pt x="409943" y="86965"/>
                    <a:pt x="324661" y="0"/>
                    <a:pt x="224231" y="0"/>
                  </a:cubicBezTo>
                  <a:cubicBezTo>
                    <a:pt x="123800" y="0"/>
                    <a:pt x="38518" y="86965"/>
                    <a:pt x="5977" y="125117"/>
                  </a:cubicBezTo>
                  <a:cubicBezTo>
                    <a:pt x="-2439" y="135217"/>
                    <a:pt x="-1878" y="149243"/>
                    <a:pt x="7099" y="158781"/>
                  </a:cubicBezTo>
                  <a:cubicBezTo>
                    <a:pt x="40202" y="193567"/>
                    <a:pt x="124922" y="269311"/>
                    <a:pt x="224231" y="269311"/>
                  </a:cubicBezTo>
                  <a:cubicBezTo>
                    <a:pt x="323539" y="269311"/>
                    <a:pt x="408260" y="193567"/>
                    <a:pt x="441924" y="158781"/>
                  </a:cubicBezTo>
                  <a:cubicBezTo>
                    <a:pt x="450340" y="149804"/>
                    <a:pt x="450901" y="135217"/>
                    <a:pt x="442485" y="125117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3EE1252A-2583-4E11-A21A-EAE3DC80CE59}"/>
                </a:ext>
              </a:extLst>
            </p:cNvPr>
            <p:cNvSpPr/>
            <p:nvPr/>
          </p:nvSpPr>
          <p:spPr>
            <a:xfrm>
              <a:off x="5545733" y="2302951"/>
              <a:ext cx="112212" cy="112212"/>
            </a:xfrm>
            <a:custGeom>
              <a:avLst/>
              <a:gdLst>
                <a:gd name="connsiteX0" fmla="*/ 112213 w 112212"/>
                <a:gd name="connsiteY0" fmla="*/ 56106 h 112212"/>
                <a:gd name="connsiteX1" fmla="*/ 56106 w 112212"/>
                <a:gd name="connsiteY1" fmla="*/ 112213 h 112212"/>
                <a:gd name="connsiteX2" fmla="*/ 0 w 112212"/>
                <a:gd name="connsiteY2" fmla="*/ 56106 h 112212"/>
                <a:gd name="connsiteX3" fmla="*/ 56106 w 112212"/>
                <a:gd name="connsiteY3" fmla="*/ 0 h 112212"/>
                <a:gd name="connsiteX4" fmla="*/ 112213 w 112212"/>
                <a:gd name="connsiteY4" fmla="*/ 56106 h 112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12" h="112212">
                  <a:moveTo>
                    <a:pt x="112213" y="56106"/>
                  </a:moveTo>
                  <a:cubicBezTo>
                    <a:pt x="112213" y="87093"/>
                    <a:pt x="87093" y="112213"/>
                    <a:pt x="56106" y="112213"/>
                  </a:cubicBezTo>
                  <a:cubicBezTo>
                    <a:pt x="25120" y="112213"/>
                    <a:pt x="0" y="87093"/>
                    <a:pt x="0" y="56106"/>
                  </a:cubicBezTo>
                  <a:cubicBezTo>
                    <a:pt x="0" y="25120"/>
                    <a:pt x="25120" y="0"/>
                    <a:pt x="56106" y="0"/>
                  </a:cubicBezTo>
                  <a:cubicBezTo>
                    <a:pt x="87093" y="0"/>
                    <a:pt x="112213" y="25120"/>
                    <a:pt x="112213" y="56106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8" name="Graphic 21" descr="Lightbulb">
            <a:extLst>
              <a:ext uri="{FF2B5EF4-FFF2-40B4-BE49-F238E27FC236}">
                <a16:creationId xmlns:a16="http://schemas.microsoft.com/office/drawing/2014/main" id="{66BBC626-D0D1-4EC1-A724-266677886E5B}"/>
              </a:ext>
            </a:extLst>
          </p:cNvPr>
          <p:cNvGrpSpPr/>
          <p:nvPr/>
        </p:nvGrpSpPr>
        <p:grpSpPr>
          <a:xfrm>
            <a:off x="5924113" y="3822050"/>
            <a:ext cx="538622" cy="538622"/>
            <a:chOff x="6320224" y="4325152"/>
            <a:chExt cx="538622" cy="538622"/>
          </a:xfrm>
        </p:grpSpPr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943CEDB3-A2F9-4963-B9AA-1E19664F4019}"/>
                </a:ext>
              </a:extLst>
            </p:cNvPr>
            <p:cNvSpPr/>
            <p:nvPr/>
          </p:nvSpPr>
          <p:spPr>
            <a:xfrm>
              <a:off x="6516596" y="4684233"/>
              <a:ext cx="145876" cy="33663"/>
            </a:xfrm>
            <a:custGeom>
              <a:avLst/>
              <a:gdLst>
                <a:gd name="connsiteX0" fmla="*/ 16832 w 145876"/>
                <a:gd name="connsiteY0" fmla="*/ 0 h 33663"/>
                <a:gd name="connsiteX1" fmla="*/ 129045 w 145876"/>
                <a:gd name="connsiteY1" fmla="*/ 0 h 33663"/>
                <a:gd name="connsiteX2" fmla="*/ 145877 w 145876"/>
                <a:gd name="connsiteY2" fmla="*/ 16832 h 33663"/>
                <a:gd name="connsiteX3" fmla="*/ 129045 w 145876"/>
                <a:gd name="connsiteY3" fmla="*/ 33664 h 33663"/>
                <a:gd name="connsiteX4" fmla="*/ 16832 w 145876"/>
                <a:gd name="connsiteY4" fmla="*/ 33664 h 33663"/>
                <a:gd name="connsiteX5" fmla="*/ 0 w 145876"/>
                <a:gd name="connsiteY5" fmla="*/ 16832 h 33663"/>
                <a:gd name="connsiteX6" fmla="*/ 16832 w 145876"/>
                <a:gd name="connsiteY6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876" h="33663">
                  <a:moveTo>
                    <a:pt x="16832" y="0"/>
                  </a:moveTo>
                  <a:lnTo>
                    <a:pt x="129045" y="0"/>
                  </a:lnTo>
                  <a:cubicBezTo>
                    <a:pt x="138583" y="0"/>
                    <a:pt x="145877" y="7294"/>
                    <a:pt x="145877" y="16832"/>
                  </a:cubicBezTo>
                  <a:cubicBezTo>
                    <a:pt x="145877" y="26370"/>
                    <a:pt x="138583" y="33664"/>
                    <a:pt x="129045" y="33664"/>
                  </a:cubicBezTo>
                  <a:lnTo>
                    <a:pt x="16832" y="33664"/>
                  </a:lnTo>
                  <a:cubicBezTo>
                    <a:pt x="7294" y="33664"/>
                    <a:pt x="0" y="26370"/>
                    <a:pt x="0" y="16832"/>
                  </a:cubicBezTo>
                  <a:cubicBezTo>
                    <a:pt x="0" y="7294"/>
                    <a:pt x="7294" y="0"/>
                    <a:pt x="16832" y="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C183B661-7BE2-49F2-B692-559BA39FD3CF}"/>
                </a:ext>
              </a:extLst>
            </p:cNvPr>
            <p:cNvSpPr/>
            <p:nvPr/>
          </p:nvSpPr>
          <p:spPr>
            <a:xfrm>
              <a:off x="6516596" y="4740339"/>
              <a:ext cx="145876" cy="33663"/>
            </a:xfrm>
            <a:custGeom>
              <a:avLst/>
              <a:gdLst>
                <a:gd name="connsiteX0" fmla="*/ 16832 w 145876"/>
                <a:gd name="connsiteY0" fmla="*/ 0 h 33663"/>
                <a:gd name="connsiteX1" fmla="*/ 129045 w 145876"/>
                <a:gd name="connsiteY1" fmla="*/ 0 h 33663"/>
                <a:gd name="connsiteX2" fmla="*/ 145877 w 145876"/>
                <a:gd name="connsiteY2" fmla="*/ 16832 h 33663"/>
                <a:gd name="connsiteX3" fmla="*/ 129045 w 145876"/>
                <a:gd name="connsiteY3" fmla="*/ 33664 h 33663"/>
                <a:gd name="connsiteX4" fmla="*/ 16832 w 145876"/>
                <a:gd name="connsiteY4" fmla="*/ 33664 h 33663"/>
                <a:gd name="connsiteX5" fmla="*/ 0 w 145876"/>
                <a:gd name="connsiteY5" fmla="*/ 16832 h 33663"/>
                <a:gd name="connsiteX6" fmla="*/ 16832 w 145876"/>
                <a:gd name="connsiteY6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876" h="33663">
                  <a:moveTo>
                    <a:pt x="16832" y="0"/>
                  </a:moveTo>
                  <a:lnTo>
                    <a:pt x="129045" y="0"/>
                  </a:lnTo>
                  <a:cubicBezTo>
                    <a:pt x="138583" y="0"/>
                    <a:pt x="145877" y="7294"/>
                    <a:pt x="145877" y="16832"/>
                  </a:cubicBezTo>
                  <a:cubicBezTo>
                    <a:pt x="145877" y="26370"/>
                    <a:pt x="138583" y="33664"/>
                    <a:pt x="129045" y="33664"/>
                  </a:cubicBezTo>
                  <a:lnTo>
                    <a:pt x="16832" y="33664"/>
                  </a:lnTo>
                  <a:cubicBezTo>
                    <a:pt x="7294" y="33664"/>
                    <a:pt x="0" y="26370"/>
                    <a:pt x="0" y="16832"/>
                  </a:cubicBezTo>
                  <a:cubicBezTo>
                    <a:pt x="0" y="7294"/>
                    <a:pt x="7294" y="0"/>
                    <a:pt x="16832" y="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21764FC3-3987-4840-9B35-93B259219C25}"/>
                </a:ext>
              </a:extLst>
            </p:cNvPr>
            <p:cNvSpPr/>
            <p:nvPr/>
          </p:nvSpPr>
          <p:spPr>
            <a:xfrm>
              <a:off x="6553065" y="4796446"/>
              <a:ext cx="72938" cy="33663"/>
            </a:xfrm>
            <a:custGeom>
              <a:avLst/>
              <a:gdLst>
                <a:gd name="connsiteX0" fmla="*/ 0 w 72938"/>
                <a:gd name="connsiteY0" fmla="*/ 0 h 33663"/>
                <a:gd name="connsiteX1" fmla="*/ 36469 w 72938"/>
                <a:gd name="connsiteY1" fmla="*/ 33664 h 33663"/>
                <a:gd name="connsiteX2" fmla="*/ 72938 w 72938"/>
                <a:gd name="connsiteY2" fmla="*/ 0 h 33663"/>
                <a:gd name="connsiteX3" fmla="*/ 0 w 72938"/>
                <a:gd name="connsiteY3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938" h="33663">
                  <a:moveTo>
                    <a:pt x="0" y="0"/>
                  </a:moveTo>
                  <a:cubicBezTo>
                    <a:pt x="1683" y="19076"/>
                    <a:pt x="17393" y="33664"/>
                    <a:pt x="36469" y="33664"/>
                  </a:cubicBezTo>
                  <a:cubicBezTo>
                    <a:pt x="55545" y="33664"/>
                    <a:pt x="71255" y="19076"/>
                    <a:pt x="7293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614915D0-A8BD-4F0D-B224-29D276FC8400}"/>
                </a:ext>
              </a:extLst>
            </p:cNvPr>
            <p:cNvSpPr/>
            <p:nvPr/>
          </p:nvSpPr>
          <p:spPr>
            <a:xfrm>
              <a:off x="6443658" y="4358815"/>
              <a:ext cx="291753" cy="302974"/>
            </a:xfrm>
            <a:custGeom>
              <a:avLst/>
              <a:gdLst>
                <a:gd name="connsiteX0" fmla="*/ 145877 w 291753"/>
                <a:gd name="connsiteY0" fmla="*/ 0 h 302974"/>
                <a:gd name="connsiteX1" fmla="*/ 145877 w 291753"/>
                <a:gd name="connsiteY1" fmla="*/ 0 h 302974"/>
                <a:gd name="connsiteX2" fmla="*/ 145877 w 291753"/>
                <a:gd name="connsiteY2" fmla="*/ 0 h 302974"/>
                <a:gd name="connsiteX3" fmla="*/ 0 w 291753"/>
                <a:gd name="connsiteY3" fmla="*/ 144194 h 302974"/>
                <a:gd name="connsiteX4" fmla="*/ 0 w 291753"/>
                <a:gd name="connsiteY4" fmla="*/ 149243 h 302974"/>
                <a:gd name="connsiteX5" fmla="*/ 10099 w 291753"/>
                <a:gd name="connsiteY5" fmla="*/ 199739 h 302974"/>
                <a:gd name="connsiteX6" fmla="*/ 35347 w 291753"/>
                <a:gd name="connsiteY6" fmla="*/ 241258 h 302974"/>
                <a:gd name="connsiteX7" fmla="*/ 69572 w 291753"/>
                <a:gd name="connsiteY7" fmla="*/ 296803 h 302974"/>
                <a:gd name="connsiteX8" fmla="*/ 79671 w 291753"/>
                <a:gd name="connsiteY8" fmla="*/ 302975 h 302974"/>
                <a:gd name="connsiteX9" fmla="*/ 212082 w 291753"/>
                <a:gd name="connsiteY9" fmla="*/ 302975 h 302974"/>
                <a:gd name="connsiteX10" fmla="*/ 222182 w 291753"/>
                <a:gd name="connsiteY10" fmla="*/ 296803 h 302974"/>
                <a:gd name="connsiteX11" fmla="*/ 256407 w 291753"/>
                <a:gd name="connsiteY11" fmla="*/ 241258 h 302974"/>
                <a:gd name="connsiteX12" fmla="*/ 281654 w 291753"/>
                <a:gd name="connsiteY12" fmla="*/ 199739 h 302974"/>
                <a:gd name="connsiteX13" fmla="*/ 291754 w 291753"/>
                <a:gd name="connsiteY13" fmla="*/ 149243 h 302974"/>
                <a:gd name="connsiteX14" fmla="*/ 291754 w 291753"/>
                <a:gd name="connsiteY14" fmla="*/ 144194 h 302974"/>
                <a:gd name="connsiteX15" fmla="*/ 145877 w 291753"/>
                <a:gd name="connsiteY15" fmla="*/ 0 h 302974"/>
                <a:gd name="connsiteX16" fmla="*/ 258090 w 291753"/>
                <a:gd name="connsiteY16" fmla="*/ 148682 h 302974"/>
                <a:gd name="connsiteX17" fmla="*/ 250235 w 291753"/>
                <a:gd name="connsiteY17" fmla="*/ 187957 h 302974"/>
                <a:gd name="connsiteX18" fmla="*/ 231159 w 291753"/>
                <a:gd name="connsiteY18" fmla="*/ 218815 h 302974"/>
                <a:gd name="connsiteX19" fmla="*/ 198617 w 291753"/>
                <a:gd name="connsiteY19" fmla="*/ 269311 h 302974"/>
                <a:gd name="connsiteX20" fmla="*/ 145877 w 291753"/>
                <a:gd name="connsiteY20" fmla="*/ 269311 h 302974"/>
                <a:gd name="connsiteX21" fmla="*/ 93698 w 291753"/>
                <a:gd name="connsiteY21" fmla="*/ 269311 h 302974"/>
                <a:gd name="connsiteX22" fmla="*/ 61156 w 291753"/>
                <a:gd name="connsiteY22" fmla="*/ 218815 h 302974"/>
                <a:gd name="connsiteX23" fmla="*/ 42080 w 291753"/>
                <a:gd name="connsiteY23" fmla="*/ 187957 h 302974"/>
                <a:gd name="connsiteX24" fmla="*/ 34225 w 291753"/>
                <a:gd name="connsiteY24" fmla="*/ 148682 h 302974"/>
                <a:gd name="connsiteX25" fmla="*/ 34225 w 291753"/>
                <a:gd name="connsiteY25" fmla="*/ 144194 h 302974"/>
                <a:gd name="connsiteX26" fmla="*/ 146438 w 291753"/>
                <a:gd name="connsiteY26" fmla="*/ 33103 h 302974"/>
                <a:gd name="connsiteX27" fmla="*/ 146438 w 291753"/>
                <a:gd name="connsiteY27" fmla="*/ 33103 h 302974"/>
                <a:gd name="connsiteX28" fmla="*/ 146438 w 291753"/>
                <a:gd name="connsiteY28" fmla="*/ 33103 h 302974"/>
                <a:gd name="connsiteX29" fmla="*/ 146438 w 291753"/>
                <a:gd name="connsiteY29" fmla="*/ 33103 h 302974"/>
                <a:gd name="connsiteX30" fmla="*/ 146438 w 291753"/>
                <a:gd name="connsiteY30" fmla="*/ 33103 h 302974"/>
                <a:gd name="connsiteX31" fmla="*/ 146438 w 291753"/>
                <a:gd name="connsiteY31" fmla="*/ 33103 h 302974"/>
                <a:gd name="connsiteX32" fmla="*/ 146438 w 291753"/>
                <a:gd name="connsiteY32" fmla="*/ 33103 h 302974"/>
                <a:gd name="connsiteX33" fmla="*/ 258651 w 291753"/>
                <a:gd name="connsiteY33" fmla="*/ 144194 h 302974"/>
                <a:gd name="connsiteX34" fmla="*/ 258651 w 291753"/>
                <a:gd name="connsiteY34" fmla="*/ 148682 h 302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1753" h="302974">
                  <a:moveTo>
                    <a:pt x="145877" y="0"/>
                  </a:moveTo>
                  <a:cubicBezTo>
                    <a:pt x="145877" y="0"/>
                    <a:pt x="145877" y="0"/>
                    <a:pt x="145877" y="0"/>
                  </a:cubicBezTo>
                  <a:cubicBezTo>
                    <a:pt x="145877" y="0"/>
                    <a:pt x="145877" y="0"/>
                    <a:pt x="145877" y="0"/>
                  </a:cubicBezTo>
                  <a:cubicBezTo>
                    <a:pt x="66206" y="561"/>
                    <a:pt x="1683" y="64522"/>
                    <a:pt x="0" y="144194"/>
                  </a:cubicBezTo>
                  <a:lnTo>
                    <a:pt x="0" y="149243"/>
                  </a:lnTo>
                  <a:cubicBezTo>
                    <a:pt x="561" y="166636"/>
                    <a:pt x="3927" y="183468"/>
                    <a:pt x="10099" y="199739"/>
                  </a:cubicBezTo>
                  <a:cubicBezTo>
                    <a:pt x="16271" y="214888"/>
                    <a:pt x="24687" y="228914"/>
                    <a:pt x="35347" y="241258"/>
                  </a:cubicBezTo>
                  <a:cubicBezTo>
                    <a:pt x="48813" y="255845"/>
                    <a:pt x="63400" y="284460"/>
                    <a:pt x="69572" y="296803"/>
                  </a:cubicBezTo>
                  <a:cubicBezTo>
                    <a:pt x="71255" y="300731"/>
                    <a:pt x="75183" y="302975"/>
                    <a:pt x="79671" y="302975"/>
                  </a:cubicBezTo>
                  <a:lnTo>
                    <a:pt x="212082" y="302975"/>
                  </a:lnTo>
                  <a:cubicBezTo>
                    <a:pt x="216571" y="302975"/>
                    <a:pt x="220498" y="300731"/>
                    <a:pt x="222182" y="296803"/>
                  </a:cubicBezTo>
                  <a:cubicBezTo>
                    <a:pt x="228353" y="284460"/>
                    <a:pt x="242941" y="255845"/>
                    <a:pt x="256407" y="241258"/>
                  </a:cubicBezTo>
                  <a:cubicBezTo>
                    <a:pt x="267067" y="228914"/>
                    <a:pt x="276044" y="214888"/>
                    <a:pt x="281654" y="199739"/>
                  </a:cubicBezTo>
                  <a:cubicBezTo>
                    <a:pt x="287826" y="183468"/>
                    <a:pt x="291193" y="166636"/>
                    <a:pt x="291754" y="149243"/>
                  </a:cubicBezTo>
                  <a:lnTo>
                    <a:pt x="291754" y="144194"/>
                  </a:lnTo>
                  <a:cubicBezTo>
                    <a:pt x="290070" y="64522"/>
                    <a:pt x="225548" y="561"/>
                    <a:pt x="145877" y="0"/>
                  </a:cubicBezTo>
                  <a:close/>
                  <a:moveTo>
                    <a:pt x="258090" y="148682"/>
                  </a:moveTo>
                  <a:cubicBezTo>
                    <a:pt x="257529" y="162148"/>
                    <a:pt x="254723" y="175613"/>
                    <a:pt x="250235" y="187957"/>
                  </a:cubicBezTo>
                  <a:cubicBezTo>
                    <a:pt x="245746" y="199178"/>
                    <a:pt x="239575" y="209838"/>
                    <a:pt x="231159" y="218815"/>
                  </a:cubicBezTo>
                  <a:cubicBezTo>
                    <a:pt x="218254" y="234525"/>
                    <a:pt x="207033" y="251357"/>
                    <a:pt x="198617" y="269311"/>
                  </a:cubicBezTo>
                  <a:lnTo>
                    <a:pt x="145877" y="269311"/>
                  </a:lnTo>
                  <a:lnTo>
                    <a:pt x="93698" y="269311"/>
                  </a:lnTo>
                  <a:cubicBezTo>
                    <a:pt x="84721" y="251357"/>
                    <a:pt x="73499" y="234525"/>
                    <a:pt x="61156" y="218815"/>
                  </a:cubicBezTo>
                  <a:cubicBezTo>
                    <a:pt x="53301" y="209838"/>
                    <a:pt x="46568" y="199178"/>
                    <a:pt x="42080" y="187957"/>
                  </a:cubicBezTo>
                  <a:cubicBezTo>
                    <a:pt x="37030" y="175613"/>
                    <a:pt x="34786" y="162148"/>
                    <a:pt x="34225" y="148682"/>
                  </a:cubicBezTo>
                  <a:lnTo>
                    <a:pt x="34225" y="144194"/>
                  </a:lnTo>
                  <a:cubicBezTo>
                    <a:pt x="35347" y="83038"/>
                    <a:pt x="85282" y="33664"/>
                    <a:pt x="146438" y="33103"/>
                  </a:cubicBezTo>
                  <a:lnTo>
                    <a:pt x="146438" y="33103"/>
                  </a:lnTo>
                  <a:lnTo>
                    <a:pt x="146438" y="33103"/>
                  </a:lnTo>
                  <a:cubicBezTo>
                    <a:pt x="146438" y="33103"/>
                    <a:pt x="146438" y="33103"/>
                    <a:pt x="146438" y="33103"/>
                  </a:cubicBezTo>
                  <a:cubicBezTo>
                    <a:pt x="146438" y="33103"/>
                    <a:pt x="146438" y="33103"/>
                    <a:pt x="146438" y="33103"/>
                  </a:cubicBezTo>
                  <a:lnTo>
                    <a:pt x="146438" y="33103"/>
                  </a:lnTo>
                  <a:lnTo>
                    <a:pt x="146438" y="33103"/>
                  </a:lnTo>
                  <a:cubicBezTo>
                    <a:pt x="207594" y="33664"/>
                    <a:pt x="257529" y="82477"/>
                    <a:pt x="258651" y="144194"/>
                  </a:cubicBezTo>
                  <a:lnTo>
                    <a:pt x="258651" y="148682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3" name="Graphic 23" descr="Gears">
            <a:extLst>
              <a:ext uri="{FF2B5EF4-FFF2-40B4-BE49-F238E27FC236}">
                <a16:creationId xmlns:a16="http://schemas.microsoft.com/office/drawing/2014/main" id="{5B4AB66F-D0EA-42EF-A7AF-82C5353F178E}"/>
              </a:ext>
            </a:extLst>
          </p:cNvPr>
          <p:cNvGrpSpPr/>
          <p:nvPr/>
        </p:nvGrpSpPr>
        <p:grpSpPr>
          <a:xfrm>
            <a:off x="8583886" y="3869740"/>
            <a:ext cx="365814" cy="442679"/>
            <a:chOff x="8204197" y="4372842"/>
            <a:chExt cx="365814" cy="442679"/>
          </a:xfrm>
          <a:solidFill>
            <a:srgbClr val="000000"/>
          </a:solidFill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F910EB2B-2E42-4551-A7DB-5395BA3FE909}"/>
                </a:ext>
              </a:extLst>
            </p:cNvPr>
            <p:cNvSpPr/>
            <p:nvPr/>
          </p:nvSpPr>
          <p:spPr>
            <a:xfrm>
              <a:off x="8330998" y="4372842"/>
              <a:ext cx="239013" cy="238452"/>
            </a:xfrm>
            <a:custGeom>
              <a:avLst/>
              <a:gdLst>
                <a:gd name="connsiteX0" fmla="*/ 119507 w 239013"/>
                <a:gd name="connsiteY0" fmla="*/ 161587 h 238452"/>
                <a:gd name="connsiteX1" fmla="*/ 77427 w 239013"/>
                <a:gd name="connsiteY1" fmla="*/ 119507 h 238452"/>
                <a:gd name="connsiteX2" fmla="*/ 119507 w 239013"/>
                <a:gd name="connsiteY2" fmla="*/ 77427 h 238452"/>
                <a:gd name="connsiteX3" fmla="*/ 161587 w 239013"/>
                <a:gd name="connsiteY3" fmla="*/ 119507 h 238452"/>
                <a:gd name="connsiteX4" fmla="*/ 119507 w 239013"/>
                <a:gd name="connsiteY4" fmla="*/ 161587 h 238452"/>
                <a:gd name="connsiteX5" fmla="*/ 214327 w 239013"/>
                <a:gd name="connsiteY5" fmla="*/ 93137 h 238452"/>
                <a:gd name="connsiteX6" fmla="*/ 205350 w 239013"/>
                <a:gd name="connsiteY6" fmla="*/ 71255 h 238452"/>
                <a:gd name="connsiteX7" fmla="*/ 214327 w 239013"/>
                <a:gd name="connsiteY7" fmla="*/ 44885 h 238452"/>
                <a:gd name="connsiteX8" fmla="*/ 194128 w 239013"/>
                <a:gd name="connsiteY8" fmla="*/ 24687 h 238452"/>
                <a:gd name="connsiteX9" fmla="*/ 167758 w 239013"/>
                <a:gd name="connsiteY9" fmla="*/ 33664 h 238452"/>
                <a:gd name="connsiteX10" fmla="*/ 145877 w 239013"/>
                <a:gd name="connsiteY10" fmla="*/ 24687 h 238452"/>
                <a:gd name="connsiteX11" fmla="*/ 133533 w 239013"/>
                <a:gd name="connsiteY11" fmla="*/ 0 h 238452"/>
                <a:gd name="connsiteX12" fmla="*/ 105480 w 239013"/>
                <a:gd name="connsiteY12" fmla="*/ 0 h 238452"/>
                <a:gd name="connsiteX13" fmla="*/ 93137 w 239013"/>
                <a:gd name="connsiteY13" fmla="*/ 24687 h 238452"/>
                <a:gd name="connsiteX14" fmla="*/ 71255 w 239013"/>
                <a:gd name="connsiteY14" fmla="*/ 33664 h 238452"/>
                <a:gd name="connsiteX15" fmla="*/ 44885 w 239013"/>
                <a:gd name="connsiteY15" fmla="*/ 24687 h 238452"/>
                <a:gd name="connsiteX16" fmla="*/ 24687 w 239013"/>
                <a:gd name="connsiteY16" fmla="*/ 44885 h 238452"/>
                <a:gd name="connsiteX17" fmla="*/ 33664 w 239013"/>
                <a:gd name="connsiteY17" fmla="*/ 71255 h 238452"/>
                <a:gd name="connsiteX18" fmla="*/ 24687 w 239013"/>
                <a:gd name="connsiteY18" fmla="*/ 93137 h 238452"/>
                <a:gd name="connsiteX19" fmla="*/ 0 w 239013"/>
                <a:gd name="connsiteY19" fmla="*/ 105480 h 238452"/>
                <a:gd name="connsiteX20" fmla="*/ 0 w 239013"/>
                <a:gd name="connsiteY20" fmla="*/ 133533 h 238452"/>
                <a:gd name="connsiteX21" fmla="*/ 24687 w 239013"/>
                <a:gd name="connsiteY21" fmla="*/ 145877 h 238452"/>
                <a:gd name="connsiteX22" fmla="*/ 33664 w 239013"/>
                <a:gd name="connsiteY22" fmla="*/ 167758 h 238452"/>
                <a:gd name="connsiteX23" fmla="*/ 24687 w 239013"/>
                <a:gd name="connsiteY23" fmla="*/ 194128 h 238452"/>
                <a:gd name="connsiteX24" fmla="*/ 44324 w 239013"/>
                <a:gd name="connsiteY24" fmla="*/ 213766 h 238452"/>
                <a:gd name="connsiteX25" fmla="*/ 70694 w 239013"/>
                <a:gd name="connsiteY25" fmla="*/ 204789 h 238452"/>
                <a:gd name="connsiteX26" fmla="*/ 92576 w 239013"/>
                <a:gd name="connsiteY26" fmla="*/ 213766 h 238452"/>
                <a:gd name="connsiteX27" fmla="*/ 104919 w 239013"/>
                <a:gd name="connsiteY27" fmla="*/ 238452 h 238452"/>
                <a:gd name="connsiteX28" fmla="*/ 132972 w 239013"/>
                <a:gd name="connsiteY28" fmla="*/ 238452 h 238452"/>
                <a:gd name="connsiteX29" fmla="*/ 145316 w 239013"/>
                <a:gd name="connsiteY29" fmla="*/ 213766 h 238452"/>
                <a:gd name="connsiteX30" fmla="*/ 167197 w 239013"/>
                <a:gd name="connsiteY30" fmla="*/ 204789 h 238452"/>
                <a:gd name="connsiteX31" fmla="*/ 193567 w 239013"/>
                <a:gd name="connsiteY31" fmla="*/ 213766 h 238452"/>
                <a:gd name="connsiteX32" fmla="*/ 213766 w 239013"/>
                <a:gd name="connsiteY32" fmla="*/ 194128 h 238452"/>
                <a:gd name="connsiteX33" fmla="*/ 204789 w 239013"/>
                <a:gd name="connsiteY33" fmla="*/ 167758 h 238452"/>
                <a:gd name="connsiteX34" fmla="*/ 214327 w 239013"/>
                <a:gd name="connsiteY34" fmla="*/ 145877 h 238452"/>
                <a:gd name="connsiteX35" fmla="*/ 239014 w 239013"/>
                <a:gd name="connsiteY35" fmla="*/ 133533 h 238452"/>
                <a:gd name="connsiteX36" fmla="*/ 239014 w 239013"/>
                <a:gd name="connsiteY36" fmla="*/ 105480 h 238452"/>
                <a:gd name="connsiteX37" fmla="*/ 214327 w 239013"/>
                <a:gd name="connsiteY37" fmla="*/ 93137 h 23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39013" h="238452">
                  <a:moveTo>
                    <a:pt x="119507" y="161587"/>
                  </a:moveTo>
                  <a:cubicBezTo>
                    <a:pt x="95942" y="161587"/>
                    <a:pt x="77427" y="142510"/>
                    <a:pt x="77427" y="119507"/>
                  </a:cubicBezTo>
                  <a:cubicBezTo>
                    <a:pt x="77427" y="96503"/>
                    <a:pt x="96503" y="77427"/>
                    <a:pt x="119507" y="77427"/>
                  </a:cubicBezTo>
                  <a:cubicBezTo>
                    <a:pt x="143071" y="77427"/>
                    <a:pt x="161587" y="96503"/>
                    <a:pt x="161587" y="119507"/>
                  </a:cubicBezTo>
                  <a:cubicBezTo>
                    <a:pt x="161587" y="142510"/>
                    <a:pt x="142510" y="161587"/>
                    <a:pt x="119507" y="161587"/>
                  </a:cubicBezTo>
                  <a:close/>
                  <a:moveTo>
                    <a:pt x="214327" y="93137"/>
                  </a:moveTo>
                  <a:cubicBezTo>
                    <a:pt x="212082" y="85282"/>
                    <a:pt x="209277" y="77988"/>
                    <a:pt x="205350" y="71255"/>
                  </a:cubicBezTo>
                  <a:lnTo>
                    <a:pt x="214327" y="44885"/>
                  </a:lnTo>
                  <a:lnTo>
                    <a:pt x="194128" y="24687"/>
                  </a:lnTo>
                  <a:lnTo>
                    <a:pt x="167758" y="33664"/>
                  </a:lnTo>
                  <a:cubicBezTo>
                    <a:pt x="161026" y="29736"/>
                    <a:pt x="153732" y="26931"/>
                    <a:pt x="145877" y="24687"/>
                  </a:cubicBezTo>
                  <a:lnTo>
                    <a:pt x="133533" y="0"/>
                  </a:lnTo>
                  <a:lnTo>
                    <a:pt x="105480" y="0"/>
                  </a:lnTo>
                  <a:lnTo>
                    <a:pt x="93137" y="24687"/>
                  </a:lnTo>
                  <a:cubicBezTo>
                    <a:pt x="85282" y="26931"/>
                    <a:pt x="77988" y="29736"/>
                    <a:pt x="71255" y="33664"/>
                  </a:cubicBezTo>
                  <a:lnTo>
                    <a:pt x="44885" y="24687"/>
                  </a:lnTo>
                  <a:lnTo>
                    <a:pt x="24687" y="44885"/>
                  </a:lnTo>
                  <a:lnTo>
                    <a:pt x="33664" y="71255"/>
                  </a:lnTo>
                  <a:cubicBezTo>
                    <a:pt x="29736" y="77988"/>
                    <a:pt x="26931" y="85282"/>
                    <a:pt x="24687" y="93137"/>
                  </a:cubicBezTo>
                  <a:lnTo>
                    <a:pt x="0" y="105480"/>
                  </a:lnTo>
                  <a:lnTo>
                    <a:pt x="0" y="133533"/>
                  </a:lnTo>
                  <a:lnTo>
                    <a:pt x="24687" y="145877"/>
                  </a:lnTo>
                  <a:cubicBezTo>
                    <a:pt x="26931" y="153732"/>
                    <a:pt x="29736" y="161026"/>
                    <a:pt x="33664" y="167758"/>
                  </a:cubicBezTo>
                  <a:lnTo>
                    <a:pt x="24687" y="194128"/>
                  </a:lnTo>
                  <a:lnTo>
                    <a:pt x="44324" y="213766"/>
                  </a:lnTo>
                  <a:lnTo>
                    <a:pt x="70694" y="204789"/>
                  </a:lnTo>
                  <a:cubicBezTo>
                    <a:pt x="77427" y="208716"/>
                    <a:pt x="84721" y="211521"/>
                    <a:pt x="92576" y="213766"/>
                  </a:cubicBezTo>
                  <a:lnTo>
                    <a:pt x="104919" y="238452"/>
                  </a:lnTo>
                  <a:lnTo>
                    <a:pt x="132972" y="238452"/>
                  </a:lnTo>
                  <a:lnTo>
                    <a:pt x="145316" y="213766"/>
                  </a:lnTo>
                  <a:cubicBezTo>
                    <a:pt x="153171" y="211521"/>
                    <a:pt x="160464" y="208716"/>
                    <a:pt x="167197" y="204789"/>
                  </a:cubicBezTo>
                  <a:lnTo>
                    <a:pt x="193567" y="213766"/>
                  </a:lnTo>
                  <a:lnTo>
                    <a:pt x="213766" y="194128"/>
                  </a:lnTo>
                  <a:lnTo>
                    <a:pt x="204789" y="167758"/>
                  </a:lnTo>
                  <a:cubicBezTo>
                    <a:pt x="208716" y="161026"/>
                    <a:pt x="212082" y="153171"/>
                    <a:pt x="214327" y="145877"/>
                  </a:cubicBezTo>
                  <a:lnTo>
                    <a:pt x="239014" y="133533"/>
                  </a:lnTo>
                  <a:lnTo>
                    <a:pt x="239014" y="105480"/>
                  </a:lnTo>
                  <a:lnTo>
                    <a:pt x="214327" y="93137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86253F93-AF85-408B-A5B5-12710EBB43B2}"/>
                </a:ext>
              </a:extLst>
            </p:cNvPr>
            <p:cNvSpPr/>
            <p:nvPr/>
          </p:nvSpPr>
          <p:spPr>
            <a:xfrm>
              <a:off x="8204197" y="4577070"/>
              <a:ext cx="239013" cy="238452"/>
            </a:xfrm>
            <a:custGeom>
              <a:avLst/>
              <a:gdLst>
                <a:gd name="connsiteX0" fmla="*/ 119507 w 239013"/>
                <a:gd name="connsiteY0" fmla="*/ 161587 h 238452"/>
                <a:gd name="connsiteX1" fmla="*/ 77427 w 239013"/>
                <a:gd name="connsiteY1" fmla="*/ 119507 h 238452"/>
                <a:gd name="connsiteX2" fmla="*/ 119507 w 239013"/>
                <a:gd name="connsiteY2" fmla="*/ 77427 h 238452"/>
                <a:gd name="connsiteX3" fmla="*/ 161587 w 239013"/>
                <a:gd name="connsiteY3" fmla="*/ 119507 h 238452"/>
                <a:gd name="connsiteX4" fmla="*/ 119507 w 239013"/>
                <a:gd name="connsiteY4" fmla="*/ 161587 h 238452"/>
                <a:gd name="connsiteX5" fmla="*/ 119507 w 239013"/>
                <a:gd name="connsiteY5" fmla="*/ 161587 h 238452"/>
                <a:gd name="connsiteX6" fmla="*/ 205350 w 239013"/>
                <a:gd name="connsiteY6" fmla="*/ 71255 h 238452"/>
                <a:gd name="connsiteX7" fmla="*/ 214327 w 239013"/>
                <a:gd name="connsiteY7" fmla="*/ 44885 h 238452"/>
                <a:gd name="connsiteX8" fmla="*/ 194128 w 239013"/>
                <a:gd name="connsiteY8" fmla="*/ 24687 h 238452"/>
                <a:gd name="connsiteX9" fmla="*/ 167758 w 239013"/>
                <a:gd name="connsiteY9" fmla="*/ 33664 h 238452"/>
                <a:gd name="connsiteX10" fmla="*/ 145877 w 239013"/>
                <a:gd name="connsiteY10" fmla="*/ 24687 h 238452"/>
                <a:gd name="connsiteX11" fmla="*/ 133533 w 239013"/>
                <a:gd name="connsiteY11" fmla="*/ 0 h 238452"/>
                <a:gd name="connsiteX12" fmla="*/ 105480 w 239013"/>
                <a:gd name="connsiteY12" fmla="*/ 0 h 238452"/>
                <a:gd name="connsiteX13" fmla="*/ 93137 w 239013"/>
                <a:gd name="connsiteY13" fmla="*/ 24687 h 238452"/>
                <a:gd name="connsiteX14" fmla="*/ 71255 w 239013"/>
                <a:gd name="connsiteY14" fmla="*/ 33664 h 238452"/>
                <a:gd name="connsiteX15" fmla="*/ 44885 w 239013"/>
                <a:gd name="connsiteY15" fmla="*/ 24687 h 238452"/>
                <a:gd name="connsiteX16" fmla="*/ 25248 w 239013"/>
                <a:gd name="connsiteY16" fmla="*/ 44324 h 238452"/>
                <a:gd name="connsiteX17" fmla="*/ 33664 w 239013"/>
                <a:gd name="connsiteY17" fmla="*/ 70694 h 238452"/>
                <a:gd name="connsiteX18" fmla="*/ 24687 w 239013"/>
                <a:gd name="connsiteY18" fmla="*/ 92576 h 238452"/>
                <a:gd name="connsiteX19" fmla="*/ 0 w 239013"/>
                <a:gd name="connsiteY19" fmla="*/ 104919 h 238452"/>
                <a:gd name="connsiteX20" fmla="*/ 0 w 239013"/>
                <a:gd name="connsiteY20" fmla="*/ 132972 h 238452"/>
                <a:gd name="connsiteX21" fmla="*/ 24687 w 239013"/>
                <a:gd name="connsiteY21" fmla="*/ 145316 h 238452"/>
                <a:gd name="connsiteX22" fmla="*/ 33664 w 239013"/>
                <a:gd name="connsiteY22" fmla="*/ 167197 h 238452"/>
                <a:gd name="connsiteX23" fmla="*/ 25248 w 239013"/>
                <a:gd name="connsiteY23" fmla="*/ 193567 h 238452"/>
                <a:gd name="connsiteX24" fmla="*/ 44885 w 239013"/>
                <a:gd name="connsiteY24" fmla="*/ 213205 h 238452"/>
                <a:gd name="connsiteX25" fmla="*/ 71255 w 239013"/>
                <a:gd name="connsiteY25" fmla="*/ 204789 h 238452"/>
                <a:gd name="connsiteX26" fmla="*/ 93137 w 239013"/>
                <a:gd name="connsiteY26" fmla="*/ 213766 h 238452"/>
                <a:gd name="connsiteX27" fmla="*/ 105480 w 239013"/>
                <a:gd name="connsiteY27" fmla="*/ 238452 h 238452"/>
                <a:gd name="connsiteX28" fmla="*/ 133533 w 239013"/>
                <a:gd name="connsiteY28" fmla="*/ 238452 h 238452"/>
                <a:gd name="connsiteX29" fmla="*/ 145877 w 239013"/>
                <a:gd name="connsiteY29" fmla="*/ 213766 h 238452"/>
                <a:gd name="connsiteX30" fmla="*/ 167758 w 239013"/>
                <a:gd name="connsiteY30" fmla="*/ 204789 h 238452"/>
                <a:gd name="connsiteX31" fmla="*/ 194128 w 239013"/>
                <a:gd name="connsiteY31" fmla="*/ 213766 h 238452"/>
                <a:gd name="connsiteX32" fmla="*/ 213766 w 239013"/>
                <a:gd name="connsiteY32" fmla="*/ 193567 h 238452"/>
                <a:gd name="connsiteX33" fmla="*/ 205350 w 239013"/>
                <a:gd name="connsiteY33" fmla="*/ 167758 h 238452"/>
                <a:gd name="connsiteX34" fmla="*/ 214327 w 239013"/>
                <a:gd name="connsiteY34" fmla="*/ 145877 h 238452"/>
                <a:gd name="connsiteX35" fmla="*/ 239014 w 239013"/>
                <a:gd name="connsiteY35" fmla="*/ 133533 h 238452"/>
                <a:gd name="connsiteX36" fmla="*/ 239014 w 239013"/>
                <a:gd name="connsiteY36" fmla="*/ 105480 h 238452"/>
                <a:gd name="connsiteX37" fmla="*/ 214327 w 239013"/>
                <a:gd name="connsiteY37" fmla="*/ 93137 h 238452"/>
                <a:gd name="connsiteX38" fmla="*/ 205350 w 239013"/>
                <a:gd name="connsiteY38" fmla="*/ 71255 h 23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39013" h="238452">
                  <a:moveTo>
                    <a:pt x="119507" y="161587"/>
                  </a:moveTo>
                  <a:cubicBezTo>
                    <a:pt x="95942" y="161587"/>
                    <a:pt x="77427" y="142510"/>
                    <a:pt x="77427" y="119507"/>
                  </a:cubicBezTo>
                  <a:cubicBezTo>
                    <a:pt x="77427" y="95942"/>
                    <a:pt x="96503" y="77427"/>
                    <a:pt x="119507" y="77427"/>
                  </a:cubicBezTo>
                  <a:cubicBezTo>
                    <a:pt x="143071" y="77427"/>
                    <a:pt x="161587" y="96503"/>
                    <a:pt x="161587" y="119507"/>
                  </a:cubicBezTo>
                  <a:cubicBezTo>
                    <a:pt x="161587" y="142510"/>
                    <a:pt x="143071" y="161587"/>
                    <a:pt x="119507" y="161587"/>
                  </a:cubicBezTo>
                  <a:lnTo>
                    <a:pt x="119507" y="161587"/>
                  </a:lnTo>
                  <a:close/>
                  <a:moveTo>
                    <a:pt x="205350" y="71255"/>
                  </a:moveTo>
                  <a:lnTo>
                    <a:pt x="214327" y="44885"/>
                  </a:lnTo>
                  <a:lnTo>
                    <a:pt x="194128" y="24687"/>
                  </a:lnTo>
                  <a:lnTo>
                    <a:pt x="167758" y="33664"/>
                  </a:lnTo>
                  <a:cubicBezTo>
                    <a:pt x="161026" y="29736"/>
                    <a:pt x="153171" y="26931"/>
                    <a:pt x="145877" y="24687"/>
                  </a:cubicBezTo>
                  <a:lnTo>
                    <a:pt x="133533" y="0"/>
                  </a:lnTo>
                  <a:lnTo>
                    <a:pt x="105480" y="0"/>
                  </a:lnTo>
                  <a:lnTo>
                    <a:pt x="93137" y="24687"/>
                  </a:lnTo>
                  <a:cubicBezTo>
                    <a:pt x="85282" y="26931"/>
                    <a:pt x="77988" y="29736"/>
                    <a:pt x="71255" y="33664"/>
                  </a:cubicBezTo>
                  <a:lnTo>
                    <a:pt x="44885" y="24687"/>
                  </a:lnTo>
                  <a:lnTo>
                    <a:pt x="25248" y="44324"/>
                  </a:lnTo>
                  <a:lnTo>
                    <a:pt x="33664" y="70694"/>
                  </a:lnTo>
                  <a:cubicBezTo>
                    <a:pt x="29736" y="77427"/>
                    <a:pt x="26931" y="85282"/>
                    <a:pt x="24687" y="92576"/>
                  </a:cubicBezTo>
                  <a:lnTo>
                    <a:pt x="0" y="104919"/>
                  </a:lnTo>
                  <a:lnTo>
                    <a:pt x="0" y="132972"/>
                  </a:lnTo>
                  <a:lnTo>
                    <a:pt x="24687" y="145316"/>
                  </a:lnTo>
                  <a:cubicBezTo>
                    <a:pt x="26931" y="153171"/>
                    <a:pt x="29736" y="160464"/>
                    <a:pt x="33664" y="167197"/>
                  </a:cubicBezTo>
                  <a:lnTo>
                    <a:pt x="25248" y="193567"/>
                  </a:lnTo>
                  <a:lnTo>
                    <a:pt x="44885" y="213205"/>
                  </a:lnTo>
                  <a:lnTo>
                    <a:pt x="71255" y="204789"/>
                  </a:lnTo>
                  <a:cubicBezTo>
                    <a:pt x="77988" y="208716"/>
                    <a:pt x="85282" y="211521"/>
                    <a:pt x="93137" y="213766"/>
                  </a:cubicBezTo>
                  <a:lnTo>
                    <a:pt x="105480" y="238452"/>
                  </a:lnTo>
                  <a:lnTo>
                    <a:pt x="133533" y="238452"/>
                  </a:lnTo>
                  <a:lnTo>
                    <a:pt x="145877" y="213766"/>
                  </a:lnTo>
                  <a:cubicBezTo>
                    <a:pt x="153732" y="211521"/>
                    <a:pt x="161026" y="208716"/>
                    <a:pt x="167758" y="204789"/>
                  </a:cubicBezTo>
                  <a:lnTo>
                    <a:pt x="194128" y="213766"/>
                  </a:lnTo>
                  <a:lnTo>
                    <a:pt x="213766" y="193567"/>
                  </a:lnTo>
                  <a:lnTo>
                    <a:pt x="205350" y="167758"/>
                  </a:lnTo>
                  <a:cubicBezTo>
                    <a:pt x="209277" y="161026"/>
                    <a:pt x="212082" y="153732"/>
                    <a:pt x="214327" y="145877"/>
                  </a:cubicBezTo>
                  <a:lnTo>
                    <a:pt x="239014" y="133533"/>
                  </a:lnTo>
                  <a:lnTo>
                    <a:pt x="239014" y="105480"/>
                  </a:lnTo>
                  <a:lnTo>
                    <a:pt x="214327" y="93137"/>
                  </a:lnTo>
                  <a:cubicBezTo>
                    <a:pt x="212082" y="85282"/>
                    <a:pt x="209277" y="77988"/>
                    <a:pt x="205350" y="71255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" name="Graphic 7" descr="Puzzle">
            <a:extLst>
              <a:ext uri="{FF2B5EF4-FFF2-40B4-BE49-F238E27FC236}">
                <a16:creationId xmlns:a16="http://schemas.microsoft.com/office/drawing/2014/main" id="{2E514736-EFFC-4141-B36E-D55D60871D8E}"/>
              </a:ext>
            </a:extLst>
          </p:cNvPr>
          <p:cNvSpPr/>
          <p:nvPr/>
        </p:nvSpPr>
        <p:spPr>
          <a:xfrm>
            <a:off x="6702096" y="4567540"/>
            <a:ext cx="449580" cy="449580"/>
          </a:xfrm>
          <a:custGeom>
            <a:avLst/>
            <a:gdLst>
              <a:gd name="connsiteX0" fmla="*/ 290541 w 449580"/>
              <a:gd name="connsiteY0" fmla="*/ 341119 h 449580"/>
              <a:gd name="connsiteX1" fmla="*/ 266376 w 449580"/>
              <a:gd name="connsiteY1" fmla="*/ 266938 h 449580"/>
              <a:gd name="connsiteX2" fmla="*/ 270310 w 449580"/>
              <a:gd name="connsiteY2" fmla="*/ 263004 h 449580"/>
              <a:gd name="connsiteX3" fmla="*/ 345615 w 449580"/>
              <a:gd name="connsiteY3" fmla="*/ 286045 h 449580"/>
              <a:gd name="connsiteX4" fmla="*/ 385515 w 449580"/>
              <a:gd name="connsiteY4" fmla="*/ 318078 h 449580"/>
              <a:gd name="connsiteX5" fmla="*/ 449580 w 449580"/>
              <a:gd name="connsiteY5" fmla="*/ 254013 h 449580"/>
              <a:gd name="connsiteX6" fmla="*/ 354044 w 449580"/>
              <a:gd name="connsiteY6" fmla="*/ 158477 h 449580"/>
              <a:gd name="connsiteX7" fmla="*/ 386077 w 449580"/>
              <a:gd name="connsiteY7" fmla="*/ 118577 h 449580"/>
              <a:gd name="connsiteX8" fmla="*/ 409118 w 449580"/>
              <a:gd name="connsiteY8" fmla="*/ 43272 h 449580"/>
              <a:gd name="connsiteX9" fmla="*/ 405184 w 449580"/>
              <a:gd name="connsiteY9" fmla="*/ 39338 h 449580"/>
              <a:gd name="connsiteX10" fmla="*/ 331003 w 449580"/>
              <a:gd name="connsiteY10" fmla="*/ 63503 h 449580"/>
              <a:gd name="connsiteX11" fmla="*/ 291103 w 449580"/>
              <a:gd name="connsiteY11" fmla="*/ 95536 h 449580"/>
              <a:gd name="connsiteX12" fmla="*/ 195567 w 449580"/>
              <a:gd name="connsiteY12" fmla="*/ 0 h 449580"/>
              <a:gd name="connsiteX13" fmla="*/ 130940 w 449580"/>
              <a:gd name="connsiteY13" fmla="*/ 64065 h 449580"/>
              <a:gd name="connsiteX14" fmla="*/ 162973 w 449580"/>
              <a:gd name="connsiteY14" fmla="*/ 103965 h 449580"/>
              <a:gd name="connsiteX15" fmla="*/ 187138 w 449580"/>
              <a:gd name="connsiteY15" fmla="*/ 178146 h 449580"/>
              <a:gd name="connsiteX16" fmla="*/ 183204 w 449580"/>
              <a:gd name="connsiteY16" fmla="*/ 182080 h 449580"/>
              <a:gd name="connsiteX17" fmla="*/ 107899 w 449580"/>
              <a:gd name="connsiteY17" fmla="*/ 159039 h 449580"/>
              <a:gd name="connsiteX18" fmla="*/ 67999 w 449580"/>
              <a:gd name="connsiteY18" fmla="*/ 127006 h 449580"/>
              <a:gd name="connsiteX19" fmla="*/ 0 w 449580"/>
              <a:gd name="connsiteY19" fmla="*/ 195567 h 449580"/>
              <a:gd name="connsiteX20" fmla="*/ 95536 w 449580"/>
              <a:gd name="connsiteY20" fmla="*/ 291103 h 449580"/>
              <a:gd name="connsiteX21" fmla="*/ 63503 w 449580"/>
              <a:gd name="connsiteY21" fmla="*/ 331003 h 449580"/>
              <a:gd name="connsiteX22" fmla="*/ 40462 w 449580"/>
              <a:gd name="connsiteY22" fmla="*/ 406308 h 449580"/>
              <a:gd name="connsiteX23" fmla="*/ 44396 w 449580"/>
              <a:gd name="connsiteY23" fmla="*/ 410242 h 449580"/>
              <a:gd name="connsiteX24" fmla="*/ 118577 w 449580"/>
              <a:gd name="connsiteY24" fmla="*/ 386077 h 449580"/>
              <a:gd name="connsiteX25" fmla="*/ 158477 w 449580"/>
              <a:gd name="connsiteY25" fmla="*/ 354044 h 449580"/>
              <a:gd name="connsiteX26" fmla="*/ 254013 w 449580"/>
              <a:gd name="connsiteY26" fmla="*/ 449580 h 449580"/>
              <a:gd name="connsiteX27" fmla="*/ 322574 w 449580"/>
              <a:gd name="connsiteY27" fmla="*/ 381019 h 449580"/>
              <a:gd name="connsiteX28" fmla="*/ 290541 w 449580"/>
              <a:gd name="connsiteY28" fmla="*/ 341119 h 4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49580" h="449580">
                <a:moveTo>
                  <a:pt x="290541" y="341119"/>
                </a:moveTo>
                <a:cubicBezTo>
                  <a:pt x="253451" y="342243"/>
                  <a:pt x="239963" y="294475"/>
                  <a:pt x="266376" y="266938"/>
                </a:cubicBezTo>
                <a:lnTo>
                  <a:pt x="270310" y="263004"/>
                </a:lnTo>
                <a:cubicBezTo>
                  <a:pt x="297847" y="236591"/>
                  <a:pt x="346739" y="248955"/>
                  <a:pt x="345615" y="286045"/>
                </a:cubicBezTo>
                <a:cubicBezTo>
                  <a:pt x="345053" y="307400"/>
                  <a:pt x="370342" y="333251"/>
                  <a:pt x="385515" y="318078"/>
                </a:cubicBezTo>
                <a:lnTo>
                  <a:pt x="449580" y="254013"/>
                </a:lnTo>
                <a:lnTo>
                  <a:pt x="354044" y="158477"/>
                </a:lnTo>
                <a:cubicBezTo>
                  <a:pt x="338871" y="143304"/>
                  <a:pt x="364722" y="118015"/>
                  <a:pt x="386077" y="118577"/>
                </a:cubicBezTo>
                <a:cubicBezTo>
                  <a:pt x="423167" y="119701"/>
                  <a:pt x="435531" y="70809"/>
                  <a:pt x="409118" y="43272"/>
                </a:cubicBezTo>
                <a:lnTo>
                  <a:pt x="405184" y="39338"/>
                </a:lnTo>
                <a:cubicBezTo>
                  <a:pt x="377647" y="12925"/>
                  <a:pt x="329879" y="26413"/>
                  <a:pt x="331003" y="63503"/>
                </a:cubicBezTo>
                <a:cubicBezTo>
                  <a:pt x="331565" y="84858"/>
                  <a:pt x="306276" y="110709"/>
                  <a:pt x="291103" y="95536"/>
                </a:cubicBezTo>
                <a:lnTo>
                  <a:pt x="195567" y="0"/>
                </a:lnTo>
                <a:lnTo>
                  <a:pt x="130940" y="64065"/>
                </a:lnTo>
                <a:cubicBezTo>
                  <a:pt x="115767" y="79238"/>
                  <a:pt x="141618" y="104527"/>
                  <a:pt x="162973" y="103965"/>
                </a:cubicBezTo>
                <a:cubicBezTo>
                  <a:pt x="200063" y="102841"/>
                  <a:pt x="213551" y="150609"/>
                  <a:pt x="187138" y="178146"/>
                </a:cubicBezTo>
                <a:lnTo>
                  <a:pt x="183204" y="182080"/>
                </a:lnTo>
                <a:cubicBezTo>
                  <a:pt x="155667" y="208493"/>
                  <a:pt x="106775" y="196129"/>
                  <a:pt x="107899" y="159039"/>
                </a:cubicBezTo>
                <a:cubicBezTo>
                  <a:pt x="108461" y="137684"/>
                  <a:pt x="83172" y="111833"/>
                  <a:pt x="67999" y="127006"/>
                </a:cubicBezTo>
                <a:lnTo>
                  <a:pt x="0" y="195567"/>
                </a:lnTo>
                <a:lnTo>
                  <a:pt x="95536" y="291103"/>
                </a:lnTo>
                <a:cubicBezTo>
                  <a:pt x="110709" y="306276"/>
                  <a:pt x="84858" y="331565"/>
                  <a:pt x="63503" y="331003"/>
                </a:cubicBezTo>
                <a:cubicBezTo>
                  <a:pt x="26413" y="329879"/>
                  <a:pt x="14049" y="378771"/>
                  <a:pt x="40462" y="406308"/>
                </a:cubicBezTo>
                <a:lnTo>
                  <a:pt x="44396" y="410242"/>
                </a:lnTo>
                <a:cubicBezTo>
                  <a:pt x="71933" y="436655"/>
                  <a:pt x="119701" y="423167"/>
                  <a:pt x="118577" y="386077"/>
                </a:cubicBezTo>
                <a:cubicBezTo>
                  <a:pt x="118015" y="364722"/>
                  <a:pt x="143304" y="338871"/>
                  <a:pt x="158477" y="354044"/>
                </a:cubicBezTo>
                <a:lnTo>
                  <a:pt x="254013" y="449580"/>
                </a:lnTo>
                <a:lnTo>
                  <a:pt x="322574" y="381019"/>
                </a:lnTo>
                <a:cubicBezTo>
                  <a:pt x="337747" y="365846"/>
                  <a:pt x="312458" y="340557"/>
                  <a:pt x="290541" y="341119"/>
                </a:cubicBezTo>
                <a:close/>
              </a:path>
            </a:pathLst>
          </a:custGeom>
          <a:solidFill>
            <a:srgbClr val="000000"/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Graphic 5" descr="Tag">
            <a:extLst>
              <a:ext uri="{FF2B5EF4-FFF2-40B4-BE49-F238E27FC236}">
                <a16:creationId xmlns:a16="http://schemas.microsoft.com/office/drawing/2014/main" id="{9838A3E5-2C7F-4A60-B73A-D8BF43E9D0CE}"/>
              </a:ext>
            </a:extLst>
          </p:cNvPr>
          <p:cNvSpPr/>
          <p:nvPr/>
        </p:nvSpPr>
        <p:spPr>
          <a:xfrm>
            <a:off x="3984597" y="1996006"/>
            <a:ext cx="395140" cy="417547"/>
          </a:xfrm>
          <a:custGeom>
            <a:avLst/>
            <a:gdLst>
              <a:gd name="connsiteX0" fmla="*/ 112395 w 395140"/>
              <a:gd name="connsiteY0" fmla="*/ 157353 h 417547"/>
              <a:gd name="connsiteX1" fmla="*/ 89916 w 395140"/>
              <a:gd name="connsiteY1" fmla="*/ 134874 h 417547"/>
              <a:gd name="connsiteX2" fmla="*/ 100594 w 395140"/>
              <a:gd name="connsiteY2" fmla="*/ 115767 h 417547"/>
              <a:gd name="connsiteX3" fmla="*/ 101156 w 395140"/>
              <a:gd name="connsiteY3" fmla="*/ 129254 h 417547"/>
              <a:gd name="connsiteX4" fmla="*/ 112395 w 395140"/>
              <a:gd name="connsiteY4" fmla="*/ 140494 h 417547"/>
              <a:gd name="connsiteX5" fmla="*/ 123635 w 395140"/>
              <a:gd name="connsiteY5" fmla="*/ 129254 h 417547"/>
              <a:gd name="connsiteX6" fmla="*/ 123073 w 395140"/>
              <a:gd name="connsiteY6" fmla="*/ 115205 h 417547"/>
              <a:gd name="connsiteX7" fmla="*/ 134874 w 395140"/>
              <a:gd name="connsiteY7" fmla="*/ 134874 h 417547"/>
              <a:gd name="connsiteX8" fmla="*/ 112395 w 395140"/>
              <a:gd name="connsiteY8" fmla="*/ 157353 h 417547"/>
              <a:gd name="connsiteX9" fmla="*/ 388887 w 395140"/>
              <a:gd name="connsiteY9" fmla="*/ 254013 h 417547"/>
              <a:gd name="connsiteX10" fmla="*/ 231534 w 395140"/>
              <a:gd name="connsiteY10" fmla="*/ 96660 h 417547"/>
              <a:gd name="connsiteX11" fmla="*/ 215798 w 395140"/>
              <a:gd name="connsiteY11" fmla="*/ 89916 h 417547"/>
              <a:gd name="connsiteX12" fmla="*/ 119139 w 395140"/>
              <a:gd name="connsiteY12" fmla="*/ 89916 h 417547"/>
              <a:gd name="connsiteX13" fmla="*/ 80924 w 395140"/>
              <a:gd name="connsiteY13" fmla="*/ 56198 h 417547"/>
              <a:gd name="connsiteX14" fmla="*/ 61255 w 395140"/>
              <a:gd name="connsiteY14" fmla="*/ 52826 h 417547"/>
              <a:gd name="connsiteX15" fmla="*/ 22479 w 395140"/>
              <a:gd name="connsiteY15" fmla="*/ 11240 h 417547"/>
              <a:gd name="connsiteX16" fmla="*/ 11240 w 395140"/>
              <a:gd name="connsiteY16" fmla="*/ 0 h 417547"/>
              <a:gd name="connsiteX17" fmla="*/ 0 w 395140"/>
              <a:gd name="connsiteY17" fmla="*/ 11240 h 417547"/>
              <a:gd name="connsiteX18" fmla="*/ 57883 w 395140"/>
              <a:gd name="connsiteY18" fmla="*/ 75305 h 417547"/>
              <a:gd name="connsiteX19" fmla="*/ 76991 w 395140"/>
              <a:gd name="connsiteY19" fmla="*/ 78677 h 417547"/>
              <a:gd name="connsiteX20" fmla="*/ 96660 w 395140"/>
              <a:gd name="connsiteY20" fmla="*/ 93288 h 417547"/>
              <a:gd name="connsiteX21" fmla="*/ 67999 w 395140"/>
              <a:gd name="connsiteY21" fmla="*/ 135436 h 417547"/>
              <a:gd name="connsiteX22" fmla="*/ 67999 w 395140"/>
              <a:gd name="connsiteY22" fmla="*/ 238277 h 417547"/>
              <a:gd name="connsiteX23" fmla="*/ 74743 w 395140"/>
              <a:gd name="connsiteY23" fmla="*/ 254013 h 417547"/>
              <a:gd name="connsiteX24" fmla="*/ 232096 w 395140"/>
              <a:gd name="connsiteY24" fmla="*/ 411366 h 417547"/>
              <a:gd name="connsiteX25" fmla="*/ 247269 w 395140"/>
              <a:gd name="connsiteY25" fmla="*/ 417547 h 417547"/>
              <a:gd name="connsiteX26" fmla="*/ 263004 w 395140"/>
              <a:gd name="connsiteY26" fmla="*/ 410804 h 417547"/>
              <a:gd name="connsiteX27" fmla="*/ 388325 w 395140"/>
              <a:gd name="connsiteY27" fmla="*/ 285483 h 417547"/>
              <a:gd name="connsiteX28" fmla="*/ 388887 w 395140"/>
              <a:gd name="connsiteY28" fmla="*/ 254013 h 417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95140" h="417547">
                <a:moveTo>
                  <a:pt x="112395" y="157353"/>
                </a:moveTo>
                <a:cubicBezTo>
                  <a:pt x="100032" y="157353"/>
                  <a:pt x="89916" y="147237"/>
                  <a:pt x="89916" y="134874"/>
                </a:cubicBezTo>
                <a:cubicBezTo>
                  <a:pt x="89916" y="127006"/>
                  <a:pt x="94412" y="119701"/>
                  <a:pt x="100594" y="115767"/>
                </a:cubicBezTo>
                <a:cubicBezTo>
                  <a:pt x="100594" y="119701"/>
                  <a:pt x="101156" y="124196"/>
                  <a:pt x="101156" y="129254"/>
                </a:cubicBezTo>
                <a:cubicBezTo>
                  <a:pt x="101156" y="135436"/>
                  <a:pt x="106213" y="140494"/>
                  <a:pt x="112395" y="140494"/>
                </a:cubicBezTo>
                <a:cubicBezTo>
                  <a:pt x="118577" y="140494"/>
                  <a:pt x="123635" y="135436"/>
                  <a:pt x="123635" y="129254"/>
                </a:cubicBezTo>
                <a:cubicBezTo>
                  <a:pt x="123635" y="124196"/>
                  <a:pt x="123635" y="119701"/>
                  <a:pt x="123073" y="115205"/>
                </a:cubicBezTo>
                <a:cubicBezTo>
                  <a:pt x="129816" y="119139"/>
                  <a:pt x="134874" y="126444"/>
                  <a:pt x="134874" y="134874"/>
                </a:cubicBezTo>
                <a:cubicBezTo>
                  <a:pt x="134874" y="147237"/>
                  <a:pt x="124758" y="157353"/>
                  <a:pt x="112395" y="157353"/>
                </a:cubicBezTo>
                <a:close/>
                <a:moveTo>
                  <a:pt x="388887" y="254013"/>
                </a:moveTo>
                <a:lnTo>
                  <a:pt x="231534" y="96660"/>
                </a:lnTo>
                <a:cubicBezTo>
                  <a:pt x="227038" y="92164"/>
                  <a:pt x="221418" y="89916"/>
                  <a:pt x="215798" y="89916"/>
                </a:cubicBezTo>
                <a:lnTo>
                  <a:pt x="119139" y="89916"/>
                </a:lnTo>
                <a:cubicBezTo>
                  <a:pt x="112957" y="70247"/>
                  <a:pt x="101156" y="60131"/>
                  <a:pt x="80924" y="56198"/>
                </a:cubicBezTo>
                <a:cubicBezTo>
                  <a:pt x="73619" y="55074"/>
                  <a:pt x="67437" y="53950"/>
                  <a:pt x="61255" y="52826"/>
                </a:cubicBezTo>
                <a:cubicBezTo>
                  <a:pt x="29223" y="48330"/>
                  <a:pt x="22479" y="47206"/>
                  <a:pt x="22479" y="11240"/>
                </a:cubicBezTo>
                <a:cubicBezTo>
                  <a:pt x="22479" y="5058"/>
                  <a:pt x="17421" y="0"/>
                  <a:pt x="11240" y="0"/>
                </a:cubicBezTo>
                <a:cubicBezTo>
                  <a:pt x="5058" y="0"/>
                  <a:pt x="0" y="5058"/>
                  <a:pt x="0" y="11240"/>
                </a:cubicBezTo>
                <a:cubicBezTo>
                  <a:pt x="0" y="64065"/>
                  <a:pt x="20793" y="69685"/>
                  <a:pt x="57883" y="75305"/>
                </a:cubicBezTo>
                <a:cubicBezTo>
                  <a:pt x="63503" y="76429"/>
                  <a:pt x="69685" y="76991"/>
                  <a:pt x="76991" y="78677"/>
                </a:cubicBezTo>
                <a:cubicBezTo>
                  <a:pt x="84296" y="80362"/>
                  <a:pt x="92164" y="81486"/>
                  <a:pt x="96660" y="93288"/>
                </a:cubicBezTo>
                <a:cubicBezTo>
                  <a:pt x="79800" y="100032"/>
                  <a:pt x="67999" y="116329"/>
                  <a:pt x="67999" y="135436"/>
                </a:cubicBezTo>
                <a:lnTo>
                  <a:pt x="67999" y="238277"/>
                </a:lnTo>
                <a:cubicBezTo>
                  <a:pt x="67999" y="244459"/>
                  <a:pt x="70247" y="250079"/>
                  <a:pt x="74743" y="254013"/>
                </a:cubicBezTo>
                <a:lnTo>
                  <a:pt x="232096" y="411366"/>
                </a:lnTo>
                <a:cubicBezTo>
                  <a:pt x="236030" y="415862"/>
                  <a:pt x="241649" y="417547"/>
                  <a:pt x="247269" y="417547"/>
                </a:cubicBezTo>
                <a:cubicBezTo>
                  <a:pt x="252889" y="417547"/>
                  <a:pt x="258509" y="415300"/>
                  <a:pt x="263004" y="410804"/>
                </a:cubicBezTo>
                <a:lnTo>
                  <a:pt x="388325" y="285483"/>
                </a:lnTo>
                <a:cubicBezTo>
                  <a:pt x="397316" y="277054"/>
                  <a:pt x="397316" y="262442"/>
                  <a:pt x="388887" y="254013"/>
                </a:cubicBezTo>
                <a:close/>
              </a:path>
            </a:pathLst>
          </a:custGeom>
          <a:solidFill>
            <a:srgbClr val="000000"/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4C5ADC79-34EC-4CEE-959A-4CD60E7A966F}"/>
              </a:ext>
            </a:extLst>
          </p:cNvPr>
          <p:cNvGrpSpPr/>
          <p:nvPr/>
        </p:nvGrpSpPr>
        <p:grpSpPr>
          <a:xfrm>
            <a:off x="1114516" y="1017014"/>
            <a:ext cx="2190944" cy="1105487"/>
            <a:chOff x="332936" y="2627766"/>
            <a:chExt cx="2926080" cy="1105487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2E9A0368-99E7-4FB0-9121-DAB15C20184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448F55FA-47D2-4F3A-B5C4-D0062710307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7CEA67CA-5E35-4E4B-B403-F9693F1B3DE3}"/>
              </a:ext>
            </a:extLst>
          </p:cNvPr>
          <p:cNvGrpSpPr/>
          <p:nvPr/>
        </p:nvGrpSpPr>
        <p:grpSpPr>
          <a:xfrm>
            <a:off x="334542" y="2334548"/>
            <a:ext cx="2190944" cy="1105487"/>
            <a:chOff x="332936" y="4652338"/>
            <a:chExt cx="2926080" cy="1105487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91B5D77B-55B2-49E6-8C6F-B6428014999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99CE2AED-6253-4F33-8BDA-ECDF0FB3F92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461F74CD-8846-4441-B221-BEADBE0FBEFB}"/>
              </a:ext>
            </a:extLst>
          </p:cNvPr>
          <p:cNvGrpSpPr/>
          <p:nvPr/>
        </p:nvGrpSpPr>
        <p:grpSpPr>
          <a:xfrm>
            <a:off x="8885938" y="1017014"/>
            <a:ext cx="2190944" cy="1105487"/>
            <a:chOff x="332936" y="2627766"/>
            <a:chExt cx="2926080" cy="1105487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3CAD4057-564F-448B-BC00-62E1E0FED58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85FBCE4-41D9-4670-AC72-811A68C9D81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A9ADBE7E-35FE-45A5-8916-6E79D49098BF}"/>
              </a:ext>
            </a:extLst>
          </p:cNvPr>
          <p:cNvGrpSpPr/>
          <p:nvPr/>
        </p:nvGrpSpPr>
        <p:grpSpPr>
          <a:xfrm>
            <a:off x="9666514" y="2334548"/>
            <a:ext cx="2190944" cy="1105487"/>
            <a:chOff x="332936" y="4652338"/>
            <a:chExt cx="2926080" cy="1105487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2404129B-D9E5-4504-8BB6-0E201D598A2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9927E3B0-C89A-42A8-8F2B-D7B4E249DFB1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27" name="Graphic 57" descr="Research">
            <a:extLst>
              <a:ext uri="{FF2B5EF4-FFF2-40B4-BE49-F238E27FC236}">
                <a16:creationId xmlns:a16="http://schemas.microsoft.com/office/drawing/2014/main" id="{2AF74552-6EF9-4399-A18B-593545FCF130}"/>
              </a:ext>
            </a:extLst>
          </p:cNvPr>
          <p:cNvGrpSpPr/>
          <p:nvPr/>
        </p:nvGrpSpPr>
        <p:grpSpPr>
          <a:xfrm>
            <a:off x="1114515" y="1058645"/>
            <a:ext cx="451218" cy="451218"/>
            <a:chOff x="334541" y="1537263"/>
            <a:chExt cx="451218" cy="451218"/>
          </a:xfrm>
        </p:grpSpPr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9BE18F5C-4678-4643-89F5-A4492C578BD9}"/>
                </a:ext>
              </a:extLst>
            </p:cNvPr>
            <p:cNvSpPr/>
            <p:nvPr/>
          </p:nvSpPr>
          <p:spPr>
            <a:xfrm>
              <a:off x="371199" y="1576271"/>
              <a:ext cx="371904" cy="372374"/>
            </a:xfrm>
            <a:custGeom>
              <a:avLst/>
              <a:gdLst>
                <a:gd name="connsiteX0" fmla="*/ 304105 w 371904"/>
                <a:gd name="connsiteY0" fmla="*/ 257573 h 372374"/>
                <a:gd name="connsiteX1" fmla="*/ 274964 w 371904"/>
                <a:gd name="connsiteY1" fmla="*/ 248643 h 372374"/>
                <a:gd name="connsiteX2" fmla="*/ 253813 w 371904"/>
                <a:gd name="connsiteY2" fmla="*/ 227962 h 372374"/>
                <a:gd name="connsiteX3" fmla="*/ 282954 w 371904"/>
                <a:gd name="connsiteY3" fmla="*/ 142418 h 372374"/>
                <a:gd name="connsiteX4" fmla="*/ 141948 w 371904"/>
                <a:gd name="connsiteY4" fmla="*/ 3 h 372374"/>
                <a:gd name="connsiteX5" fmla="*/ 3 w 371904"/>
                <a:gd name="connsiteY5" fmla="*/ 141008 h 372374"/>
                <a:gd name="connsiteX6" fmla="*/ 141008 w 371904"/>
                <a:gd name="connsiteY6" fmla="*/ 282954 h 372374"/>
                <a:gd name="connsiteX7" fmla="*/ 227492 w 371904"/>
                <a:gd name="connsiteY7" fmla="*/ 253813 h 372374"/>
                <a:gd name="connsiteX8" fmla="*/ 248172 w 371904"/>
                <a:gd name="connsiteY8" fmla="*/ 274494 h 372374"/>
                <a:gd name="connsiteX9" fmla="*/ 257103 w 371904"/>
                <a:gd name="connsiteY9" fmla="*/ 304105 h 372374"/>
                <a:gd name="connsiteX10" fmla="*/ 315855 w 371904"/>
                <a:gd name="connsiteY10" fmla="*/ 362857 h 372374"/>
                <a:gd name="connsiteX11" fmla="*/ 362387 w 371904"/>
                <a:gd name="connsiteY11" fmla="*/ 362857 h 372374"/>
                <a:gd name="connsiteX12" fmla="*/ 362387 w 371904"/>
                <a:gd name="connsiteY12" fmla="*/ 316325 h 372374"/>
                <a:gd name="connsiteX13" fmla="*/ 304105 w 371904"/>
                <a:gd name="connsiteY13" fmla="*/ 257573 h 372374"/>
                <a:gd name="connsiteX14" fmla="*/ 141948 w 371904"/>
                <a:gd name="connsiteY14" fmla="*/ 254753 h 372374"/>
                <a:gd name="connsiteX15" fmla="*/ 29144 w 371904"/>
                <a:gd name="connsiteY15" fmla="*/ 141948 h 372374"/>
                <a:gd name="connsiteX16" fmla="*/ 141948 w 371904"/>
                <a:gd name="connsiteY16" fmla="*/ 29144 h 372374"/>
                <a:gd name="connsiteX17" fmla="*/ 254753 w 371904"/>
                <a:gd name="connsiteY17" fmla="*/ 141948 h 372374"/>
                <a:gd name="connsiteX18" fmla="*/ 141948 w 371904"/>
                <a:gd name="connsiteY18" fmla="*/ 254753 h 37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1904" h="372374">
                  <a:moveTo>
                    <a:pt x="304105" y="257573"/>
                  </a:moveTo>
                  <a:cubicBezTo>
                    <a:pt x="296584" y="250053"/>
                    <a:pt x="285304" y="246292"/>
                    <a:pt x="274964" y="248643"/>
                  </a:cubicBezTo>
                  <a:lnTo>
                    <a:pt x="253813" y="227962"/>
                  </a:lnTo>
                  <a:cubicBezTo>
                    <a:pt x="272613" y="203521"/>
                    <a:pt x="282954" y="173440"/>
                    <a:pt x="282954" y="142418"/>
                  </a:cubicBezTo>
                  <a:cubicBezTo>
                    <a:pt x="283424" y="63925"/>
                    <a:pt x="219971" y="473"/>
                    <a:pt x="141948" y="3"/>
                  </a:cubicBezTo>
                  <a:cubicBezTo>
                    <a:pt x="63925" y="-467"/>
                    <a:pt x="473" y="62985"/>
                    <a:pt x="3" y="141008"/>
                  </a:cubicBezTo>
                  <a:cubicBezTo>
                    <a:pt x="-467" y="219031"/>
                    <a:pt x="62985" y="282484"/>
                    <a:pt x="141008" y="282954"/>
                  </a:cubicBezTo>
                  <a:cubicBezTo>
                    <a:pt x="172029" y="282954"/>
                    <a:pt x="202581" y="272613"/>
                    <a:pt x="227492" y="253813"/>
                  </a:cubicBezTo>
                  <a:lnTo>
                    <a:pt x="248172" y="274494"/>
                  </a:lnTo>
                  <a:cubicBezTo>
                    <a:pt x="246292" y="285304"/>
                    <a:pt x="249583" y="296114"/>
                    <a:pt x="257103" y="304105"/>
                  </a:cubicBezTo>
                  <a:lnTo>
                    <a:pt x="315855" y="362857"/>
                  </a:lnTo>
                  <a:cubicBezTo>
                    <a:pt x="328546" y="375548"/>
                    <a:pt x="349697" y="375548"/>
                    <a:pt x="362387" y="362857"/>
                  </a:cubicBezTo>
                  <a:cubicBezTo>
                    <a:pt x="375078" y="350167"/>
                    <a:pt x="375078" y="329016"/>
                    <a:pt x="362387" y="316325"/>
                  </a:cubicBezTo>
                  <a:lnTo>
                    <a:pt x="304105" y="257573"/>
                  </a:lnTo>
                  <a:close/>
                  <a:moveTo>
                    <a:pt x="141948" y="254753"/>
                  </a:moveTo>
                  <a:cubicBezTo>
                    <a:pt x="79436" y="254753"/>
                    <a:pt x="29144" y="204461"/>
                    <a:pt x="29144" y="141948"/>
                  </a:cubicBezTo>
                  <a:cubicBezTo>
                    <a:pt x="29144" y="79436"/>
                    <a:pt x="79436" y="29144"/>
                    <a:pt x="141948" y="29144"/>
                  </a:cubicBezTo>
                  <a:cubicBezTo>
                    <a:pt x="204461" y="29144"/>
                    <a:pt x="254753" y="79436"/>
                    <a:pt x="254753" y="141948"/>
                  </a:cubicBezTo>
                  <a:cubicBezTo>
                    <a:pt x="254753" y="203991"/>
                    <a:pt x="203991" y="254753"/>
                    <a:pt x="141948" y="25475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34D41B2F-3304-48FA-9C83-32231E389DA2}"/>
                </a:ext>
              </a:extLst>
            </p:cNvPr>
            <p:cNvSpPr/>
            <p:nvPr/>
          </p:nvSpPr>
          <p:spPr>
            <a:xfrm>
              <a:off x="412094" y="1646127"/>
              <a:ext cx="202578" cy="148706"/>
            </a:xfrm>
            <a:custGeom>
              <a:avLst/>
              <a:gdLst>
                <a:gd name="connsiteX0" fmla="*/ 202108 w 202578"/>
                <a:gd name="connsiteY0" fmla="*/ 65043 h 148706"/>
                <a:gd name="connsiteX1" fmla="*/ 175317 w 202578"/>
                <a:gd name="connsiteY1" fmla="*/ 65043 h 148706"/>
                <a:gd name="connsiteX2" fmla="*/ 169207 w 202578"/>
                <a:gd name="connsiteY2" fmla="*/ 68803 h 148706"/>
                <a:gd name="connsiteX3" fmla="*/ 151346 w 202578"/>
                <a:gd name="connsiteY3" fmla="*/ 88074 h 148706"/>
                <a:gd name="connsiteX4" fmla="*/ 136305 w 202578"/>
                <a:gd name="connsiteY4" fmla="*/ 35902 h 148706"/>
                <a:gd name="connsiteX5" fmla="*/ 125965 w 202578"/>
                <a:gd name="connsiteY5" fmla="*/ 30261 h 148706"/>
                <a:gd name="connsiteX6" fmla="*/ 120325 w 202578"/>
                <a:gd name="connsiteY6" fmla="*/ 35432 h 148706"/>
                <a:gd name="connsiteX7" fmla="*/ 92124 w 202578"/>
                <a:gd name="connsiteY7" fmla="*/ 110164 h 148706"/>
                <a:gd name="connsiteX8" fmla="*/ 72853 w 202578"/>
                <a:gd name="connsiteY8" fmla="*/ 6760 h 148706"/>
                <a:gd name="connsiteX9" fmla="*/ 63453 w 202578"/>
                <a:gd name="connsiteY9" fmla="*/ 180 h 148706"/>
                <a:gd name="connsiteX10" fmla="*/ 56872 w 202578"/>
                <a:gd name="connsiteY10" fmla="*/ 5820 h 148706"/>
                <a:gd name="connsiteX11" fmla="*/ 36661 w 202578"/>
                <a:gd name="connsiteY11" fmla="*/ 65043 h 148706"/>
                <a:gd name="connsiteX12" fmla="*/ 0 w 202578"/>
                <a:gd name="connsiteY12" fmla="*/ 65043 h 148706"/>
                <a:gd name="connsiteX13" fmla="*/ 0 w 202578"/>
                <a:gd name="connsiteY13" fmla="*/ 83843 h 148706"/>
                <a:gd name="connsiteX14" fmla="*/ 42772 w 202578"/>
                <a:gd name="connsiteY14" fmla="*/ 83843 h 148706"/>
                <a:gd name="connsiteX15" fmla="*/ 50762 w 202578"/>
                <a:gd name="connsiteY15" fmla="*/ 76793 h 148706"/>
                <a:gd name="connsiteX16" fmla="*/ 62512 w 202578"/>
                <a:gd name="connsiteY16" fmla="*/ 41072 h 148706"/>
                <a:gd name="connsiteX17" fmla="*/ 81313 w 202578"/>
                <a:gd name="connsiteY17" fmla="*/ 142126 h 148706"/>
                <a:gd name="connsiteX18" fmla="*/ 88834 w 202578"/>
                <a:gd name="connsiteY18" fmla="*/ 148706 h 148706"/>
                <a:gd name="connsiteX19" fmla="*/ 89774 w 202578"/>
                <a:gd name="connsiteY19" fmla="*/ 148706 h 148706"/>
                <a:gd name="connsiteX20" fmla="*/ 97764 w 202578"/>
                <a:gd name="connsiteY20" fmla="*/ 143536 h 148706"/>
                <a:gd name="connsiteX21" fmla="*/ 127845 w 202578"/>
                <a:gd name="connsiteY21" fmla="*/ 64573 h 148706"/>
                <a:gd name="connsiteX22" fmla="*/ 140066 w 202578"/>
                <a:gd name="connsiteY22" fmla="*/ 106874 h 148706"/>
                <a:gd name="connsiteX23" fmla="*/ 150406 w 202578"/>
                <a:gd name="connsiteY23" fmla="*/ 112515 h 148706"/>
                <a:gd name="connsiteX24" fmla="*/ 154166 w 202578"/>
                <a:gd name="connsiteY24" fmla="*/ 110164 h 148706"/>
                <a:gd name="connsiteX25" fmla="*/ 179547 w 202578"/>
                <a:gd name="connsiteY25" fmla="*/ 83843 h 148706"/>
                <a:gd name="connsiteX26" fmla="*/ 202578 w 202578"/>
                <a:gd name="connsiteY26" fmla="*/ 83843 h 148706"/>
                <a:gd name="connsiteX27" fmla="*/ 202578 w 202578"/>
                <a:gd name="connsiteY27" fmla="*/ 65043 h 14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2578" h="148706">
                  <a:moveTo>
                    <a:pt x="202108" y="65043"/>
                  </a:moveTo>
                  <a:lnTo>
                    <a:pt x="175317" y="65043"/>
                  </a:lnTo>
                  <a:cubicBezTo>
                    <a:pt x="172967" y="65513"/>
                    <a:pt x="170617" y="66923"/>
                    <a:pt x="169207" y="68803"/>
                  </a:cubicBezTo>
                  <a:lnTo>
                    <a:pt x="151346" y="88074"/>
                  </a:lnTo>
                  <a:lnTo>
                    <a:pt x="136305" y="35902"/>
                  </a:lnTo>
                  <a:cubicBezTo>
                    <a:pt x="134895" y="31671"/>
                    <a:pt x="130195" y="28851"/>
                    <a:pt x="125965" y="30261"/>
                  </a:cubicBezTo>
                  <a:cubicBezTo>
                    <a:pt x="123615" y="31201"/>
                    <a:pt x="121265" y="32611"/>
                    <a:pt x="120325" y="35432"/>
                  </a:cubicBezTo>
                  <a:lnTo>
                    <a:pt x="92124" y="110164"/>
                  </a:lnTo>
                  <a:lnTo>
                    <a:pt x="72853" y="6760"/>
                  </a:lnTo>
                  <a:cubicBezTo>
                    <a:pt x="71913" y="2060"/>
                    <a:pt x="67683" y="-760"/>
                    <a:pt x="63453" y="180"/>
                  </a:cubicBezTo>
                  <a:cubicBezTo>
                    <a:pt x="60632" y="650"/>
                    <a:pt x="58282" y="3000"/>
                    <a:pt x="56872" y="5820"/>
                  </a:cubicBezTo>
                  <a:lnTo>
                    <a:pt x="36661" y="65043"/>
                  </a:lnTo>
                  <a:lnTo>
                    <a:pt x="0" y="65043"/>
                  </a:lnTo>
                  <a:lnTo>
                    <a:pt x="0" y="83843"/>
                  </a:lnTo>
                  <a:lnTo>
                    <a:pt x="42772" y="83843"/>
                  </a:lnTo>
                  <a:cubicBezTo>
                    <a:pt x="46532" y="83373"/>
                    <a:pt x="49822" y="80553"/>
                    <a:pt x="50762" y="76793"/>
                  </a:cubicBezTo>
                  <a:lnTo>
                    <a:pt x="62512" y="41072"/>
                  </a:lnTo>
                  <a:lnTo>
                    <a:pt x="81313" y="142126"/>
                  </a:lnTo>
                  <a:cubicBezTo>
                    <a:pt x="81783" y="145886"/>
                    <a:pt x="85073" y="148706"/>
                    <a:pt x="88834" y="148706"/>
                  </a:cubicBezTo>
                  <a:lnTo>
                    <a:pt x="89774" y="148706"/>
                  </a:lnTo>
                  <a:cubicBezTo>
                    <a:pt x="93064" y="148706"/>
                    <a:pt x="96354" y="146826"/>
                    <a:pt x="97764" y="143536"/>
                  </a:cubicBezTo>
                  <a:lnTo>
                    <a:pt x="127845" y="64573"/>
                  </a:lnTo>
                  <a:lnTo>
                    <a:pt x="140066" y="106874"/>
                  </a:lnTo>
                  <a:cubicBezTo>
                    <a:pt x="141476" y="111105"/>
                    <a:pt x="145706" y="113925"/>
                    <a:pt x="150406" y="112515"/>
                  </a:cubicBezTo>
                  <a:cubicBezTo>
                    <a:pt x="151816" y="112045"/>
                    <a:pt x="153226" y="111105"/>
                    <a:pt x="154166" y="110164"/>
                  </a:cubicBezTo>
                  <a:lnTo>
                    <a:pt x="179547" y="83843"/>
                  </a:lnTo>
                  <a:lnTo>
                    <a:pt x="202578" y="83843"/>
                  </a:lnTo>
                  <a:lnTo>
                    <a:pt x="202578" y="6504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0" name="Graphic 59" descr="Lightbulb">
            <a:extLst>
              <a:ext uri="{FF2B5EF4-FFF2-40B4-BE49-F238E27FC236}">
                <a16:creationId xmlns:a16="http://schemas.microsoft.com/office/drawing/2014/main" id="{B4FA7B2B-F85A-4E41-BEE2-B8018DE9D69F}"/>
              </a:ext>
            </a:extLst>
          </p:cNvPr>
          <p:cNvGrpSpPr/>
          <p:nvPr/>
        </p:nvGrpSpPr>
        <p:grpSpPr>
          <a:xfrm>
            <a:off x="10633184" y="1024952"/>
            <a:ext cx="451218" cy="451218"/>
            <a:chOff x="11413760" y="1503570"/>
            <a:chExt cx="451218" cy="451218"/>
          </a:xfrm>
        </p:grpSpPr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D868222B-FAF5-4C91-9A9F-17B0B2070B9B}"/>
                </a:ext>
              </a:extLst>
            </p:cNvPr>
            <p:cNvSpPr/>
            <p:nvPr/>
          </p:nvSpPr>
          <p:spPr>
            <a:xfrm>
              <a:off x="11578266" y="1804382"/>
              <a:ext cx="122204" cy="28201"/>
            </a:xfrm>
            <a:custGeom>
              <a:avLst/>
              <a:gdLst>
                <a:gd name="connsiteX0" fmla="*/ 14101 w 122204"/>
                <a:gd name="connsiteY0" fmla="*/ 0 h 28201"/>
                <a:gd name="connsiteX1" fmla="*/ 108104 w 122204"/>
                <a:gd name="connsiteY1" fmla="*/ 0 h 28201"/>
                <a:gd name="connsiteX2" fmla="*/ 122205 w 122204"/>
                <a:gd name="connsiteY2" fmla="*/ 14101 h 28201"/>
                <a:gd name="connsiteX3" fmla="*/ 108104 w 122204"/>
                <a:gd name="connsiteY3" fmla="*/ 28201 h 28201"/>
                <a:gd name="connsiteX4" fmla="*/ 14101 w 122204"/>
                <a:gd name="connsiteY4" fmla="*/ 28201 h 28201"/>
                <a:gd name="connsiteX5" fmla="*/ 0 w 122204"/>
                <a:gd name="connsiteY5" fmla="*/ 14101 h 28201"/>
                <a:gd name="connsiteX6" fmla="*/ 14101 w 122204"/>
                <a:gd name="connsiteY6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04" h="28201">
                  <a:moveTo>
                    <a:pt x="14101" y="0"/>
                  </a:moveTo>
                  <a:lnTo>
                    <a:pt x="108104" y="0"/>
                  </a:lnTo>
                  <a:cubicBezTo>
                    <a:pt x="116095" y="0"/>
                    <a:pt x="122205" y="6110"/>
                    <a:pt x="122205" y="14101"/>
                  </a:cubicBezTo>
                  <a:cubicBezTo>
                    <a:pt x="122205" y="22091"/>
                    <a:pt x="116095" y="28201"/>
                    <a:pt x="108104" y="28201"/>
                  </a:cubicBezTo>
                  <a:lnTo>
                    <a:pt x="14101" y="28201"/>
                  </a:lnTo>
                  <a:cubicBezTo>
                    <a:pt x="6110" y="28201"/>
                    <a:pt x="0" y="22091"/>
                    <a:pt x="0" y="14101"/>
                  </a:cubicBezTo>
                  <a:cubicBezTo>
                    <a:pt x="0" y="6110"/>
                    <a:pt x="6110" y="0"/>
                    <a:pt x="1410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28F833AB-69D2-4CC9-B98B-33E90E68B7CB}"/>
                </a:ext>
              </a:extLst>
            </p:cNvPr>
            <p:cNvSpPr/>
            <p:nvPr/>
          </p:nvSpPr>
          <p:spPr>
            <a:xfrm>
              <a:off x="11578266" y="1851383"/>
              <a:ext cx="122204" cy="28201"/>
            </a:xfrm>
            <a:custGeom>
              <a:avLst/>
              <a:gdLst>
                <a:gd name="connsiteX0" fmla="*/ 14101 w 122204"/>
                <a:gd name="connsiteY0" fmla="*/ 0 h 28201"/>
                <a:gd name="connsiteX1" fmla="*/ 108104 w 122204"/>
                <a:gd name="connsiteY1" fmla="*/ 0 h 28201"/>
                <a:gd name="connsiteX2" fmla="*/ 122205 w 122204"/>
                <a:gd name="connsiteY2" fmla="*/ 14101 h 28201"/>
                <a:gd name="connsiteX3" fmla="*/ 108104 w 122204"/>
                <a:gd name="connsiteY3" fmla="*/ 28201 h 28201"/>
                <a:gd name="connsiteX4" fmla="*/ 14101 w 122204"/>
                <a:gd name="connsiteY4" fmla="*/ 28201 h 28201"/>
                <a:gd name="connsiteX5" fmla="*/ 0 w 122204"/>
                <a:gd name="connsiteY5" fmla="*/ 14101 h 28201"/>
                <a:gd name="connsiteX6" fmla="*/ 14101 w 122204"/>
                <a:gd name="connsiteY6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04" h="28201">
                  <a:moveTo>
                    <a:pt x="14101" y="0"/>
                  </a:moveTo>
                  <a:lnTo>
                    <a:pt x="108104" y="0"/>
                  </a:lnTo>
                  <a:cubicBezTo>
                    <a:pt x="116095" y="0"/>
                    <a:pt x="122205" y="6110"/>
                    <a:pt x="122205" y="14101"/>
                  </a:cubicBezTo>
                  <a:cubicBezTo>
                    <a:pt x="122205" y="22091"/>
                    <a:pt x="116095" y="28201"/>
                    <a:pt x="108104" y="28201"/>
                  </a:cubicBezTo>
                  <a:lnTo>
                    <a:pt x="14101" y="28201"/>
                  </a:lnTo>
                  <a:cubicBezTo>
                    <a:pt x="6110" y="28201"/>
                    <a:pt x="0" y="22091"/>
                    <a:pt x="0" y="14101"/>
                  </a:cubicBezTo>
                  <a:cubicBezTo>
                    <a:pt x="0" y="6110"/>
                    <a:pt x="6110" y="0"/>
                    <a:pt x="1410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B7B43202-ED55-494C-B3FA-768E188065D6}"/>
                </a:ext>
              </a:extLst>
            </p:cNvPr>
            <p:cNvSpPr/>
            <p:nvPr/>
          </p:nvSpPr>
          <p:spPr>
            <a:xfrm>
              <a:off x="11608817" y="1898385"/>
              <a:ext cx="61102" cy="28201"/>
            </a:xfrm>
            <a:custGeom>
              <a:avLst/>
              <a:gdLst>
                <a:gd name="connsiteX0" fmla="*/ 0 w 61102"/>
                <a:gd name="connsiteY0" fmla="*/ 0 h 28201"/>
                <a:gd name="connsiteX1" fmla="*/ 30551 w 61102"/>
                <a:gd name="connsiteY1" fmla="*/ 28201 h 28201"/>
                <a:gd name="connsiteX2" fmla="*/ 61102 w 61102"/>
                <a:gd name="connsiteY2" fmla="*/ 0 h 28201"/>
                <a:gd name="connsiteX3" fmla="*/ 0 w 61102"/>
                <a:gd name="connsiteY3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102" h="28201">
                  <a:moveTo>
                    <a:pt x="0" y="0"/>
                  </a:moveTo>
                  <a:cubicBezTo>
                    <a:pt x="1410" y="15981"/>
                    <a:pt x="14571" y="28201"/>
                    <a:pt x="30551" y="28201"/>
                  </a:cubicBezTo>
                  <a:cubicBezTo>
                    <a:pt x="46532" y="28201"/>
                    <a:pt x="59692" y="15981"/>
                    <a:pt x="6110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EFF18858-B744-4A27-8C41-BDF733ADED99}"/>
                </a:ext>
              </a:extLst>
            </p:cNvPr>
            <p:cNvSpPr/>
            <p:nvPr/>
          </p:nvSpPr>
          <p:spPr>
            <a:xfrm>
              <a:off x="11517164" y="1531771"/>
              <a:ext cx="244409" cy="253810"/>
            </a:xfrm>
            <a:custGeom>
              <a:avLst/>
              <a:gdLst>
                <a:gd name="connsiteX0" fmla="*/ 122205 w 244409"/>
                <a:gd name="connsiteY0" fmla="*/ 0 h 253810"/>
                <a:gd name="connsiteX1" fmla="*/ 122205 w 244409"/>
                <a:gd name="connsiteY1" fmla="*/ 0 h 253810"/>
                <a:gd name="connsiteX2" fmla="*/ 122205 w 244409"/>
                <a:gd name="connsiteY2" fmla="*/ 0 h 253810"/>
                <a:gd name="connsiteX3" fmla="*/ 0 w 244409"/>
                <a:gd name="connsiteY3" fmla="*/ 120795 h 253810"/>
                <a:gd name="connsiteX4" fmla="*/ 0 w 244409"/>
                <a:gd name="connsiteY4" fmla="*/ 125025 h 253810"/>
                <a:gd name="connsiteX5" fmla="*/ 8460 w 244409"/>
                <a:gd name="connsiteY5" fmla="*/ 167327 h 253810"/>
                <a:gd name="connsiteX6" fmla="*/ 29611 w 244409"/>
                <a:gd name="connsiteY6" fmla="*/ 202108 h 253810"/>
                <a:gd name="connsiteX7" fmla="*/ 58282 w 244409"/>
                <a:gd name="connsiteY7" fmla="*/ 248640 h 253810"/>
                <a:gd name="connsiteX8" fmla="*/ 66743 w 244409"/>
                <a:gd name="connsiteY8" fmla="*/ 253810 h 253810"/>
                <a:gd name="connsiteX9" fmla="*/ 177667 w 244409"/>
                <a:gd name="connsiteY9" fmla="*/ 253810 h 253810"/>
                <a:gd name="connsiteX10" fmla="*/ 186127 w 244409"/>
                <a:gd name="connsiteY10" fmla="*/ 248640 h 253810"/>
                <a:gd name="connsiteX11" fmla="*/ 214799 w 244409"/>
                <a:gd name="connsiteY11" fmla="*/ 202108 h 253810"/>
                <a:gd name="connsiteX12" fmla="*/ 235949 w 244409"/>
                <a:gd name="connsiteY12" fmla="*/ 167327 h 253810"/>
                <a:gd name="connsiteX13" fmla="*/ 244410 w 244409"/>
                <a:gd name="connsiteY13" fmla="*/ 125025 h 253810"/>
                <a:gd name="connsiteX14" fmla="*/ 244410 w 244409"/>
                <a:gd name="connsiteY14" fmla="*/ 120795 h 253810"/>
                <a:gd name="connsiteX15" fmla="*/ 122205 w 244409"/>
                <a:gd name="connsiteY15" fmla="*/ 0 h 253810"/>
                <a:gd name="connsiteX16" fmla="*/ 216209 w 244409"/>
                <a:gd name="connsiteY16" fmla="*/ 124555 h 253810"/>
                <a:gd name="connsiteX17" fmla="*/ 209628 w 244409"/>
                <a:gd name="connsiteY17" fmla="*/ 157456 h 253810"/>
                <a:gd name="connsiteX18" fmla="*/ 193648 w 244409"/>
                <a:gd name="connsiteY18" fmla="*/ 183307 h 253810"/>
                <a:gd name="connsiteX19" fmla="*/ 166387 w 244409"/>
                <a:gd name="connsiteY19" fmla="*/ 225609 h 253810"/>
                <a:gd name="connsiteX20" fmla="*/ 122205 w 244409"/>
                <a:gd name="connsiteY20" fmla="*/ 225609 h 253810"/>
                <a:gd name="connsiteX21" fmla="*/ 78493 w 244409"/>
                <a:gd name="connsiteY21" fmla="*/ 225609 h 253810"/>
                <a:gd name="connsiteX22" fmla="*/ 51232 w 244409"/>
                <a:gd name="connsiteY22" fmla="*/ 183307 h 253810"/>
                <a:gd name="connsiteX23" fmla="*/ 35251 w 244409"/>
                <a:gd name="connsiteY23" fmla="*/ 157456 h 253810"/>
                <a:gd name="connsiteX24" fmla="*/ 28671 w 244409"/>
                <a:gd name="connsiteY24" fmla="*/ 124555 h 253810"/>
                <a:gd name="connsiteX25" fmla="*/ 28671 w 244409"/>
                <a:gd name="connsiteY25" fmla="*/ 120795 h 253810"/>
                <a:gd name="connsiteX26" fmla="*/ 122675 w 244409"/>
                <a:gd name="connsiteY26" fmla="*/ 27731 h 253810"/>
                <a:gd name="connsiteX27" fmla="*/ 122675 w 244409"/>
                <a:gd name="connsiteY27" fmla="*/ 27731 h 253810"/>
                <a:gd name="connsiteX28" fmla="*/ 122675 w 244409"/>
                <a:gd name="connsiteY28" fmla="*/ 27731 h 253810"/>
                <a:gd name="connsiteX29" fmla="*/ 122675 w 244409"/>
                <a:gd name="connsiteY29" fmla="*/ 27731 h 253810"/>
                <a:gd name="connsiteX30" fmla="*/ 122675 w 244409"/>
                <a:gd name="connsiteY30" fmla="*/ 27731 h 253810"/>
                <a:gd name="connsiteX31" fmla="*/ 122675 w 244409"/>
                <a:gd name="connsiteY31" fmla="*/ 27731 h 253810"/>
                <a:gd name="connsiteX32" fmla="*/ 122675 w 244409"/>
                <a:gd name="connsiteY32" fmla="*/ 27731 h 253810"/>
                <a:gd name="connsiteX33" fmla="*/ 216679 w 244409"/>
                <a:gd name="connsiteY33" fmla="*/ 120795 h 253810"/>
                <a:gd name="connsiteX34" fmla="*/ 216679 w 244409"/>
                <a:gd name="connsiteY34" fmla="*/ 124555 h 253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4409" h="253810">
                  <a:moveTo>
                    <a:pt x="122205" y="0"/>
                  </a:moveTo>
                  <a:cubicBezTo>
                    <a:pt x="122205" y="0"/>
                    <a:pt x="122205" y="0"/>
                    <a:pt x="122205" y="0"/>
                  </a:cubicBezTo>
                  <a:cubicBezTo>
                    <a:pt x="122205" y="0"/>
                    <a:pt x="122205" y="0"/>
                    <a:pt x="122205" y="0"/>
                  </a:cubicBezTo>
                  <a:cubicBezTo>
                    <a:pt x="55462" y="470"/>
                    <a:pt x="1410" y="54052"/>
                    <a:pt x="0" y="120795"/>
                  </a:cubicBezTo>
                  <a:lnTo>
                    <a:pt x="0" y="125025"/>
                  </a:lnTo>
                  <a:cubicBezTo>
                    <a:pt x="470" y="139596"/>
                    <a:pt x="3290" y="153696"/>
                    <a:pt x="8460" y="167327"/>
                  </a:cubicBezTo>
                  <a:cubicBezTo>
                    <a:pt x="13631" y="180017"/>
                    <a:pt x="20681" y="191768"/>
                    <a:pt x="29611" y="202108"/>
                  </a:cubicBezTo>
                  <a:cubicBezTo>
                    <a:pt x="40892" y="214329"/>
                    <a:pt x="53112" y="238300"/>
                    <a:pt x="58282" y="248640"/>
                  </a:cubicBezTo>
                  <a:cubicBezTo>
                    <a:pt x="59692" y="251930"/>
                    <a:pt x="62983" y="253810"/>
                    <a:pt x="66743" y="253810"/>
                  </a:cubicBezTo>
                  <a:lnTo>
                    <a:pt x="177667" y="253810"/>
                  </a:lnTo>
                  <a:cubicBezTo>
                    <a:pt x="181427" y="253810"/>
                    <a:pt x="184717" y="251930"/>
                    <a:pt x="186127" y="248640"/>
                  </a:cubicBezTo>
                  <a:cubicBezTo>
                    <a:pt x="191298" y="238300"/>
                    <a:pt x="203518" y="214329"/>
                    <a:pt x="214799" y="202108"/>
                  </a:cubicBezTo>
                  <a:cubicBezTo>
                    <a:pt x="223729" y="191768"/>
                    <a:pt x="231249" y="180017"/>
                    <a:pt x="235949" y="167327"/>
                  </a:cubicBezTo>
                  <a:cubicBezTo>
                    <a:pt x="241120" y="153696"/>
                    <a:pt x="243940" y="139596"/>
                    <a:pt x="244410" y="125025"/>
                  </a:cubicBezTo>
                  <a:lnTo>
                    <a:pt x="244410" y="120795"/>
                  </a:lnTo>
                  <a:cubicBezTo>
                    <a:pt x="243000" y="54052"/>
                    <a:pt x="188948" y="470"/>
                    <a:pt x="122205" y="0"/>
                  </a:cubicBezTo>
                  <a:close/>
                  <a:moveTo>
                    <a:pt x="216209" y="124555"/>
                  </a:moveTo>
                  <a:cubicBezTo>
                    <a:pt x="215739" y="135835"/>
                    <a:pt x="213389" y="147116"/>
                    <a:pt x="209628" y="157456"/>
                  </a:cubicBezTo>
                  <a:cubicBezTo>
                    <a:pt x="205868" y="166857"/>
                    <a:pt x="200698" y="175787"/>
                    <a:pt x="193648" y="183307"/>
                  </a:cubicBezTo>
                  <a:cubicBezTo>
                    <a:pt x="182837" y="196468"/>
                    <a:pt x="173437" y="210568"/>
                    <a:pt x="166387" y="225609"/>
                  </a:cubicBezTo>
                  <a:lnTo>
                    <a:pt x="122205" y="225609"/>
                  </a:lnTo>
                  <a:lnTo>
                    <a:pt x="78493" y="225609"/>
                  </a:lnTo>
                  <a:cubicBezTo>
                    <a:pt x="70973" y="210568"/>
                    <a:pt x="61572" y="196468"/>
                    <a:pt x="51232" y="183307"/>
                  </a:cubicBezTo>
                  <a:cubicBezTo>
                    <a:pt x="44652" y="175787"/>
                    <a:pt x="39012" y="166857"/>
                    <a:pt x="35251" y="157456"/>
                  </a:cubicBezTo>
                  <a:cubicBezTo>
                    <a:pt x="31021" y="147116"/>
                    <a:pt x="29141" y="135835"/>
                    <a:pt x="28671" y="124555"/>
                  </a:cubicBezTo>
                  <a:lnTo>
                    <a:pt x="28671" y="120795"/>
                  </a:lnTo>
                  <a:cubicBezTo>
                    <a:pt x="29611" y="69563"/>
                    <a:pt x="71443" y="28201"/>
                    <a:pt x="122675" y="27731"/>
                  </a:cubicBezTo>
                  <a:lnTo>
                    <a:pt x="122675" y="27731"/>
                  </a:lnTo>
                  <a:lnTo>
                    <a:pt x="122675" y="27731"/>
                  </a:lnTo>
                  <a:cubicBezTo>
                    <a:pt x="122675" y="27731"/>
                    <a:pt x="122675" y="27731"/>
                    <a:pt x="122675" y="27731"/>
                  </a:cubicBezTo>
                  <a:cubicBezTo>
                    <a:pt x="122675" y="27731"/>
                    <a:pt x="122675" y="27731"/>
                    <a:pt x="122675" y="27731"/>
                  </a:cubicBezTo>
                  <a:lnTo>
                    <a:pt x="122675" y="27731"/>
                  </a:lnTo>
                  <a:lnTo>
                    <a:pt x="122675" y="27731"/>
                  </a:lnTo>
                  <a:cubicBezTo>
                    <a:pt x="173907" y="28201"/>
                    <a:pt x="215739" y="69093"/>
                    <a:pt x="216679" y="120795"/>
                  </a:cubicBezTo>
                  <a:lnTo>
                    <a:pt x="216679" y="12455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1A9908DF-63AF-45C2-91E0-0B4409CAACC9}"/>
              </a:ext>
            </a:extLst>
          </p:cNvPr>
          <p:cNvGrpSpPr/>
          <p:nvPr/>
        </p:nvGrpSpPr>
        <p:grpSpPr>
          <a:xfrm>
            <a:off x="1114516" y="4969617"/>
            <a:ext cx="2190944" cy="1105487"/>
            <a:chOff x="332936" y="4652338"/>
            <a:chExt cx="2926080" cy="1105487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E1610325-473C-4B15-974C-3BDC96CEC58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CCD8FE3A-2CED-47C6-BB97-03F5AF13C6F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F0ABBA05-21D5-48A6-A598-C73460B0BC94}"/>
              </a:ext>
            </a:extLst>
          </p:cNvPr>
          <p:cNvGrpSpPr/>
          <p:nvPr/>
        </p:nvGrpSpPr>
        <p:grpSpPr>
          <a:xfrm>
            <a:off x="8885938" y="4969617"/>
            <a:ext cx="2190944" cy="1105487"/>
            <a:chOff x="332936" y="4652338"/>
            <a:chExt cx="2926080" cy="1105487"/>
          </a:xfrm>
        </p:grpSpPr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5669EE04-49B0-48AF-820A-1AAB2744D4A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3B4DE869-5754-4779-97A8-A3DD993E190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67" name="Graphic 58" descr="Eye">
            <a:extLst>
              <a:ext uri="{FF2B5EF4-FFF2-40B4-BE49-F238E27FC236}">
                <a16:creationId xmlns:a16="http://schemas.microsoft.com/office/drawing/2014/main" id="{E64E67C2-7E83-45BA-AAD9-A0C401DDBAC4}"/>
              </a:ext>
            </a:extLst>
          </p:cNvPr>
          <p:cNvGrpSpPr/>
          <p:nvPr/>
        </p:nvGrpSpPr>
        <p:grpSpPr>
          <a:xfrm>
            <a:off x="334541" y="3657305"/>
            <a:ext cx="451218" cy="451218"/>
            <a:chOff x="334541" y="3751127"/>
            <a:chExt cx="451218" cy="451218"/>
          </a:xfrm>
        </p:grpSpPr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EFBBBA3E-3835-4F82-AC0A-FD11B56DCB29}"/>
                </a:ext>
              </a:extLst>
            </p:cNvPr>
            <p:cNvSpPr/>
            <p:nvPr/>
          </p:nvSpPr>
          <p:spPr>
            <a:xfrm>
              <a:off x="372305" y="3863931"/>
              <a:ext cx="375739" cy="225609"/>
            </a:xfrm>
            <a:custGeom>
              <a:avLst/>
              <a:gdLst>
                <a:gd name="connsiteX0" fmla="*/ 253177 w 375739"/>
                <a:gd name="connsiteY0" fmla="*/ 180487 h 225609"/>
                <a:gd name="connsiteX1" fmla="*/ 256937 w 375739"/>
                <a:gd name="connsiteY1" fmla="*/ 49352 h 225609"/>
                <a:gd name="connsiteX2" fmla="*/ 342480 w 375739"/>
                <a:gd name="connsiteY2" fmla="*/ 117975 h 225609"/>
                <a:gd name="connsiteX3" fmla="*/ 253177 w 375739"/>
                <a:gd name="connsiteY3" fmla="*/ 180487 h 225609"/>
                <a:gd name="connsiteX4" fmla="*/ 68459 w 375739"/>
                <a:gd name="connsiteY4" fmla="*/ 83663 h 225609"/>
                <a:gd name="connsiteX5" fmla="*/ 118281 w 375739"/>
                <a:gd name="connsiteY5" fmla="*/ 49822 h 225609"/>
                <a:gd name="connsiteX6" fmla="*/ 122511 w 375739"/>
                <a:gd name="connsiteY6" fmla="*/ 180487 h 225609"/>
                <a:gd name="connsiteX7" fmla="*/ 33208 w 375739"/>
                <a:gd name="connsiteY7" fmla="*/ 117975 h 225609"/>
                <a:gd name="connsiteX8" fmla="*/ 68459 w 375739"/>
                <a:gd name="connsiteY8" fmla="*/ 83663 h 225609"/>
                <a:gd name="connsiteX9" fmla="*/ 68459 w 375739"/>
                <a:gd name="connsiteY9" fmla="*/ 83663 h 225609"/>
                <a:gd name="connsiteX10" fmla="*/ 187844 w 375739"/>
                <a:gd name="connsiteY10" fmla="*/ 188008 h 225609"/>
                <a:gd name="connsiteX11" fmla="*/ 112641 w 375739"/>
                <a:gd name="connsiteY11" fmla="*/ 112805 h 225609"/>
                <a:gd name="connsiteX12" fmla="*/ 187844 w 375739"/>
                <a:gd name="connsiteY12" fmla="*/ 37602 h 225609"/>
                <a:gd name="connsiteX13" fmla="*/ 263047 w 375739"/>
                <a:gd name="connsiteY13" fmla="*/ 112805 h 225609"/>
                <a:gd name="connsiteX14" fmla="*/ 187844 w 375739"/>
                <a:gd name="connsiteY14" fmla="*/ 188008 h 225609"/>
                <a:gd name="connsiteX15" fmla="*/ 370681 w 375739"/>
                <a:gd name="connsiteY15" fmla="*/ 104814 h 225609"/>
                <a:gd name="connsiteX16" fmla="*/ 187844 w 375739"/>
                <a:gd name="connsiteY16" fmla="*/ 0 h 225609"/>
                <a:gd name="connsiteX17" fmla="*/ 5007 w 375739"/>
                <a:gd name="connsiteY17" fmla="*/ 104814 h 225609"/>
                <a:gd name="connsiteX18" fmla="*/ 5947 w 375739"/>
                <a:gd name="connsiteY18" fmla="*/ 133015 h 225609"/>
                <a:gd name="connsiteX19" fmla="*/ 187844 w 375739"/>
                <a:gd name="connsiteY19" fmla="*/ 225609 h 225609"/>
                <a:gd name="connsiteX20" fmla="*/ 370211 w 375739"/>
                <a:gd name="connsiteY20" fmla="*/ 133015 h 225609"/>
                <a:gd name="connsiteX21" fmla="*/ 370681 w 375739"/>
                <a:gd name="connsiteY21" fmla="*/ 104814 h 225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75739" h="225609">
                  <a:moveTo>
                    <a:pt x="253177" y="180487"/>
                  </a:moveTo>
                  <a:cubicBezTo>
                    <a:pt x="289838" y="145236"/>
                    <a:pt x="291718" y="86953"/>
                    <a:pt x="256937" y="49352"/>
                  </a:cubicBezTo>
                  <a:cubicBezTo>
                    <a:pt x="294068" y="68623"/>
                    <a:pt x="324619" y="98234"/>
                    <a:pt x="342480" y="117975"/>
                  </a:cubicBezTo>
                  <a:cubicBezTo>
                    <a:pt x="323679" y="136305"/>
                    <a:pt x="291718" y="163567"/>
                    <a:pt x="253177" y="180487"/>
                  </a:cubicBezTo>
                  <a:close/>
                  <a:moveTo>
                    <a:pt x="68459" y="83663"/>
                  </a:moveTo>
                  <a:cubicBezTo>
                    <a:pt x="83970" y="70503"/>
                    <a:pt x="100421" y="59222"/>
                    <a:pt x="118281" y="49822"/>
                  </a:cubicBezTo>
                  <a:cubicBezTo>
                    <a:pt x="83970" y="87423"/>
                    <a:pt x="85850" y="145236"/>
                    <a:pt x="122511" y="180487"/>
                  </a:cubicBezTo>
                  <a:cubicBezTo>
                    <a:pt x="83970" y="163567"/>
                    <a:pt x="51539" y="136305"/>
                    <a:pt x="33208" y="117975"/>
                  </a:cubicBezTo>
                  <a:cubicBezTo>
                    <a:pt x="44018" y="105754"/>
                    <a:pt x="55769" y="94474"/>
                    <a:pt x="68459" y="83663"/>
                  </a:cubicBezTo>
                  <a:lnTo>
                    <a:pt x="68459" y="83663"/>
                  </a:lnTo>
                  <a:close/>
                  <a:moveTo>
                    <a:pt x="187844" y="188008"/>
                  </a:moveTo>
                  <a:cubicBezTo>
                    <a:pt x="146482" y="188008"/>
                    <a:pt x="112641" y="154166"/>
                    <a:pt x="112641" y="112805"/>
                  </a:cubicBezTo>
                  <a:cubicBezTo>
                    <a:pt x="112641" y="71443"/>
                    <a:pt x="146482" y="37602"/>
                    <a:pt x="187844" y="37602"/>
                  </a:cubicBezTo>
                  <a:cubicBezTo>
                    <a:pt x="229206" y="37602"/>
                    <a:pt x="263047" y="71443"/>
                    <a:pt x="263047" y="112805"/>
                  </a:cubicBezTo>
                  <a:cubicBezTo>
                    <a:pt x="263047" y="154166"/>
                    <a:pt x="229206" y="188008"/>
                    <a:pt x="187844" y="188008"/>
                  </a:cubicBezTo>
                  <a:close/>
                  <a:moveTo>
                    <a:pt x="370681" y="104814"/>
                  </a:moveTo>
                  <a:cubicBezTo>
                    <a:pt x="343420" y="72853"/>
                    <a:pt x="271977" y="0"/>
                    <a:pt x="187844" y="0"/>
                  </a:cubicBezTo>
                  <a:cubicBezTo>
                    <a:pt x="103711" y="0"/>
                    <a:pt x="32268" y="72853"/>
                    <a:pt x="5007" y="104814"/>
                  </a:cubicBezTo>
                  <a:cubicBezTo>
                    <a:pt x="-2044" y="113275"/>
                    <a:pt x="-1574" y="125025"/>
                    <a:pt x="5947" y="133015"/>
                  </a:cubicBezTo>
                  <a:cubicBezTo>
                    <a:pt x="33678" y="162156"/>
                    <a:pt x="104651" y="225609"/>
                    <a:pt x="187844" y="225609"/>
                  </a:cubicBezTo>
                  <a:cubicBezTo>
                    <a:pt x="271037" y="225609"/>
                    <a:pt x="342010" y="162156"/>
                    <a:pt x="370211" y="133015"/>
                  </a:cubicBezTo>
                  <a:cubicBezTo>
                    <a:pt x="377262" y="125495"/>
                    <a:pt x="377732" y="113275"/>
                    <a:pt x="370681" y="104814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2D7942E3-5BA6-410E-8023-5D85DDD34770}"/>
                </a:ext>
              </a:extLst>
            </p:cNvPr>
            <p:cNvSpPr/>
            <p:nvPr/>
          </p:nvSpPr>
          <p:spPr>
            <a:xfrm>
              <a:off x="513148" y="3929734"/>
              <a:ext cx="94003" cy="94003"/>
            </a:xfrm>
            <a:custGeom>
              <a:avLst/>
              <a:gdLst>
                <a:gd name="connsiteX0" fmla="*/ 94004 w 94003"/>
                <a:gd name="connsiteY0" fmla="*/ 47002 h 94003"/>
                <a:gd name="connsiteX1" fmla="*/ 47002 w 94003"/>
                <a:gd name="connsiteY1" fmla="*/ 94004 h 94003"/>
                <a:gd name="connsiteX2" fmla="*/ 0 w 94003"/>
                <a:gd name="connsiteY2" fmla="*/ 47002 h 94003"/>
                <a:gd name="connsiteX3" fmla="*/ 47002 w 94003"/>
                <a:gd name="connsiteY3" fmla="*/ 0 h 94003"/>
                <a:gd name="connsiteX4" fmla="*/ 94004 w 94003"/>
                <a:gd name="connsiteY4" fmla="*/ 47002 h 94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003" h="94003">
                  <a:moveTo>
                    <a:pt x="94004" y="47002"/>
                  </a:moveTo>
                  <a:cubicBezTo>
                    <a:pt x="94004" y="72960"/>
                    <a:pt x="72960" y="94004"/>
                    <a:pt x="47002" y="94004"/>
                  </a:cubicBezTo>
                  <a:cubicBezTo>
                    <a:pt x="21043" y="94004"/>
                    <a:pt x="0" y="72960"/>
                    <a:pt x="0" y="47002"/>
                  </a:cubicBezTo>
                  <a:cubicBezTo>
                    <a:pt x="0" y="21043"/>
                    <a:pt x="21043" y="0"/>
                    <a:pt x="47002" y="0"/>
                  </a:cubicBezTo>
                  <a:cubicBezTo>
                    <a:pt x="72960" y="0"/>
                    <a:pt x="94004" y="21043"/>
                    <a:pt x="94004" y="47002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70" name="Graphic 60" descr="Gears">
            <a:extLst>
              <a:ext uri="{FF2B5EF4-FFF2-40B4-BE49-F238E27FC236}">
                <a16:creationId xmlns:a16="http://schemas.microsoft.com/office/drawing/2014/main" id="{A651B22A-B326-4952-8C7F-E0D5611187B6}"/>
              </a:ext>
            </a:extLst>
          </p:cNvPr>
          <p:cNvGrpSpPr/>
          <p:nvPr/>
        </p:nvGrpSpPr>
        <p:grpSpPr>
          <a:xfrm>
            <a:off x="10705566" y="5009568"/>
            <a:ext cx="306452" cy="370844"/>
            <a:chOff x="11486142" y="3742834"/>
            <a:chExt cx="306452" cy="370844"/>
          </a:xfrm>
          <a:solidFill>
            <a:srgbClr val="9E9E9E"/>
          </a:solidFill>
        </p:grpSpPr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5225A68C-2664-4E64-BB41-D61BFA2F8470}"/>
                </a:ext>
              </a:extLst>
            </p:cNvPr>
            <p:cNvSpPr/>
            <p:nvPr/>
          </p:nvSpPr>
          <p:spPr>
            <a:xfrm>
              <a:off x="11592367" y="3742834"/>
              <a:ext cx="200227" cy="199757"/>
            </a:xfrm>
            <a:custGeom>
              <a:avLst/>
              <a:gdLst>
                <a:gd name="connsiteX0" fmla="*/ 100114 w 200227"/>
                <a:gd name="connsiteY0" fmla="*/ 135365 h 199757"/>
                <a:gd name="connsiteX1" fmla="*/ 64863 w 200227"/>
                <a:gd name="connsiteY1" fmla="*/ 100114 h 199757"/>
                <a:gd name="connsiteX2" fmla="*/ 100114 w 200227"/>
                <a:gd name="connsiteY2" fmla="*/ 64863 h 199757"/>
                <a:gd name="connsiteX3" fmla="*/ 135365 w 200227"/>
                <a:gd name="connsiteY3" fmla="*/ 100114 h 199757"/>
                <a:gd name="connsiteX4" fmla="*/ 100114 w 200227"/>
                <a:gd name="connsiteY4" fmla="*/ 135365 h 199757"/>
                <a:gd name="connsiteX5" fmla="*/ 179547 w 200227"/>
                <a:gd name="connsiteY5" fmla="*/ 78023 h 199757"/>
                <a:gd name="connsiteX6" fmla="*/ 172027 w 200227"/>
                <a:gd name="connsiteY6" fmla="*/ 59692 h 199757"/>
                <a:gd name="connsiteX7" fmla="*/ 179547 w 200227"/>
                <a:gd name="connsiteY7" fmla="*/ 37602 h 199757"/>
                <a:gd name="connsiteX8" fmla="*/ 162626 w 200227"/>
                <a:gd name="connsiteY8" fmla="*/ 20681 h 199757"/>
                <a:gd name="connsiteX9" fmla="*/ 140536 w 200227"/>
                <a:gd name="connsiteY9" fmla="*/ 28201 h 199757"/>
                <a:gd name="connsiteX10" fmla="*/ 122205 w 200227"/>
                <a:gd name="connsiteY10" fmla="*/ 20681 h 199757"/>
                <a:gd name="connsiteX11" fmla="*/ 111864 w 200227"/>
                <a:gd name="connsiteY11" fmla="*/ 0 h 199757"/>
                <a:gd name="connsiteX12" fmla="*/ 88364 w 200227"/>
                <a:gd name="connsiteY12" fmla="*/ 0 h 199757"/>
                <a:gd name="connsiteX13" fmla="*/ 78023 w 200227"/>
                <a:gd name="connsiteY13" fmla="*/ 20681 h 199757"/>
                <a:gd name="connsiteX14" fmla="*/ 59692 w 200227"/>
                <a:gd name="connsiteY14" fmla="*/ 28201 h 199757"/>
                <a:gd name="connsiteX15" fmla="*/ 37602 w 200227"/>
                <a:gd name="connsiteY15" fmla="*/ 20681 h 199757"/>
                <a:gd name="connsiteX16" fmla="*/ 20681 w 200227"/>
                <a:gd name="connsiteY16" fmla="*/ 37602 h 199757"/>
                <a:gd name="connsiteX17" fmla="*/ 28201 w 200227"/>
                <a:gd name="connsiteY17" fmla="*/ 59692 h 199757"/>
                <a:gd name="connsiteX18" fmla="*/ 20681 w 200227"/>
                <a:gd name="connsiteY18" fmla="*/ 78023 h 199757"/>
                <a:gd name="connsiteX19" fmla="*/ 0 w 200227"/>
                <a:gd name="connsiteY19" fmla="*/ 88364 h 199757"/>
                <a:gd name="connsiteX20" fmla="*/ 0 w 200227"/>
                <a:gd name="connsiteY20" fmla="*/ 111864 h 199757"/>
                <a:gd name="connsiteX21" fmla="*/ 20681 w 200227"/>
                <a:gd name="connsiteY21" fmla="*/ 122205 h 199757"/>
                <a:gd name="connsiteX22" fmla="*/ 28201 w 200227"/>
                <a:gd name="connsiteY22" fmla="*/ 140536 h 199757"/>
                <a:gd name="connsiteX23" fmla="*/ 20681 w 200227"/>
                <a:gd name="connsiteY23" fmla="*/ 162626 h 199757"/>
                <a:gd name="connsiteX24" fmla="*/ 37131 w 200227"/>
                <a:gd name="connsiteY24" fmla="*/ 179077 h 199757"/>
                <a:gd name="connsiteX25" fmla="*/ 59222 w 200227"/>
                <a:gd name="connsiteY25" fmla="*/ 171557 h 199757"/>
                <a:gd name="connsiteX26" fmla="*/ 77553 w 200227"/>
                <a:gd name="connsiteY26" fmla="*/ 179077 h 199757"/>
                <a:gd name="connsiteX27" fmla="*/ 87894 w 200227"/>
                <a:gd name="connsiteY27" fmla="*/ 199758 h 199757"/>
                <a:gd name="connsiteX28" fmla="*/ 111394 w 200227"/>
                <a:gd name="connsiteY28" fmla="*/ 199758 h 199757"/>
                <a:gd name="connsiteX29" fmla="*/ 121735 w 200227"/>
                <a:gd name="connsiteY29" fmla="*/ 179077 h 199757"/>
                <a:gd name="connsiteX30" fmla="*/ 140066 w 200227"/>
                <a:gd name="connsiteY30" fmla="*/ 171557 h 199757"/>
                <a:gd name="connsiteX31" fmla="*/ 162156 w 200227"/>
                <a:gd name="connsiteY31" fmla="*/ 179077 h 199757"/>
                <a:gd name="connsiteX32" fmla="*/ 179077 w 200227"/>
                <a:gd name="connsiteY32" fmla="*/ 162626 h 199757"/>
                <a:gd name="connsiteX33" fmla="*/ 171557 w 200227"/>
                <a:gd name="connsiteY33" fmla="*/ 140536 h 199757"/>
                <a:gd name="connsiteX34" fmla="*/ 179547 w 200227"/>
                <a:gd name="connsiteY34" fmla="*/ 122205 h 199757"/>
                <a:gd name="connsiteX35" fmla="*/ 200228 w 200227"/>
                <a:gd name="connsiteY35" fmla="*/ 111864 h 199757"/>
                <a:gd name="connsiteX36" fmla="*/ 200228 w 200227"/>
                <a:gd name="connsiteY36" fmla="*/ 88364 h 199757"/>
                <a:gd name="connsiteX37" fmla="*/ 179547 w 200227"/>
                <a:gd name="connsiteY37" fmla="*/ 78023 h 19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0227" h="199757">
                  <a:moveTo>
                    <a:pt x="100114" y="135365"/>
                  </a:moveTo>
                  <a:cubicBezTo>
                    <a:pt x="80373" y="135365"/>
                    <a:pt x="64863" y="119385"/>
                    <a:pt x="64863" y="100114"/>
                  </a:cubicBezTo>
                  <a:cubicBezTo>
                    <a:pt x="64863" y="80843"/>
                    <a:pt x="80843" y="64863"/>
                    <a:pt x="100114" y="64863"/>
                  </a:cubicBezTo>
                  <a:cubicBezTo>
                    <a:pt x="119855" y="64863"/>
                    <a:pt x="135365" y="80843"/>
                    <a:pt x="135365" y="100114"/>
                  </a:cubicBezTo>
                  <a:cubicBezTo>
                    <a:pt x="135365" y="119385"/>
                    <a:pt x="119385" y="135365"/>
                    <a:pt x="100114" y="135365"/>
                  </a:cubicBezTo>
                  <a:close/>
                  <a:moveTo>
                    <a:pt x="179547" y="78023"/>
                  </a:moveTo>
                  <a:cubicBezTo>
                    <a:pt x="177667" y="71443"/>
                    <a:pt x="175317" y="65333"/>
                    <a:pt x="172027" y="59692"/>
                  </a:cubicBezTo>
                  <a:lnTo>
                    <a:pt x="179547" y="37602"/>
                  </a:lnTo>
                  <a:lnTo>
                    <a:pt x="162626" y="20681"/>
                  </a:lnTo>
                  <a:lnTo>
                    <a:pt x="140536" y="28201"/>
                  </a:lnTo>
                  <a:cubicBezTo>
                    <a:pt x="134895" y="24911"/>
                    <a:pt x="128785" y="22561"/>
                    <a:pt x="122205" y="20681"/>
                  </a:cubicBezTo>
                  <a:lnTo>
                    <a:pt x="111864" y="0"/>
                  </a:lnTo>
                  <a:lnTo>
                    <a:pt x="88364" y="0"/>
                  </a:lnTo>
                  <a:lnTo>
                    <a:pt x="78023" y="20681"/>
                  </a:lnTo>
                  <a:cubicBezTo>
                    <a:pt x="71443" y="22561"/>
                    <a:pt x="65333" y="24911"/>
                    <a:pt x="59692" y="28201"/>
                  </a:cubicBezTo>
                  <a:lnTo>
                    <a:pt x="37602" y="20681"/>
                  </a:lnTo>
                  <a:lnTo>
                    <a:pt x="20681" y="37602"/>
                  </a:lnTo>
                  <a:lnTo>
                    <a:pt x="28201" y="59692"/>
                  </a:lnTo>
                  <a:cubicBezTo>
                    <a:pt x="24911" y="65333"/>
                    <a:pt x="22561" y="71443"/>
                    <a:pt x="20681" y="78023"/>
                  </a:cubicBezTo>
                  <a:lnTo>
                    <a:pt x="0" y="88364"/>
                  </a:lnTo>
                  <a:lnTo>
                    <a:pt x="0" y="111864"/>
                  </a:lnTo>
                  <a:lnTo>
                    <a:pt x="20681" y="122205"/>
                  </a:lnTo>
                  <a:cubicBezTo>
                    <a:pt x="22561" y="128785"/>
                    <a:pt x="24911" y="134895"/>
                    <a:pt x="28201" y="140536"/>
                  </a:cubicBezTo>
                  <a:lnTo>
                    <a:pt x="20681" y="162626"/>
                  </a:lnTo>
                  <a:lnTo>
                    <a:pt x="37131" y="179077"/>
                  </a:lnTo>
                  <a:lnTo>
                    <a:pt x="59222" y="171557"/>
                  </a:lnTo>
                  <a:cubicBezTo>
                    <a:pt x="64863" y="174847"/>
                    <a:pt x="70973" y="177197"/>
                    <a:pt x="77553" y="179077"/>
                  </a:cubicBezTo>
                  <a:lnTo>
                    <a:pt x="87894" y="199758"/>
                  </a:lnTo>
                  <a:lnTo>
                    <a:pt x="111394" y="199758"/>
                  </a:lnTo>
                  <a:lnTo>
                    <a:pt x="121735" y="179077"/>
                  </a:lnTo>
                  <a:cubicBezTo>
                    <a:pt x="128315" y="177197"/>
                    <a:pt x="134425" y="174847"/>
                    <a:pt x="140066" y="171557"/>
                  </a:cubicBezTo>
                  <a:lnTo>
                    <a:pt x="162156" y="179077"/>
                  </a:lnTo>
                  <a:lnTo>
                    <a:pt x="179077" y="162626"/>
                  </a:lnTo>
                  <a:lnTo>
                    <a:pt x="171557" y="140536"/>
                  </a:lnTo>
                  <a:cubicBezTo>
                    <a:pt x="174847" y="134895"/>
                    <a:pt x="177667" y="128315"/>
                    <a:pt x="179547" y="122205"/>
                  </a:cubicBezTo>
                  <a:lnTo>
                    <a:pt x="200228" y="111864"/>
                  </a:lnTo>
                  <a:lnTo>
                    <a:pt x="200228" y="88364"/>
                  </a:lnTo>
                  <a:lnTo>
                    <a:pt x="179547" y="7802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A662C6D5-9283-4696-9B08-7E1429AAE36E}"/>
                </a:ext>
              </a:extLst>
            </p:cNvPr>
            <p:cNvSpPr/>
            <p:nvPr/>
          </p:nvSpPr>
          <p:spPr>
            <a:xfrm>
              <a:off x="11486142" y="3913921"/>
              <a:ext cx="200227" cy="199757"/>
            </a:xfrm>
            <a:custGeom>
              <a:avLst/>
              <a:gdLst>
                <a:gd name="connsiteX0" fmla="*/ 100114 w 200227"/>
                <a:gd name="connsiteY0" fmla="*/ 135365 h 199757"/>
                <a:gd name="connsiteX1" fmla="*/ 64863 w 200227"/>
                <a:gd name="connsiteY1" fmla="*/ 100114 h 199757"/>
                <a:gd name="connsiteX2" fmla="*/ 100114 w 200227"/>
                <a:gd name="connsiteY2" fmla="*/ 64863 h 199757"/>
                <a:gd name="connsiteX3" fmla="*/ 135365 w 200227"/>
                <a:gd name="connsiteY3" fmla="*/ 100114 h 199757"/>
                <a:gd name="connsiteX4" fmla="*/ 100114 w 200227"/>
                <a:gd name="connsiteY4" fmla="*/ 135365 h 199757"/>
                <a:gd name="connsiteX5" fmla="*/ 100114 w 200227"/>
                <a:gd name="connsiteY5" fmla="*/ 135365 h 199757"/>
                <a:gd name="connsiteX6" fmla="*/ 172027 w 200227"/>
                <a:gd name="connsiteY6" fmla="*/ 59692 h 199757"/>
                <a:gd name="connsiteX7" fmla="*/ 179547 w 200227"/>
                <a:gd name="connsiteY7" fmla="*/ 37602 h 199757"/>
                <a:gd name="connsiteX8" fmla="*/ 162626 w 200227"/>
                <a:gd name="connsiteY8" fmla="*/ 20681 h 199757"/>
                <a:gd name="connsiteX9" fmla="*/ 140536 w 200227"/>
                <a:gd name="connsiteY9" fmla="*/ 28201 h 199757"/>
                <a:gd name="connsiteX10" fmla="*/ 122205 w 200227"/>
                <a:gd name="connsiteY10" fmla="*/ 20681 h 199757"/>
                <a:gd name="connsiteX11" fmla="*/ 111864 w 200227"/>
                <a:gd name="connsiteY11" fmla="*/ 0 h 199757"/>
                <a:gd name="connsiteX12" fmla="*/ 88364 w 200227"/>
                <a:gd name="connsiteY12" fmla="*/ 0 h 199757"/>
                <a:gd name="connsiteX13" fmla="*/ 78023 w 200227"/>
                <a:gd name="connsiteY13" fmla="*/ 20681 h 199757"/>
                <a:gd name="connsiteX14" fmla="*/ 59692 w 200227"/>
                <a:gd name="connsiteY14" fmla="*/ 28201 h 199757"/>
                <a:gd name="connsiteX15" fmla="*/ 37602 w 200227"/>
                <a:gd name="connsiteY15" fmla="*/ 20681 h 199757"/>
                <a:gd name="connsiteX16" fmla="*/ 21151 w 200227"/>
                <a:gd name="connsiteY16" fmla="*/ 37131 h 199757"/>
                <a:gd name="connsiteX17" fmla="*/ 28201 w 200227"/>
                <a:gd name="connsiteY17" fmla="*/ 59222 h 199757"/>
                <a:gd name="connsiteX18" fmla="*/ 20681 w 200227"/>
                <a:gd name="connsiteY18" fmla="*/ 77553 h 199757"/>
                <a:gd name="connsiteX19" fmla="*/ 0 w 200227"/>
                <a:gd name="connsiteY19" fmla="*/ 87893 h 199757"/>
                <a:gd name="connsiteX20" fmla="*/ 0 w 200227"/>
                <a:gd name="connsiteY20" fmla="*/ 111394 h 199757"/>
                <a:gd name="connsiteX21" fmla="*/ 20681 w 200227"/>
                <a:gd name="connsiteY21" fmla="*/ 121735 h 199757"/>
                <a:gd name="connsiteX22" fmla="*/ 28201 w 200227"/>
                <a:gd name="connsiteY22" fmla="*/ 140066 h 199757"/>
                <a:gd name="connsiteX23" fmla="*/ 21151 w 200227"/>
                <a:gd name="connsiteY23" fmla="*/ 162156 h 199757"/>
                <a:gd name="connsiteX24" fmla="*/ 37602 w 200227"/>
                <a:gd name="connsiteY24" fmla="*/ 178607 h 199757"/>
                <a:gd name="connsiteX25" fmla="*/ 59692 w 200227"/>
                <a:gd name="connsiteY25" fmla="*/ 171557 h 199757"/>
                <a:gd name="connsiteX26" fmla="*/ 78023 w 200227"/>
                <a:gd name="connsiteY26" fmla="*/ 179077 h 199757"/>
                <a:gd name="connsiteX27" fmla="*/ 88364 w 200227"/>
                <a:gd name="connsiteY27" fmla="*/ 199758 h 199757"/>
                <a:gd name="connsiteX28" fmla="*/ 111864 w 200227"/>
                <a:gd name="connsiteY28" fmla="*/ 199758 h 199757"/>
                <a:gd name="connsiteX29" fmla="*/ 122205 w 200227"/>
                <a:gd name="connsiteY29" fmla="*/ 179077 h 199757"/>
                <a:gd name="connsiteX30" fmla="*/ 140536 w 200227"/>
                <a:gd name="connsiteY30" fmla="*/ 171557 h 199757"/>
                <a:gd name="connsiteX31" fmla="*/ 162626 w 200227"/>
                <a:gd name="connsiteY31" fmla="*/ 179077 h 199757"/>
                <a:gd name="connsiteX32" fmla="*/ 179077 w 200227"/>
                <a:gd name="connsiteY32" fmla="*/ 162156 h 199757"/>
                <a:gd name="connsiteX33" fmla="*/ 172027 w 200227"/>
                <a:gd name="connsiteY33" fmla="*/ 140536 h 199757"/>
                <a:gd name="connsiteX34" fmla="*/ 179547 w 200227"/>
                <a:gd name="connsiteY34" fmla="*/ 122205 h 199757"/>
                <a:gd name="connsiteX35" fmla="*/ 200228 w 200227"/>
                <a:gd name="connsiteY35" fmla="*/ 111864 h 199757"/>
                <a:gd name="connsiteX36" fmla="*/ 200228 w 200227"/>
                <a:gd name="connsiteY36" fmla="*/ 88364 h 199757"/>
                <a:gd name="connsiteX37" fmla="*/ 179547 w 200227"/>
                <a:gd name="connsiteY37" fmla="*/ 78023 h 199757"/>
                <a:gd name="connsiteX38" fmla="*/ 172027 w 200227"/>
                <a:gd name="connsiteY38" fmla="*/ 59692 h 19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0227" h="199757">
                  <a:moveTo>
                    <a:pt x="100114" y="135365"/>
                  </a:moveTo>
                  <a:cubicBezTo>
                    <a:pt x="80373" y="135365"/>
                    <a:pt x="64863" y="119385"/>
                    <a:pt x="64863" y="100114"/>
                  </a:cubicBezTo>
                  <a:cubicBezTo>
                    <a:pt x="64863" y="80373"/>
                    <a:pt x="80843" y="64863"/>
                    <a:pt x="100114" y="64863"/>
                  </a:cubicBezTo>
                  <a:cubicBezTo>
                    <a:pt x="119855" y="64863"/>
                    <a:pt x="135365" y="80843"/>
                    <a:pt x="135365" y="100114"/>
                  </a:cubicBezTo>
                  <a:cubicBezTo>
                    <a:pt x="135365" y="119385"/>
                    <a:pt x="119855" y="135365"/>
                    <a:pt x="100114" y="135365"/>
                  </a:cubicBezTo>
                  <a:lnTo>
                    <a:pt x="100114" y="135365"/>
                  </a:lnTo>
                  <a:close/>
                  <a:moveTo>
                    <a:pt x="172027" y="59692"/>
                  </a:moveTo>
                  <a:lnTo>
                    <a:pt x="179547" y="37602"/>
                  </a:lnTo>
                  <a:lnTo>
                    <a:pt x="162626" y="20681"/>
                  </a:lnTo>
                  <a:lnTo>
                    <a:pt x="140536" y="28201"/>
                  </a:lnTo>
                  <a:cubicBezTo>
                    <a:pt x="134895" y="24911"/>
                    <a:pt x="128315" y="22561"/>
                    <a:pt x="122205" y="20681"/>
                  </a:cubicBezTo>
                  <a:lnTo>
                    <a:pt x="111864" y="0"/>
                  </a:lnTo>
                  <a:lnTo>
                    <a:pt x="88364" y="0"/>
                  </a:lnTo>
                  <a:lnTo>
                    <a:pt x="78023" y="20681"/>
                  </a:lnTo>
                  <a:cubicBezTo>
                    <a:pt x="71443" y="22561"/>
                    <a:pt x="65333" y="24911"/>
                    <a:pt x="59692" y="28201"/>
                  </a:cubicBezTo>
                  <a:lnTo>
                    <a:pt x="37602" y="20681"/>
                  </a:lnTo>
                  <a:lnTo>
                    <a:pt x="21151" y="37131"/>
                  </a:lnTo>
                  <a:lnTo>
                    <a:pt x="28201" y="59222"/>
                  </a:lnTo>
                  <a:cubicBezTo>
                    <a:pt x="24911" y="64863"/>
                    <a:pt x="22561" y="71443"/>
                    <a:pt x="20681" y="77553"/>
                  </a:cubicBezTo>
                  <a:lnTo>
                    <a:pt x="0" y="87893"/>
                  </a:lnTo>
                  <a:lnTo>
                    <a:pt x="0" y="111394"/>
                  </a:lnTo>
                  <a:lnTo>
                    <a:pt x="20681" y="121735"/>
                  </a:lnTo>
                  <a:cubicBezTo>
                    <a:pt x="22561" y="128315"/>
                    <a:pt x="24911" y="134425"/>
                    <a:pt x="28201" y="140066"/>
                  </a:cubicBezTo>
                  <a:lnTo>
                    <a:pt x="21151" y="162156"/>
                  </a:lnTo>
                  <a:lnTo>
                    <a:pt x="37602" y="178607"/>
                  </a:lnTo>
                  <a:lnTo>
                    <a:pt x="59692" y="171557"/>
                  </a:lnTo>
                  <a:cubicBezTo>
                    <a:pt x="65333" y="174847"/>
                    <a:pt x="71443" y="177197"/>
                    <a:pt x="78023" y="179077"/>
                  </a:cubicBezTo>
                  <a:lnTo>
                    <a:pt x="88364" y="199758"/>
                  </a:lnTo>
                  <a:lnTo>
                    <a:pt x="111864" y="199758"/>
                  </a:lnTo>
                  <a:lnTo>
                    <a:pt x="122205" y="179077"/>
                  </a:lnTo>
                  <a:cubicBezTo>
                    <a:pt x="128785" y="177197"/>
                    <a:pt x="134895" y="174847"/>
                    <a:pt x="140536" y="171557"/>
                  </a:cubicBezTo>
                  <a:lnTo>
                    <a:pt x="162626" y="179077"/>
                  </a:lnTo>
                  <a:lnTo>
                    <a:pt x="179077" y="162156"/>
                  </a:lnTo>
                  <a:lnTo>
                    <a:pt x="172027" y="140536"/>
                  </a:lnTo>
                  <a:cubicBezTo>
                    <a:pt x="175317" y="134895"/>
                    <a:pt x="177667" y="128785"/>
                    <a:pt x="179547" y="122205"/>
                  </a:cubicBezTo>
                  <a:lnTo>
                    <a:pt x="200228" y="111864"/>
                  </a:lnTo>
                  <a:lnTo>
                    <a:pt x="200228" y="88364"/>
                  </a:lnTo>
                  <a:lnTo>
                    <a:pt x="179547" y="78023"/>
                  </a:lnTo>
                  <a:cubicBezTo>
                    <a:pt x="177667" y="71443"/>
                    <a:pt x="175317" y="65333"/>
                    <a:pt x="172027" y="59692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3" name="Graphic 7" descr="Puzzle">
            <a:extLst>
              <a:ext uri="{FF2B5EF4-FFF2-40B4-BE49-F238E27FC236}">
                <a16:creationId xmlns:a16="http://schemas.microsoft.com/office/drawing/2014/main" id="{5E39C750-AA0C-4C1B-A0B5-89961136F7BE}"/>
              </a:ext>
            </a:extLst>
          </p:cNvPr>
          <p:cNvSpPr/>
          <p:nvPr/>
        </p:nvSpPr>
        <p:spPr>
          <a:xfrm>
            <a:off x="11424129" y="2367044"/>
            <a:ext cx="396672" cy="396672"/>
          </a:xfrm>
          <a:custGeom>
            <a:avLst/>
            <a:gdLst>
              <a:gd name="connsiteX0" fmla="*/ 290541 w 449580"/>
              <a:gd name="connsiteY0" fmla="*/ 341119 h 449580"/>
              <a:gd name="connsiteX1" fmla="*/ 266376 w 449580"/>
              <a:gd name="connsiteY1" fmla="*/ 266938 h 449580"/>
              <a:gd name="connsiteX2" fmla="*/ 270310 w 449580"/>
              <a:gd name="connsiteY2" fmla="*/ 263004 h 449580"/>
              <a:gd name="connsiteX3" fmla="*/ 345615 w 449580"/>
              <a:gd name="connsiteY3" fmla="*/ 286045 h 449580"/>
              <a:gd name="connsiteX4" fmla="*/ 385515 w 449580"/>
              <a:gd name="connsiteY4" fmla="*/ 318078 h 449580"/>
              <a:gd name="connsiteX5" fmla="*/ 449580 w 449580"/>
              <a:gd name="connsiteY5" fmla="*/ 254013 h 449580"/>
              <a:gd name="connsiteX6" fmla="*/ 354044 w 449580"/>
              <a:gd name="connsiteY6" fmla="*/ 158477 h 449580"/>
              <a:gd name="connsiteX7" fmla="*/ 386077 w 449580"/>
              <a:gd name="connsiteY7" fmla="*/ 118577 h 449580"/>
              <a:gd name="connsiteX8" fmla="*/ 409118 w 449580"/>
              <a:gd name="connsiteY8" fmla="*/ 43272 h 449580"/>
              <a:gd name="connsiteX9" fmla="*/ 405184 w 449580"/>
              <a:gd name="connsiteY9" fmla="*/ 39338 h 449580"/>
              <a:gd name="connsiteX10" fmla="*/ 331003 w 449580"/>
              <a:gd name="connsiteY10" fmla="*/ 63503 h 449580"/>
              <a:gd name="connsiteX11" fmla="*/ 291103 w 449580"/>
              <a:gd name="connsiteY11" fmla="*/ 95536 h 449580"/>
              <a:gd name="connsiteX12" fmla="*/ 195567 w 449580"/>
              <a:gd name="connsiteY12" fmla="*/ 0 h 449580"/>
              <a:gd name="connsiteX13" fmla="*/ 130940 w 449580"/>
              <a:gd name="connsiteY13" fmla="*/ 64065 h 449580"/>
              <a:gd name="connsiteX14" fmla="*/ 162973 w 449580"/>
              <a:gd name="connsiteY14" fmla="*/ 103965 h 449580"/>
              <a:gd name="connsiteX15" fmla="*/ 187138 w 449580"/>
              <a:gd name="connsiteY15" fmla="*/ 178146 h 449580"/>
              <a:gd name="connsiteX16" fmla="*/ 183204 w 449580"/>
              <a:gd name="connsiteY16" fmla="*/ 182080 h 449580"/>
              <a:gd name="connsiteX17" fmla="*/ 107899 w 449580"/>
              <a:gd name="connsiteY17" fmla="*/ 159039 h 449580"/>
              <a:gd name="connsiteX18" fmla="*/ 67999 w 449580"/>
              <a:gd name="connsiteY18" fmla="*/ 127006 h 449580"/>
              <a:gd name="connsiteX19" fmla="*/ 0 w 449580"/>
              <a:gd name="connsiteY19" fmla="*/ 195567 h 449580"/>
              <a:gd name="connsiteX20" fmla="*/ 95536 w 449580"/>
              <a:gd name="connsiteY20" fmla="*/ 291103 h 449580"/>
              <a:gd name="connsiteX21" fmla="*/ 63503 w 449580"/>
              <a:gd name="connsiteY21" fmla="*/ 331003 h 449580"/>
              <a:gd name="connsiteX22" fmla="*/ 40462 w 449580"/>
              <a:gd name="connsiteY22" fmla="*/ 406308 h 449580"/>
              <a:gd name="connsiteX23" fmla="*/ 44396 w 449580"/>
              <a:gd name="connsiteY23" fmla="*/ 410242 h 449580"/>
              <a:gd name="connsiteX24" fmla="*/ 118577 w 449580"/>
              <a:gd name="connsiteY24" fmla="*/ 386077 h 449580"/>
              <a:gd name="connsiteX25" fmla="*/ 158477 w 449580"/>
              <a:gd name="connsiteY25" fmla="*/ 354044 h 449580"/>
              <a:gd name="connsiteX26" fmla="*/ 254013 w 449580"/>
              <a:gd name="connsiteY26" fmla="*/ 449580 h 449580"/>
              <a:gd name="connsiteX27" fmla="*/ 322574 w 449580"/>
              <a:gd name="connsiteY27" fmla="*/ 381019 h 449580"/>
              <a:gd name="connsiteX28" fmla="*/ 290541 w 449580"/>
              <a:gd name="connsiteY28" fmla="*/ 341119 h 4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49580" h="449580">
                <a:moveTo>
                  <a:pt x="290541" y="341119"/>
                </a:moveTo>
                <a:cubicBezTo>
                  <a:pt x="253451" y="342243"/>
                  <a:pt x="239963" y="294475"/>
                  <a:pt x="266376" y="266938"/>
                </a:cubicBezTo>
                <a:lnTo>
                  <a:pt x="270310" y="263004"/>
                </a:lnTo>
                <a:cubicBezTo>
                  <a:pt x="297847" y="236591"/>
                  <a:pt x="346739" y="248955"/>
                  <a:pt x="345615" y="286045"/>
                </a:cubicBezTo>
                <a:cubicBezTo>
                  <a:pt x="345053" y="307400"/>
                  <a:pt x="370342" y="333251"/>
                  <a:pt x="385515" y="318078"/>
                </a:cubicBezTo>
                <a:lnTo>
                  <a:pt x="449580" y="254013"/>
                </a:lnTo>
                <a:lnTo>
                  <a:pt x="354044" y="158477"/>
                </a:lnTo>
                <a:cubicBezTo>
                  <a:pt x="338871" y="143304"/>
                  <a:pt x="364722" y="118015"/>
                  <a:pt x="386077" y="118577"/>
                </a:cubicBezTo>
                <a:cubicBezTo>
                  <a:pt x="423167" y="119701"/>
                  <a:pt x="435531" y="70809"/>
                  <a:pt x="409118" y="43272"/>
                </a:cubicBezTo>
                <a:lnTo>
                  <a:pt x="405184" y="39338"/>
                </a:lnTo>
                <a:cubicBezTo>
                  <a:pt x="377647" y="12925"/>
                  <a:pt x="329879" y="26413"/>
                  <a:pt x="331003" y="63503"/>
                </a:cubicBezTo>
                <a:cubicBezTo>
                  <a:pt x="331565" y="84858"/>
                  <a:pt x="306276" y="110709"/>
                  <a:pt x="291103" y="95536"/>
                </a:cubicBezTo>
                <a:lnTo>
                  <a:pt x="195567" y="0"/>
                </a:lnTo>
                <a:lnTo>
                  <a:pt x="130940" y="64065"/>
                </a:lnTo>
                <a:cubicBezTo>
                  <a:pt x="115767" y="79238"/>
                  <a:pt x="141618" y="104527"/>
                  <a:pt x="162973" y="103965"/>
                </a:cubicBezTo>
                <a:cubicBezTo>
                  <a:pt x="200063" y="102841"/>
                  <a:pt x="213551" y="150609"/>
                  <a:pt x="187138" y="178146"/>
                </a:cubicBezTo>
                <a:lnTo>
                  <a:pt x="183204" y="182080"/>
                </a:lnTo>
                <a:cubicBezTo>
                  <a:pt x="155667" y="208493"/>
                  <a:pt x="106775" y="196129"/>
                  <a:pt x="107899" y="159039"/>
                </a:cubicBezTo>
                <a:cubicBezTo>
                  <a:pt x="108461" y="137684"/>
                  <a:pt x="83172" y="111833"/>
                  <a:pt x="67999" y="127006"/>
                </a:cubicBezTo>
                <a:lnTo>
                  <a:pt x="0" y="195567"/>
                </a:lnTo>
                <a:lnTo>
                  <a:pt x="95536" y="291103"/>
                </a:lnTo>
                <a:cubicBezTo>
                  <a:pt x="110709" y="306276"/>
                  <a:pt x="84858" y="331565"/>
                  <a:pt x="63503" y="331003"/>
                </a:cubicBezTo>
                <a:cubicBezTo>
                  <a:pt x="26413" y="329879"/>
                  <a:pt x="14049" y="378771"/>
                  <a:pt x="40462" y="406308"/>
                </a:cubicBezTo>
                <a:lnTo>
                  <a:pt x="44396" y="410242"/>
                </a:lnTo>
                <a:cubicBezTo>
                  <a:pt x="71933" y="436655"/>
                  <a:pt x="119701" y="423167"/>
                  <a:pt x="118577" y="386077"/>
                </a:cubicBezTo>
                <a:cubicBezTo>
                  <a:pt x="118015" y="364722"/>
                  <a:pt x="143304" y="338871"/>
                  <a:pt x="158477" y="354044"/>
                </a:cubicBezTo>
                <a:lnTo>
                  <a:pt x="254013" y="449580"/>
                </a:lnTo>
                <a:lnTo>
                  <a:pt x="322574" y="381019"/>
                </a:lnTo>
                <a:cubicBezTo>
                  <a:pt x="337747" y="365846"/>
                  <a:pt x="312458" y="340557"/>
                  <a:pt x="290541" y="34111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4" name="Graphic 5" descr="Tag">
            <a:extLst>
              <a:ext uri="{FF2B5EF4-FFF2-40B4-BE49-F238E27FC236}">
                <a16:creationId xmlns:a16="http://schemas.microsoft.com/office/drawing/2014/main" id="{4CAD5E33-3F73-4389-B609-6FBF88F53110}"/>
              </a:ext>
            </a:extLst>
          </p:cNvPr>
          <p:cNvSpPr/>
          <p:nvPr/>
        </p:nvSpPr>
        <p:spPr>
          <a:xfrm>
            <a:off x="371199" y="2503198"/>
            <a:ext cx="310896" cy="310896"/>
          </a:xfrm>
          <a:custGeom>
            <a:avLst/>
            <a:gdLst>
              <a:gd name="connsiteX0" fmla="*/ 112395 w 395140"/>
              <a:gd name="connsiteY0" fmla="*/ 157353 h 417547"/>
              <a:gd name="connsiteX1" fmla="*/ 89916 w 395140"/>
              <a:gd name="connsiteY1" fmla="*/ 134874 h 417547"/>
              <a:gd name="connsiteX2" fmla="*/ 100594 w 395140"/>
              <a:gd name="connsiteY2" fmla="*/ 115767 h 417547"/>
              <a:gd name="connsiteX3" fmla="*/ 101156 w 395140"/>
              <a:gd name="connsiteY3" fmla="*/ 129254 h 417547"/>
              <a:gd name="connsiteX4" fmla="*/ 112395 w 395140"/>
              <a:gd name="connsiteY4" fmla="*/ 140494 h 417547"/>
              <a:gd name="connsiteX5" fmla="*/ 123635 w 395140"/>
              <a:gd name="connsiteY5" fmla="*/ 129254 h 417547"/>
              <a:gd name="connsiteX6" fmla="*/ 123073 w 395140"/>
              <a:gd name="connsiteY6" fmla="*/ 115205 h 417547"/>
              <a:gd name="connsiteX7" fmla="*/ 134874 w 395140"/>
              <a:gd name="connsiteY7" fmla="*/ 134874 h 417547"/>
              <a:gd name="connsiteX8" fmla="*/ 112395 w 395140"/>
              <a:gd name="connsiteY8" fmla="*/ 157353 h 417547"/>
              <a:gd name="connsiteX9" fmla="*/ 388887 w 395140"/>
              <a:gd name="connsiteY9" fmla="*/ 254013 h 417547"/>
              <a:gd name="connsiteX10" fmla="*/ 231534 w 395140"/>
              <a:gd name="connsiteY10" fmla="*/ 96660 h 417547"/>
              <a:gd name="connsiteX11" fmla="*/ 215798 w 395140"/>
              <a:gd name="connsiteY11" fmla="*/ 89916 h 417547"/>
              <a:gd name="connsiteX12" fmla="*/ 119139 w 395140"/>
              <a:gd name="connsiteY12" fmla="*/ 89916 h 417547"/>
              <a:gd name="connsiteX13" fmla="*/ 80924 w 395140"/>
              <a:gd name="connsiteY13" fmla="*/ 56198 h 417547"/>
              <a:gd name="connsiteX14" fmla="*/ 61255 w 395140"/>
              <a:gd name="connsiteY14" fmla="*/ 52826 h 417547"/>
              <a:gd name="connsiteX15" fmla="*/ 22479 w 395140"/>
              <a:gd name="connsiteY15" fmla="*/ 11240 h 417547"/>
              <a:gd name="connsiteX16" fmla="*/ 11240 w 395140"/>
              <a:gd name="connsiteY16" fmla="*/ 0 h 417547"/>
              <a:gd name="connsiteX17" fmla="*/ 0 w 395140"/>
              <a:gd name="connsiteY17" fmla="*/ 11240 h 417547"/>
              <a:gd name="connsiteX18" fmla="*/ 57883 w 395140"/>
              <a:gd name="connsiteY18" fmla="*/ 75305 h 417547"/>
              <a:gd name="connsiteX19" fmla="*/ 76991 w 395140"/>
              <a:gd name="connsiteY19" fmla="*/ 78677 h 417547"/>
              <a:gd name="connsiteX20" fmla="*/ 96660 w 395140"/>
              <a:gd name="connsiteY20" fmla="*/ 93288 h 417547"/>
              <a:gd name="connsiteX21" fmla="*/ 67999 w 395140"/>
              <a:gd name="connsiteY21" fmla="*/ 135436 h 417547"/>
              <a:gd name="connsiteX22" fmla="*/ 67999 w 395140"/>
              <a:gd name="connsiteY22" fmla="*/ 238277 h 417547"/>
              <a:gd name="connsiteX23" fmla="*/ 74743 w 395140"/>
              <a:gd name="connsiteY23" fmla="*/ 254013 h 417547"/>
              <a:gd name="connsiteX24" fmla="*/ 232096 w 395140"/>
              <a:gd name="connsiteY24" fmla="*/ 411366 h 417547"/>
              <a:gd name="connsiteX25" fmla="*/ 247269 w 395140"/>
              <a:gd name="connsiteY25" fmla="*/ 417547 h 417547"/>
              <a:gd name="connsiteX26" fmla="*/ 263004 w 395140"/>
              <a:gd name="connsiteY26" fmla="*/ 410804 h 417547"/>
              <a:gd name="connsiteX27" fmla="*/ 388325 w 395140"/>
              <a:gd name="connsiteY27" fmla="*/ 285483 h 417547"/>
              <a:gd name="connsiteX28" fmla="*/ 388887 w 395140"/>
              <a:gd name="connsiteY28" fmla="*/ 254013 h 417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95140" h="417547">
                <a:moveTo>
                  <a:pt x="112395" y="157353"/>
                </a:moveTo>
                <a:cubicBezTo>
                  <a:pt x="100032" y="157353"/>
                  <a:pt x="89916" y="147237"/>
                  <a:pt x="89916" y="134874"/>
                </a:cubicBezTo>
                <a:cubicBezTo>
                  <a:pt x="89916" y="127006"/>
                  <a:pt x="94412" y="119701"/>
                  <a:pt x="100594" y="115767"/>
                </a:cubicBezTo>
                <a:cubicBezTo>
                  <a:pt x="100594" y="119701"/>
                  <a:pt x="101156" y="124196"/>
                  <a:pt x="101156" y="129254"/>
                </a:cubicBezTo>
                <a:cubicBezTo>
                  <a:pt x="101156" y="135436"/>
                  <a:pt x="106213" y="140494"/>
                  <a:pt x="112395" y="140494"/>
                </a:cubicBezTo>
                <a:cubicBezTo>
                  <a:pt x="118577" y="140494"/>
                  <a:pt x="123635" y="135436"/>
                  <a:pt x="123635" y="129254"/>
                </a:cubicBezTo>
                <a:cubicBezTo>
                  <a:pt x="123635" y="124196"/>
                  <a:pt x="123635" y="119701"/>
                  <a:pt x="123073" y="115205"/>
                </a:cubicBezTo>
                <a:cubicBezTo>
                  <a:pt x="129816" y="119139"/>
                  <a:pt x="134874" y="126444"/>
                  <a:pt x="134874" y="134874"/>
                </a:cubicBezTo>
                <a:cubicBezTo>
                  <a:pt x="134874" y="147237"/>
                  <a:pt x="124758" y="157353"/>
                  <a:pt x="112395" y="157353"/>
                </a:cubicBezTo>
                <a:close/>
                <a:moveTo>
                  <a:pt x="388887" y="254013"/>
                </a:moveTo>
                <a:lnTo>
                  <a:pt x="231534" y="96660"/>
                </a:lnTo>
                <a:cubicBezTo>
                  <a:pt x="227038" y="92164"/>
                  <a:pt x="221418" y="89916"/>
                  <a:pt x="215798" y="89916"/>
                </a:cubicBezTo>
                <a:lnTo>
                  <a:pt x="119139" y="89916"/>
                </a:lnTo>
                <a:cubicBezTo>
                  <a:pt x="112957" y="70247"/>
                  <a:pt x="101156" y="60131"/>
                  <a:pt x="80924" y="56198"/>
                </a:cubicBezTo>
                <a:cubicBezTo>
                  <a:pt x="73619" y="55074"/>
                  <a:pt x="67437" y="53950"/>
                  <a:pt x="61255" y="52826"/>
                </a:cubicBezTo>
                <a:cubicBezTo>
                  <a:pt x="29223" y="48330"/>
                  <a:pt x="22479" y="47206"/>
                  <a:pt x="22479" y="11240"/>
                </a:cubicBezTo>
                <a:cubicBezTo>
                  <a:pt x="22479" y="5058"/>
                  <a:pt x="17421" y="0"/>
                  <a:pt x="11240" y="0"/>
                </a:cubicBezTo>
                <a:cubicBezTo>
                  <a:pt x="5058" y="0"/>
                  <a:pt x="0" y="5058"/>
                  <a:pt x="0" y="11240"/>
                </a:cubicBezTo>
                <a:cubicBezTo>
                  <a:pt x="0" y="64065"/>
                  <a:pt x="20793" y="69685"/>
                  <a:pt x="57883" y="75305"/>
                </a:cubicBezTo>
                <a:cubicBezTo>
                  <a:pt x="63503" y="76429"/>
                  <a:pt x="69685" y="76991"/>
                  <a:pt x="76991" y="78677"/>
                </a:cubicBezTo>
                <a:cubicBezTo>
                  <a:pt x="84296" y="80362"/>
                  <a:pt x="92164" y="81486"/>
                  <a:pt x="96660" y="93288"/>
                </a:cubicBezTo>
                <a:cubicBezTo>
                  <a:pt x="79800" y="100032"/>
                  <a:pt x="67999" y="116329"/>
                  <a:pt x="67999" y="135436"/>
                </a:cubicBezTo>
                <a:lnTo>
                  <a:pt x="67999" y="238277"/>
                </a:lnTo>
                <a:cubicBezTo>
                  <a:pt x="67999" y="244459"/>
                  <a:pt x="70247" y="250079"/>
                  <a:pt x="74743" y="254013"/>
                </a:cubicBezTo>
                <a:lnTo>
                  <a:pt x="232096" y="411366"/>
                </a:lnTo>
                <a:cubicBezTo>
                  <a:pt x="236030" y="415862"/>
                  <a:pt x="241649" y="417547"/>
                  <a:pt x="247269" y="417547"/>
                </a:cubicBezTo>
                <a:cubicBezTo>
                  <a:pt x="252889" y="417547"/>
                  <a:pt x="258509" y="415300"/>
                  <a:pt x="263004" y="410804"/>
                </a:cubicBezTo>
                <a:lnTo>
                  <a:pt x="388325" y="285483"/>
                </a:lnTo>
                <a:cubicBezTo>
                  <a:pt x="397316" y="277054"/>
                  <a:pt x="397316" y="262442"/>
                  <a:pt x="388887" y="25401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342333C7-6538-41A7-9117-70B24B440BAB}"/>
              </a:ext>
            </a:extLst>
          </p:cNvPr>
          <p:cNvGrpSpPr/>
          <p:nvPr/>
        </p:nvGrpSpPr>
        <p:grpSpPr>
          <a:xfrm>
            <a:off x="334542" y="3652082"/>
            <a:ext cx="2190944" cy="1105487"/>
            <a:chOff x="332936" y="4652338"/>
            <a:chExt cx="2926080" cy="1105487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616FB18C-A3E4-43A7-9784-CDE112EAFBF4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3D001E8C-D763-47C1-BF51-7A769B2DB0B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362BCCE9-99A8-45D4-A8C0-32DDBEC4C70A}"/>
              </a:ext>
            </a:extLst>
          </p:cNvPr>
          <p:cNvGrpSpPr/>
          <p:nvPr/>
        </p:nvGrpSpPr>
        <p:grpSpPr>
          <a:xfrm>
            <a:off x="9666514" y="3652082"/>
            <a:ext cx="2190944" cy="1105487"/>
            <a:chOff x="332936" y="4652338"/>
            <a:chExt cx="2926080" cy="1105487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242EF4C1-FC8C-4E98-B278-6BB39EA79C84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4CF37D9C-5DAA-419A-9435-7E12285D8D6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" name="Graphic 6" descr="Database">
            <a:extLst>
              <a:ext uri="{FF2B5EF4-FFF2-40B4-BE49-F238E27FC236}">
                <a16:creationId xmlns:a16="http://schemas.microsoft.com/office/drawing/2014/main" id="{988118A0-8A45-4018-A044-B486622C225E}"/>
              </a:ext>
            </a:extLst>
          </p:cNvPr>
          <p:cNvGrpSpPr/>
          <p:nvPr/>
        </p:nvGrpSpPr>
        <p:grpSpPr>
          <a:xfrm>
            <a:off x="5790546" y="2771373"/>
            <a:ext cx="277272" cy="376298"/>
            <a:chOff x="5790546" y="2771373"/>
            <a:chExt cx="277272" cy="376298"/>
          </a:xfrm>
          <a:solidFill>
            <a:srgbClr val="000000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302CD9E8-565C-4206-8400-C19E83E7A0E8}"/>
                </a:ext>
              </a:extLst>
            </p:cNvPr>
            <p:cNvSpPr/>
            <p:nvPr/>
          </p:nvSpPr>
          <p:spPr>
            <a:xfrm>
              <a:off x="5790546" y="2771373"/>
              <a:ext cx="277272" cy="79220"/>
            </a:xfrm>
            <a:custGeom>
              <a:avLst/>
              <a:gdLst>
                <a:gd name="connsiteX0" fmla="*/ 277272 w 277272"/>
                <a:gd name="connsiteY0" fmla="*/ 39610 h 79220"/>
                <a:gd name="connsiteX1" fmla="*/ 138636 w 277272"/>
                <a:gd name="connsiteY1" fmla="*/ 79221 h 79220"/>
                <a:gd name="connsiteX2" fmla="*/ 0 w 277272"/>
                <a:gd name="connsiteY2" fmla="*/ 39610 h 79220"/>
                <a:gd name="connsiteX3" fmla="*/ 138636 w 277272"/>
                <a:gd name="connsiteY3" fmla="*/ 0 h 79220"/>
                <a:gd name="connsiteX4" fmla="*/ 277272 w 277272"/>
                <a:gd name="connsiteY4" fmla="*/ 39610 h 79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272" h="79220">
                  <a:moveTo>
                    <a:pt x="277272" y="39610"/>
                  </a:moveTo>
                  <a:cubicBezTo>
                    <a:pt x="277272" y="61487"/>
                    <a:pt x="215203" y="79221"/>
                    <a:pt x="138636" y="79221"/>
                  </a:cubicBezTo>
                  <a:cubicBezTo>
                    <a:pt x="62070" y="79221"/>
                    <a:pt x="0" y="61487"/>
                    <a:pt x="0" y="39610"/>
                  </a:cubicBezTo>
                  <a:cubicBezTo>
                    <a:pt x="0" y="17734"/>
                    <a:pt x="62070" y="0"/>
                    <a:pt x="138636" y="0"/>
                  </a:cubicBezTo>
                  <a:cubicBezTo>
                    <a:pt x="215203" y="0"/>
                    <a:pt x="277272" y="17734"/>
                    <a:pt x="277272" y="39610"/>
                  </a:cubicBezTo>
                  <a:close/>
                </a:path>
              </a:pathLst>
            </a:custGeom>
            <a:solidFill>
              <a:srgbClr val="000000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632EB72-6FB4-40F7-A516-B61BC0336990}"/>
                </a:ext>
              </a:extLst>
            </p:cNvPr>
            <p:cNvSpPr/>
            <p:nvPr/>
          </p:nvSpPr>
          <p:spPr>
            <a:xfrm>
              <a:off x="5790546" y="2830789"/>
              <a:ext cx="277272" cy="118831"/>
            </a:xfrm>
            <a:custGeom>
              <a:avLst/>
              <a:gdLst>
                <a:gd name="connsiteX0" fmla="*/ 237662 w 277272"/>
                <a:gd name="connsiteY0" fmla="*/ 79221 h 118831"/>
                <a:gd name="connsiteX1" fmla="*/ 227759 w 277272"/>
                <a:gd name="connsiteY1" fmla="*/ 69318 h 118831"/>
                <a:gd name="connsiteX2" fmla="*/ 237662 w 277272"/>
                <a:gd name="connsiteY2" fmla="*/ 59416 h 118831"/>
                <a:gd name="connsiteX3" fmla="*/ 247565 w 277272"/>
                <a:gd name="connsiteY3" fmla="*/ 69318 h 118831"/>
                <a:gd name="connsiteX4" fmla="*/ 237662 w 277272"/>
                <a:gd name="connsiteY4" fmla="*/ 79221 h 118831"/>
                <a:gd name="connsiteX5" fmla="*/ 138636 w 277272"/>
                <a:gd name="connsiteY5" fmla="*/ 39610 h 118831"/>
                <a:gd name="connsiteX6" fmla="*/ 0 w 277272"/>
                <a:gd name="connsiteY6" fmla="*/ 0 h 118831"/>
                <a:gd name="connsiteX7" fmla="*/ 0 w 277272"/>
                <a:gd name="connsiteY7" fmla="*/ 79221 h 118831"/>
                <a:gd name="connsiteX8" fmla="*/ 138636 w 277272"/>
                <a:gd name="connsiteY8" fmla="*/ 118831 h 118831"/>
                <a:gd name="connsiteX9" fmla="*/ 277272 w 277272"/>
                <a:gd name="connsiteY9" fmla="*/ 79221 h 118831"/>
                <a:gd name="connsiteX10" fmla="*/ 277272 w 277272"/>
                <a:gd name="connsiteY10" fmla="*/ 0 h 118831"/>
                <a:gd name="connsiteX11" fmla="*/ 138636 w 277272"/>
                <a:gd name="connsiteY11" fmla="*/ 39610 h 1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7272" h="118831">
                  <a:moveTo>
                    <a:pt x="237662" y="79221"/>
                  </a:moveTo>
                  <a:cubicBezTo>
                    <a:pt x="231720" y="79221"/>
                    <a:pt x="227759" y="75260"/>
                    <a:pt x="227759" y="69318"/>
                  </a:cubicBezTo>
                  <a:cubicBezTo>
                    <a:pt x="227759" y="63377"/>
                    <a:pt x="231720" y="59416"/>
                    <a:pt x="237662" y="59416"/>
                  </a:cubicBezTo>
                  <a:cubicBezTo>
                    <a:pt x="243604" y="59416"/>
                    <a:pt x="247565" y="63377"/>
                    <a:pt x="247565" y="69318"/>
                  </a:cubicBezTo>
                  <a:cubicBezTo>
                    <a:pt x="247565" y="75260"/>
                    <a:pt x="243604" y="79221"/>
                    <a:pt x="237662" y="79221"/>
                  </a:cubicBezTo>
                  <a:close/>
                  <a:moveTo>
                    <a:pt x="138636" y="39610"/>
                  </a:moveTo>
                  <a:cubicBezTo>
                    <a:pt x="62386" y="39610"/>
                    <a:pt x="0" y="21786"/>
                    <a:pt x="0" y="0"/>
                  </a:cubicBezTo>
                  <a:lnTo>
                    <a:pt x="0" y="79221"/>
                  </a:lnTo>
                  <a:cubicBezTo>
                    <a:pt x="0" y="101006"/>
                    <a:pt x="62386" y="118831"/>
                    <a:pt x="138636" y="118831"/>
                  </a:cubicBezTo>
                  <a:cubicBezTo>
                    <a:pt x="214886" y="118831"/>
                    <a:pt x="277272" y="101006"/>
                    <a:pt x="277272" y="79221"/>
                  </a:cubicBezTo>
                  <a:lnTo>
                    <a:pt x="277272" y="0"/>
                  </a:lnTo>
                  <a:cubicBezTo>
                    <a:pt x="277272" y="21786"/>
                    <a:pt x="214886" y="39610"/>
                    <a:pt x="138636" y="39610"/>
                  </a:cubicBezTo>
                  <a:close/>
                </a:path>
              </a:pathLst>
            </a:custGeom>
            <a:solidFill>
              <a:srgbClr val="000000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2B81D0F-4599-4256-9ED4-EF8E660F70C3}"/>
                </a:ext>
              </a:extLst>
            </p:cNvPr>
            <p:cNvSpPr/>
            <p:nvPr/>
          </p:nvSpPr>
          <p:spPr>
            <a:xfrm>
              <a:off x="5790546" y="2929815"/>
              <a:ext cx="277272" cy="118831"/>
            </a:xfrm>
            <a:custGeom>
              <a:avLst/>
              <a:gdLst>
                <a:gd name="connsiteX0" fmla="*/ 237662 w 277272"/>
                <a:gd name="connsiteY0" fmla="*/ 79221 h 118831"/>
                <a:gd name="connsiteX1" fmla="*/ 227759 w 277272"/>
                <a:gd name="connsiteY1" fmla="*/ 69318 h 118831"/>
                <a:gd name="connsiteX2" fmla="*/ 237662 w 277272"/>
                <a:gd name="connsiteY2" fmla="*/ 59416 h 118831"/>
                <a:gd name="connsiteX3" fmla="*/ 247565 w 277272"/>
                <a:gd name="connsiteY3" fmla="*/ 69318 h 118831"/>
                <a:gd name="connsiteX4" fmla="*/ 237662 w 277272"/>
                <a:gd name="connsiteY4" fmla="*/ 79221 h 118831"/>
                <a:gd name="connsiteX5" fmla="*/ 138636 w 277272"/>
                <a:gd name="connsiteY5" fmla="*/ 39610 h 118831"/>
                <a:gd name="connsiteX6" fmla="*/ 0 w 277272"/>
                <a:gd name="connsiteY6" fmla="*/ 0 h 118831"/>
                <a:gd name="connsiteX7" fmla="*/ 0 w 277272"/>
                <a:gd name="connsiteY7" fmla="*/ 79221 h 118831"/>
                <a:gd name="connsiteX8" fmla="*/ 138636 w 277272"/>
                <a:gd name="connsiteY8" fmla="*/ 118831 h 118831"/>
                <a:gd name="connsiteX9" fmla="*/ 277272 w 277272"/>
                <a:gd name="connsiteY9" fmla="*/ 79221 h 118831"/>
                <a:gd name="connsiteX10" fmla="*/ 277272 w 277272"/>
                <a:gd name="connsiteY10" fmla="*/ 0 h 118831"/>
                <a:gd name="connsiteX11" fmla="*/ 138636 w 277272"/>
                <a:gd name="connsiteY11" fmla="*/ 39610 h 1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7272" h="118831">
                  <a:moveTo>
                    <a:pt x="237662" y="79221"/>
                  </a:moveTo>
                  <a:cubicBezTo>
                    <a:pt x="231720" y="79221"/>
                    <a:pt x="227759" y="75260"/>
                    <a:pt x="227759" y="69318"/>
                  </a:cubicBezTo>
                  <a:cubicBezTo>
                    <a:pt x="227759" y="63377"/>
                    <a:pt x="231720" y="59416"/>
                    <a:pt x="237662" y="59416"/>
                  </a:cubicBezTo>
                  <a:cubicBezTo>
                    <a:pt x="243604" y="59416"/>
                    <a:pt x="247565" y="63377"/>
                    <a:pt x="247565" y="69318"/>
                  </a:cubicBezTo>
                  <a:cubicBezTo>
                    <a:pt x="247565" y="75260"/>
                    <a:pt x="243604" y="79221"/>
                    <a:pt x="237662" y="79221"/>
                  </a:cubicBezTo>
                  <a:close/>
                  <a:moveTo>
                    <a:pt x="138636" y="39610"/>
                  </a:moveTo>
                  <a:cubicBezTo>
                    <a:pt x="62386" y="39610"/>
                    <a:pt x="0" y="21786"/>
                    <a:pt x="0" y="0"/>
                  </a:cubicBezTo>
                  <a:lnTo>
                    <a:pt x="0" y="79221"/>
                  </a:lnTo>
                  <a:cubicBezTo>
                    <a:pt x="0" y="101006"/>
                    <a:pt x="62386" y="118831"/>
                    <a:pt x="138636" y="118831"/>
                  </a:cubicBezTo>
                  <a:cubicBezTo>
                    <a:pt x="214886" y="118831"/>
                    <a:pt x="277272" y="101006"/>
                    <a:pt x="277272" y="79221"/>
                  </a:cubicBezTo>
                  <a:lnTo>
                    <a:pt x="277272" y="0"/>
                  </a:lnTo>
                  <a:cubicBezTo>
                    <a:pt x="277272" y="21786"/>
                    <a:pt x="214886" y="39610"/>
                    <a:pt x="138636" y="39610"/>
                  </a:cubicBezTo>
                  <a:close/>
                </a:path>
              </a:pathLst>
            </a:custGeom>
            <a:solidFill>
              <a:srgbClr val="000000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9699446-3BEE-4097-83A7-6A8A39856ECB}"/>
                </a:ext>
              </a:extLst>
            </p:cNvPr>
            <p:cNvSpPr/>
            <p:nvPr/>
          </p:nvSpPr>
          <p:spPr>
            <a:xfrm>
              <a:off x="5790546" y="3028841"/>
              <a:ext cx="277272" cy="118831"/>
            </a:xfrm>
            <a:custGeom>
              <a:avLst/>
              <a:gdLst>
                <a:gd name="connsiteX0" fmla="*/ 237662 w 277272"/>
                <a:gd name="connsiteY0" fmla="*/ 79221 h 118831"/>
                <a:gd name="connsiteX1" fmla="*/ 227759 w 277272"/>
                <a:gd name="connsiteY1" fmla="*/ 69318 h 118831"/>
                <a:gd name="connsiteX2" fmla="*/ 237662 w 277272"/>
                <a:gd name="connsiteY2" fmla="*/ 59416 h 118831"/>
                <a:gd name="connsiteX3" fmla="*/ 247565 w 277272"/>
                <a:gd name="connsiteY3" fmla="*/ 69318 h 118831"/>
                <a:gd name="connsiteX4" fmla="*/ 237662 w 277272"/>
                <a:gd name="connsiteY4" fmla="*/ 79221 h 118831"/>
                <a:gd name="connsiteX5" fmla="*/ 138636 w 277272"/>
                <a:gd name="connsiteY5" fmla="*/ 39610 h 118831"/>
                <a:gd name="connsiteX6" fmla="*/ 0 w 277272"/>
                <a:gd name="connsiteY6" fmla="*/ 0 h 118831"/>
                <a:gd name="connsiteX7" fmla="*/ 0 w 277272"/>
                <a:gd name="connsiteY7" fmla="*/ 79221 h 118831"/>
                <a:gd name="connsiteX8" fmla="*/ 138636 w 277272"/>
                <a:gd name="connsiteY8" fmla="*/ 118831 h 118831"/>
                <a:gd name="connsiteX9" fmla="*/ 277272 w 277272"/>
                <a:gd name="connsiteY9" fmla="*/ 79221 h 118831"/>
                <a:gd name="connsiteX10" fmla="*/ 277272 w 277272"/>
                <a:gd name="connsiteY10" fmla="*/ 0 h 118831"/>
                <a:gd name="connsiteX11" fmla="*/ 138636 w 277272"/>
                <a:gd name="connsiteY11" fmla="*/ 39610 h 11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7272" h="118831">
                  <a:moveTo>
                    <a:pt x="237662" y="79221"/>
                  </a:moveTo>
                  <a:cubicBezTo>
                    <a:pt x="231720" y="79221"/>
                    <a:pt x="227759" y="75260"/>
                    <a:pt x="227759" y="69318"/>
                  </a:cubicBezTo>
                  <a:cubicBezTo>
                    <a:pt x="227759" y="63377"/>
                    <a:pt x="231720" y="59416"/>
                    <a:pt x="237662" y="59416"/>
                  </a:cubicBezTo>
                  <a:cubicBezTo>
                    <a:pt x="243604" y="59416"/>
                    <a:pt x="247565" y="63377"/>
                    <a:pt x="247565" y="69318"/>
                  </a:cubicBezTo>
                  <a:cubicBezTo>
                    <a:pt x="247565" y="75260"/>
                    <a:pt x="243604" y="79221"/>
                    <a:pt x="237662" y="79221"/>
                  </a:cubicBezTo>
                  <a:close/>
                  <a:moveTo>
                    <a:pt x="138636" y="39610"/>
                  </a:moveTo>
                  <a:cubicBezTo>
                    <a:pt x="62386" y="39610"/>
                    <a:pt x="0" y="21786"/>
                    <a:pt x="0" y="0"/>
                  </a:cubicBezTo>
                  <a:lnTo>
                    <a:pt x="0" y="79221"/>
                  </a:lnTo>
                  <a:cubicBezTo>
                    <a:pt x="0" y="101006"/>
                    <a:pt x="62386" y="118831"/>
                    <a:pt x="138636" y="118831"/>
                  </a:cubicBezTo>
                  <a:cubicBezTo>
                    <a:pt x="214886" y="118831"/>
                    <a:pt x="277272" y="101006"/>
                    <a:pt x="277272" y="79221"/>
                  </a:cubicBezTo>
                  <a:lnTo>
                    <a:pt x="277272" y="0"/>
                  </a:lnTo>
                  <a:cubicBezTo>
                    <a:pt x="277272" y="21786"/>
                    <a:pt x="214886" y="39610"/>
                    <a:pt x="138636" y="39610"/>
                  </a:cubicBezTo>
                  <a:close/>
                </a:path>
              </a:pathLst>
            </a:custGeom>
            <a:solidFill>
              <a:srgbClr val="000000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" name="Graphic 10" descr="Filter">
            <a:extLst>
              <a:ext uri="{FF2B5EF4-FFF2-40B4-BE49-F238E27FC236}">
                <a16:creationId xmlns:a16="http://schemas.microsoft.com/office/drawing/2014/main" id="{48D81B67-4F68-4473-9D0E-FD04F700E3FE}"/>
              </a:ext>
            </a:extLst>
          </p:cNvPr>
          <p:cNvSpPr/>
          <p:nvPr/>
        </p:nvSpPr>
        <p:spPr>
          <a:xfrm>
            <a:off x="7903925" y="4606400"/>
            <a:ext cx="336687" cy="336687"/>
          </a:xfrm>
          <a:custGeom>
            <a:avLst/>
            <a:gdLst>
              <a:gd name="connsiteX0" fmla="*/ 336688 w 336687"/>
              <a:gd name="connsiteY0" fmla="*/ 0 h 336687"/>
              <a:gd name="connsiteX1" fmla="*/ 0 w 336687"/>
              <a:gd name="connsiteY1" fmla="*/ 0 h 336687"/>
              <a:gd name="connsiteX2" fmla="*/ 148539 w 336687"/>
              <a:gd name="connsiteY2" fmla="*/ 148539 h 336687"/>
              <a:gd name="connsiteX3" fmla="*/ 148539 w 336687"/>
              <a:gd name="connsiteY3" fmla="*/ 297078 h 336687"/>
              <a:gd name="connsiteX4" fmla="*/ 148539 w 336687"/>
              <a:gd name="connsiteY4" fmla="*/ 336688 h 336687"/>
              <a:gd name="connsiteX5" fmla="*/ 188149 w 336687"/>
              <a:gd name="connsiteY5" fmla="*/ 297078 h 336687"/>
              <a:gd name="connsiteX6" fmla="*/ 188149 w 336687"/>
              <a:gd name="connsiteY6" fmla="*/ 148539 h 33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6687" h="336687">
                <a:moveTo>
                  <a:pt x="336688" y="0"/>
                </a:moveTo>
                <a:lnTo>
                  <a:pt x="0" y="0"/>
                </a:lnTo>
                <a:lnTo>
                  <a:pt x="148539" y="148539"/>
                </a:lnTo>
                <a:lnTo>
                  <a:pt x="148539" y="297078"/>
                </a:lnTo>
                <a:lnTo>
                  <a:pt x="148539" y="336688"/>
                </a:lnTo>
                <a:lnTo>
                  <a:pt x="188149" y="297078"/>
                </a:lnTo>
                <a:lnTo>
                  <a:pt x="188149" y="148539"/>
                </a:lnTo>
                <a:close/>
              </a:path>
            </a:pathLst>
          </a:custGeom>
          <a:solidFill>
            <a:srgbClr val="000000"/>
          </a:solidFill>
          <a:ln w="48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3" name="Graphic 180" descr="Database">
            <a:extLst>
              <a:ext uri="{FF2B5EF4-FFF2-40B4-BE49-F238E27FC236}">
                <a16:creationId xmlns:a16="http://schemas.microsoft.com/office/drawing/2014/main" id="{8DCD9F55-DA1F-478B-A913-7660B19133C8}"/>
              </a:ext>
            </a:extLst>
          </p:cNvPr>
          <p:cNvGrpSpPr/>
          <p:nvPr/>
        </p:nvGrpSpPr>
        <p:grpSpPr>
          <a:xfrm>
            <a:off x="1201576" y="5030787"/>
            <a:ext cx="248179" cy="336814"/>
            <a:chOff x="1201576" y="5030787"/>
            <a:chExt cx="248179" cy="336814"/>
          </a:xfrm>
          <a:solidFill>
            <a:srgbClr val="BEBEBE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EFE457C-60E8-4E4F-99D7-0C461EC0E317}"/>
                </a:ext>
              </a:extLst>
            </p:cNvPr>
            <p:cNvSpPr/>
            <p:nvPr/>
          </p:nvSpPr>
          <p:spPr>
            <a:xfrm>
              <a:off x="1201576" y="5030787"/>
              <a:ext cx="248179" cy="70908"/>
            </a:xfrm>
            <a:custGeom>
              <a:avLst/>
              <a:gdLst>
                <a:gd name="connsiteX0" fmla="*/ 248179 w 248179"/>
                <a:gd name="connsiteY0" fmla="*/ 35454 h 70908"/>
                <a:gd name="connsiteX1" fmla="*/ 124090 w 248179"/>
                <a:gd name="connsiteY1" fmla="*/ 70908 h 70908"/>
                <a:gd name="connsiteX2" fmla="*/ 0 w 248179"/>
                <a:gd name="connsiteY2" fmla="*/ 35454 h 70908"/>
                <a:gd name="connsiteX3" fmla="*/ 124090 w 248179"/>
                <a:gd name="connsiteY3" fmla="*/ 0 h 70908"/>
                <a:gd name="connsiteX4" fmla="*/ 248179 w 248179"/>
                <a:gd name="connsiteY4" fmla="*/ 35454 h 70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179" h="70908">
                  <a:moveTo>
                    <a:pt x="248179" y="35454"/>
                  </a:moveTo>
                  <a:cubicBezTo>
                    <a:pt x="248179" y="55035"/>
                    <a:pt x="192622" y="70908"/>
                    <a:pt x="124090" y="70908"/>
                  </a:cubicBezTo>
                  <a:cubicBezTo>
                    <a:pt x="55557" y="70908"/>
                    <a:pt x="0" y="55035"/>
                    <a:pt x="0" y="35454"/>
                  </a:cubicBezTo>
                  <a:cubicBezTo>
                    <a:pt x="0" y="15873"/>
                    <a:pt x="55557" y="0"/>
                    <a:pt x="124090" y="0"/>
                  </a:cubicBezTo>
                  <a:cubicBezTo>
                    <a:pt x="192622" y="0"/>
                    <a:pt x="248179" y="15873"/>
                    <a:pt x="248179" y="3545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F223DFE-21B8-44CA-A8A5-65A78BCF7CF0}"/>
                </a:ext>
              </a:extLst>
            </p:cNvPr>
            <p:cNvSpPr/>
            <p:nvPr/>
          </p:nvSpPr>
          <p:spPr>
            <a:xfrm>
              <a:off x="1201576" y="5083968"/>
              <a:ext cx="248179" cy="106362"/>
            </a:xfrm>
            <a:custGeom>
              <a:avLst/>
              <a:gdLst>
                <a:gd name="connsiteX0" fmla="*/ 212725 w 248179"/>
                <a:gd name="connsiteY0" fmla="*/ 70908 h 106362"/>
                <a:gd name="connsiteX1" fmla="*/ 203861 w 248179"/>
                <a:gd name="connsiteY1" fmla="*/ 62045 h 106362"/>
                <a:gd name="connsiteX2" fmla="*/ 212725 w 248179"/>
                <a:gd name="connsiteY2" fmla="*/ 53181 h 106362"/>
                <a:gd name="connsiteX3" fmla="*/ 221589 w 248179"/>
                <a:gd name="connsiteY3" fmla="*/ 62045 h 106362"/>
                <a:gd name="connsiteX4" fmla="*/ 212725 w 248179"/>
                <a:gd name="connsiteY4" fmla="*/ 70908 h 106362"/>
                <a:gd name="connsiteX5" fmla="*/ 124090 w 248179"/>
                <a:gd name="connsiteY5" fmla="*/ 35454 h 106362"/>
                <a:gd name="connsiteX6" fmla="*/ 0 w 248179"/>
                <a:gd name="connsiteY6" fmla="*/ 0 h 106362"/>
                <a:gd name="connsiteX7" fmla="*/ 0 w 248179"/>
                <a:gd name="connsiteY7" fmla="*/ 70908 h 106362"/>
                <a:gd name="connsiteX8" fmla="*/ 124090 w 248179"/>
                <a:gd name="connsiteY8" fmla="*/ 106363 h 106362"/>
                <a:gd name="connsiteX9" fmla="*/ 248179 w 248179"/>
                <a:gd name="connsiteY9" fmla="*/ 70908 h 106362"/>
                <a:gd name="connsiteX10" fmla="*/ 248179 w 248179"/>
                <a:gd name="connsiteY10" fmla="*/ 0 h 106362"/>
                <a:gd name="connsiteX11" fmla="*/ 124090 w 248179"/>
                <a:gd name="connsiteY11" fmla="*/ 35454 h 10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8179" h="106362">
                  <a:moveTo>
                    <a:pt x="212725" y="70908"/>
                  </a:moveTo>
                  <a:cubicBezTo>
                    <a:pt x="207407" y="70908"/>
                    <a:pt x="203861" y="67363"/>
                    <a:pt x="203861" y="62045"/>
                  </a:cubicBezTo>
                  <a:cubicBezTo>
                    <a:pt x="203861" y="56727"/>
                    <a:pt x="207407" y="53181"/>
                    <a:pt x="212725" y="53181"/>
                  </a:cubicBezTo>
                  <a:cubicBezTo>
                    <a:pt x="218043" y="53181"/>
                    <a:pt x="221589" y="56727"/>
                    <a:pt x="221589" y="62045"/>
                  </a:cubicBezTo>
                  <a:cubicBezTo>
                    <a:pt x="221589" y="67363"/>
                    <a:pt x="218043" y="70908"/>
                    <a:pt x="212725" y="70908"/>
                  </a:cubicBezTo>
                  <a:close/>
                  <a:moveTo>
                    <a:pt x="124090" y="35454"/>
                  </a:moveTo>
                  <a:cubicBezTo>
                    <a:pt x="55840" y="35454"/>
                    <a:pt x="0" y="19500"/>
                    <a:pt x="0" y="0"/>
                  </a:cubicBezTo>
                  <a:lnTo>
                    <a:pt x="0" y="70908"/>
                  </a:lnTo>
                  <a:cubicBezTo>
                    <a:pt x="0" y="90408"/>
                    <a:pt x="55840" y="106363"/>
                    <a:pt x="124090" y="106363"/>
                  </a:cubicBezTo>
                  <a:cubicBezTo>
                    <a:pt x="192339" y="106363"/>
                    <a:pt x="248179" y="90408"/>
                    <a:pt x="248179" y="70908"/>
                  </a:cubicBezTo>
                  <a:lnTo>
                    <a:pt x="248179" y="0"/>
                  </a:lnTo>
                  <a:cubicBezTo>
                    <a:pt x="248179" y="19500"/>
                    <a:pt x="192339" y="35454"/>
                    <a:pt x="124090" y="3545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4BD39B9-FAB4-4D8F-BB2E-40EA6EE23D90}"/>
                </a:ext>
              </a:extLst>
            </p:cNvPr>
            <p:cNvSpPr/>
            <p:nvPr/>
          </p:nvSpPr>
          <p:spPr>
            <a:xfrm>
              <a:off x="1201576" y="5172604"/>
              <a:ext cx="248179" cy="106362"/>
            </a:xfrm>
            <a:custGeom>
              <a:avLst/>
              <a:gdLst>
                <a:gd name="connsiteX0" fmla="*/ 212725 w 248179"/>
                <a:gd name="connsiteY0" fmla="*/ 70908 h 106362"/>
                <a:gd name="connsiteX1" fmla="*/ 203861 w 248179"/>
                <a:gd name="connsiteY1" fmla="*/ 62045 h 106362"/>
                <a:gd name="connsiteX2" fmla="*/ 212725 w 248179"/>
                <a:gd name="connsiteY2" fmla="*/ 53181 h 106362"/>
                <a:gd name="connsiteX3" fmla="*/ 221589 w 248179"/>
                <a:gd name="connsiteY3" fmla="*/ 62045 h 106362"/>
                <a:gd name="connsiteX4" fmla="*/ 212725 w 248179"/>
                <a:gd name="connsiteY4" fmla="*/ 70908 h 106362"/>
                <a:gd name="connsiteX5" fmla="*/ 124090 w 248179"/>
                <a:gd name="connsiteY5" fmla="*/ 35454 h 106362"/>
                <a:gd name="connsiteX6" fmla="*/ 0 w 248179"/>
                <a:gd name="connsiteY6" fmla="*/ 0 h 106362"/>
                <a:gd name="connsiteX7" fmla="*/ 0 w 248179"/>
                <a:gd name="connsiteY7" fmla="*/ 70908 h 106362"/>
                <a:gd name="connsiteX8" fmla="*/ 124090 w 248179"/>
                <a:gd name="connsiteY8" fmla="*/ 106363 h 106362"/>
                <a:gd name="connsiteX9" fmla="*/ 248179 w 248179"/>
                <a:gd name="connsiteY9" fmla="*/ 70908 h 106362"/>
                <a:gd name="connsiteX10" fmla="*/ 248179 w 248179"/>
                <a:gd name="connsiteY10" fmla="*/ 0 h 106362"/>
                <a:gd name="connsiteX11" fmla="*/ 124090 w 248179"/>
                <a:gd name="connsiteY11" fmla="*/ 35454 h 10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8179" h="106362">
                  <a:moveTo>
                    <a:pt x="212725" y="70908"/>
                  </a:moveTo>
                  <a:cubicBezTo>
                    <a:pt x="207407" y="70908"/>
                    <a:pt x="203861" y="67363"/>
                    <a:pt x="203861" y="62045"/>
                  </a:cubicBezTo>
                  <a:cubicBezTo>
                    <a:pt x="203861" y="56727"/>
                    <a:pt x="207407" y="53181"/>
                    <a:pt x="212725" y="53181"/>
                  </a:cubicBezTo>
                  <a:cubicBezTo>
                    <a:pt x="218043" y="53181"/>
                    <a:pt x="221589" y="56727"/>
                    <a:pt x="221589" y="62045"/>
                  </a:cubicBezTo>
                  <a:cubicBezTo>
                    <a:pt x="221589" y="67363"/>
                    <a:pt x="218043" y="70908"/>
                    <a:pt x="212725" y="70908"/>
                  </a:cubicBezTo>
                  <a:close/>
                  <a:moveTo>
                    <a:pt x="124090" y="35454"/>
                  </a:moveTo>
                  <a:cubicBezTo>
                    <a:pt x="55840" y="35454"/>
                    <a:pt x="0" y="19500"/>
                    <a:pt x="0" y="0"/>
                  </a:cubicBezTo>
                  <a:lnTo>
                    <a:pt x="0" y="70908"/>
                  </a:lnTo>
                  <a:cubicBezTo>
                    <a:pt x="0" y="90408"/>
                    <a:pt x="55840" y="106363"/>
                    <a:pt x="124090" y="106363"/>
                  </a:cubicBezTo>
                  <a:cubicBezTo>
                    <a:pt x="192339" y="106363"/>
                    <a:pt x="248179" y="90408"/>
                    <a:pt x="248179" y="70908"/>
                  </a:cubicBezTo>
                  <a:lnTo>
                    <a:pt x="248179" y="0"/>
                  </a:lnTo>
                  <a:cubicBezTo>
                    <a:pt x="248179" y="19500"/>
                    <a:pt x="192339" y="35454"/>
                    <a:pt x="124090" y="3545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026BF58-1769-460A-863E-F52B6FBF7CF6}"/>
                </a:ext>
              </a:extLst>
            </p:cNvPr>
            <p:cNvSpPr/>
            <p:nvPr/>
          </p:nvSpPr>
          <p:spPr>
            <a:xfrm>
              <a:off x="1201576" y="5261239"/>
              <a:ext cx="248179" cy="106362"/>
            </a:xfrm>
            <a:custGeom>
              <a:avLst/>
              <a:gdLst>
                <a:gd name="connsiteX0" fmla="*/ 212725 w 248179"/>
                <a:gd name="connsiteY0" fmla="*/ 70908 h 106362"/>
                <a:gd name="connsiteX1" fmla="*/ 203861 w 248179"/>
                <a:gd name="connsiteY1" fmla="*/ 62045 h 106362"/>
                <a:gd name="connsiteX2" fmla="*/ 212725 w 248179"/>
                <a:gd name="connsiteY2" fmla="*/ 53181 h 106362"/>
                <a:gd name="connsiteX3" fmla="*/ 221589 w 248179"/>
                <a:gd name="connsiteY3" fmla="*/ 62045 h 106362"/>
                <a:gd name="connsiteX4" fmla="*/ 212725 w 248179"/>
                <a:gd name="connsiteY4" fmla="*/ 70908 h 106362"/>
                <a:gd name="connsiteX5" fmla="*/ 124090 w 248179"/>
                <a:gd name="connsiteY5" fmla="*/ 35454 h 106362"/>
                <a:gd name="connsiteX6" fmla="*/ 0 w 248179"/>
                <a:gd name="connsiteY6" fmla="*/ 0 h 106362"/>
                <a:gd name="connsiteX7" fmla="*/ 0 w 248179"/>
                <a:gd name="connsiteY7" fmla="*/ 70908 h 106362"/>
                <a:gd name="connsiteX8" fmla="*/ 124090 w 248179"/>
                <a:gd name="connsiteY8" fmla="*/ 106363 h 106362"/>
                <a:gd name="connsiteX9" fmla="*/ 248179 w 248179"/>
                <a:gd name="connsiteY9" fmla="*/ 70908 h 106362"/>
                <a:gd name="connsiteX10" fmla="*/ 248179 w 248179"/>
                <a:gd name="connsiteY10" fmla="*/ 0 h 106362"/>
                <a:gd name="connsiteX11" fmla="*/ 124090 w 248179"/>
                <a:gd name="connsiteY11" fmla="*/ 35454 h 10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8179" h="106362">
                  <a:moveTo>
                    <a:pt x="212725" y="70908"/>
                  </a:moveTo>
                  <a:cubicBezTo>
                    <a:pt x="207407" y="70908"/>
                    <a:pt x="203861" y="67363"/>
                    <a:pt x="203861" y="62045"/>
                  </a:cubicBezTo>
                  <a:cubicBezTo>
                    <a:pt x="203861" y="56727"/>
                    <a:pt x="207407" y="53181"/>
                    <a:pt x="212725" y="53181"/>
                  </a:cubicBezTo>
                  <a:cubicBezTo>
                    <a:pt x="218043" y="53181"/>
                    <a:pt x="221589" y="56727"/>
                    <a:pt x="221589" y="62045"/>
                  </a:cubicBezTo>
                  <a:cubicBezTo>
                    <a:pt x="221589" y="67363"/>
                    <a:pt x="218043" y="70908"/>
                    <a:pt x="212725" y="70908"/>
                  </a:cubicBezTo>
                  <a:close/>
                  <a:moveTo>
                    <a:pt x="124090" y="35454"/>
                  </a:moveTo>
                  <a:cubicBezTo>
                    <a:pt x="55840" y="35454"/>
                    <a:pt x="0" y="19500"/>
                    <a:pt x="0" y="0"/>
                  </a:cubicBezTo>
                  <a:lnTo>
                    <a:pt x="0" y="70908"/>
                  </a:lnTo>
                  <a:cubicBezTo>
                    <a:pt x="0" y="90408"/>
                    <a:pt x="55840" y="106363"/>
                    <a:pt x="124090" y="106363"/>
                  </a:cubicBezTo>
                  <a:cubicBezTo>
                    <a:pt x="192339" y="106363"/>
                    <a:pt x="248179" y="90408"/>
                    <a:pt x="248179" y="70908"/>
                  </a:cubicBezTo>
                  <a:lnTo>
                    <a:pt x="248179" y="0"/>
                  </a:lnTo>
                  <a:cubicBezTo>
                    <a:pt x="248179" y="19500"/>
                    <a:pt x="192339" y="35454"/>
                    <a:pt x="124090" y="3545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4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8" name="Graphic 181" descr="Filter">
            <a:extLst>
              <a:ext uri="{FF2B5EF4-FFF2-40B4-BE49-F238E27FC236}">
                <a16:creationId xmlns:a16="http://schemas.microsoft.com/office/drawing/2014/main" id="{945303C7-3225-420C-B60C-A87265D00BEE}"/>
              </a:ext>
            </a:extLst>
          </p:cNvPr>
          <p:cNvSpPr/>
          <p:nvPr/>
        </p:nvSpPr>
        <p:spPr>
          <a:xfrm>
            <a:off x="11519238" y="3713644"/>
            <a:ext cx="301360" cy="301360"/>
          </a:xfrm>
          <a:custGeom>
            <a:avLst/>
            <a:gdLst>
              <a:gd name="connsiteX0" fmla="*/ 301360 w 301360"/>
              <a:gd name="connsiteY0" fmla="*/ 0 h 301360"/>
              <a:gd name="connsiteX1" fmla="*/ 0 w 301360"/>
              <a:gd name="connsiteY1" fmla="*/ 0 h 301360"/>
              <a:gd name="connsiteX2" fmla="*/ 132953 w 301360"/>
              <a:gd name="connsiteY2" fmla="*/ 132953 h 301360"/>
              <a:gd name="connsiteX3" fmla="*/ 132953 w 301360"/>
              <a:gd name="connsiteY3" fmla="*/ 265906 h 301360"/>
              <a:gd name="connsiteX4" fmla="*/ 132953 w 301360"/>
              <a:gd name="connsiteY4" fmla="*/ 301360 h 301360"/>
              <a:gd name="connsiteX5" fmla="*/ 168407 w 301360"/>
              <a:gd name="connsiteY5" fmla="*/ 265906 h 301360"/>
              <a:gd name="connsiteX6" fmla="*/ 168407 w 301360"/>
              <a:gd name="connsiteY6" fmla="*/ 132953 h 301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360" h="301360">
                <a:moveTo>
                  <a:pt x="301360" y="0"/>
                </a:moveTo>
                <a:lnTo>
                  <a:pt x="0" y="0"/>
                </a:lnTo>
                <a:lnTo>
                  <a:pt x="132953" y="132953"/>
                </a:lnTo>
                <a:lnTo>
                  <a:pt x="132953" y="265906"/>
                </a:lnTo>
                <a:lnTo>
                  <a:pt x="132953" y="301360"/>
                </a:lnTo>
                <a:lnTo>
                  <a:pt x="168407" y="265906"/>
                </a:lnTo>
                <a:lnTo>
                  <a:pt x="168407" y="132953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436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70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8625</TotalTime>
  <Words>447</Words>
  <PresentationFormat>Widescreen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Serpentine Cycle w/ 8 Parts – Slide Template</vt:lpstr>
      <vt:lpstr>Serpentine Cycle w/ 8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Serpentine Cycle w/ 8 Parts</dc:title>
  <dc:creator>PresentationGO.com</dc:creator>
  <dc:description>© Copyright PresentationGO.com</dc:description>
  <dcterms:created xsi:type="dcterms:W3CDTF">2014-11-26T05:14:11Z</dcterms:created>
  <dcterms:modified xsi:type="dcterms:W3CDTF">2020-04-02T20:47:12Z</dcterms:modified>
  <cp:category>Charts &amp; Diagrams</cp:category>
</cp:coreProperties>
</file>