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2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1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80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Cycle w/ 8 Parts – Slide Template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B4C2B87-1918-4513-AD5E-41CBD0578582}"/>
              </a:ext>
            </a:extLst>
          </p:cNvPr>
          <p:cNvGrpSpPr/>
          <p:nvPr/>
        </p:nvGrpSpPr>
        <p:grpSpPr>
          <a:xfrm>
            <a:off x="2179349" y="2294454"/>
            <a:ext cx="4785303" cy="2699162"/>
            <a:chOff x="2905798" y="1629559"/>
            <a:chExt cx="6380404" cy="3598882"/>
          </a:xfrm>
        </p:grpSpPr>
        <p:sp>
          <p:nvSpPr>
            <p:cNvPr id="98" name="Freeform 14">
              <a:extLst>
                <a:ext uri="{FF2B5EF4-FFF2-40B4-BE49-F238E27FC236}">
                  <a16:creationId xmlns:a16="http://schemas.microsoft.com/office/drawing/2014/main" id="{68E6F4D2-F9D3-4084-9FF2-A31F7D9AD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3096" y="1629559"/>
              <a:ext cx="3593106" cy="1798424"/>
            </a:xfrm>
            <a:custGeom>
              <a:avLst/>
              <a:gdLst>
                <a:gd name="T0" fmla="*/ 0 w 7676"/>
                <a:gd name="T1" fmla="*/ 3838 h 3838"/>
                <a:gd name="T2" fmla="*/ 3838 w 7676"/>
                <a:gd name="T3" fmla="*/ 0 h 3838"/>
                <a:gd name="T4" fmla="*/ 7676 w 7676"/>
                <a:gd name="T5" fmla="*/ 3838 h 3838"/>
                <a:gd name="T6" fmla="*/ 5949 w 7676"/>
                <a:gd name="T7" fmla="*/ 3838 h 3838"/>
                <a:gd name="T8" fmla="*/ 3838 w 7676"/>
                <a:gd name="T9" fmla="*/ 1727 h 3838"/>
                <a:gd name="T10" fmla="*/ 1727 w 7676"/>
                <a:gd name="T11" fmla="*/ 3838 h 3838"/>
                <a:gd name="T12" fmla="*/ 0 w 7676"/>
                <a:gd name="T13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0" y="3838"/>
                  </a:moveTo>
                  <a:cubicBezTo>
                    <a:pt x="0" y="1718"/>
                    <a:pt x="1719" y="0"/>
                    <a:pt x="3838" y="0"/>
                  </a:cubicBezTo>
                  <a:cubicBezTo>
                    <a:pt x="5958" y="0"/>
                    <a:pt x="7676" y="1718"/>
                    <a:pt x="7676" y="3838"/>
                  </a:cubicBezTo>
                  <a:lnTo>
                    <a:pt x="5949" y="3838"/>
                  </a:lnTo>
                  <a:cubicBezTo>
                    <a:pt x="5949" y="2672"/>
                    <a:pt x="5004" y="1727"/>
                    <a:pt x="3838" y="1727"/>
                  </a:cubicBezTo>
                  <a:cubicBezTo>
                    <a:pt x="2672" y="1727"/>
                    <a:pt x="1727" y="2672"/>
                    <a:pt x="1727" y="3838"/>
                  </a:cubicBezTo>
                  <a:lnTo>
                    <a:pt x="0" y="3838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165F450-ACAE-4638-B2FB-B7C457A19247}"/>
                </a:ext>
              </a:extLst>
            </p:cNvPr>
            <p:cNvSpPr/>
            <p:nvPr/>
          </p:nvSpPr>
          <p:spPr>
            <a:xfrm>
              <a:off x="6325454" y="2263462"/>
              <a:ext cx="2331076" cy="1165538"/>
            </a:xfrm>
            <a:custGeom>
              <a:avLst/>
              <a:gdLst>
                <a:gd name="connsiteX0" fmla="*/ 1165538 w 2331076"/>
                <a:gd name="connsiteY0" fmla="*/ 0 h 1165538"/>
                <a:gd name="connsiteX1" fmla="*/ 2331076 w 2331076"/>
                <a:gd name="connsiteY1" fmla="*/ 1165538 h 1165538"/>
                <a:gd name="connsiteX2" fmla="*/ 2151888 w 2331076"/>
                <a:gd name="connsiteY2" fmla="*/ 1165538 h 1165538"/>
                <a:gd name="connsiteX3" fmla="*/ 1163179 w 2331076"/>
                <a:gd name="connsiteY3" fmla="*/ 175799 h 1165538"/>
                <a:gd name="connsiteX4" fmla="*/ 174469 w 2331076"/>
                <a:gd name="connsiteY4" fmla="*/ 1165538 h 1165538"/>
                <a:gd name="connsiteX5" fmla="*/ 0 w 2331076"/>
                <a:gd name="connsiteY5" fmla="*/ 1165538 h 1165538"/>
                <a:gd name="connsiteX6" fmla="*/ 1165538 w 2331076"/>
                <a:gd name="connsiteY6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1076" h="1165538">
                  <a:moveTo>
                    <a:pt x="1165538" y="0"/>
                  </a:moveTo>
                  <a:cubicBezTo>
                    <a:pt x="1809247" y="0"/>
                    <a:pt x="2331076" y="521829"/>
                    <a:pt x="2331076" y="1165538"/>
                  </a:cubicBezTo>
                  <a:lnTo>
                    <a:pt x="2151888" y="1165538"/>
                  </a:lnTo>
                  <a:cubicBezTo>
                    <a:pt x="2151888" y="618861"/>
                    <a:pt x="1709288" y="175799"/>
                    <a:pt x="1163179" y="175799"/>
                  </a:cubicBezTo>
                  <a:cubicBezTo>
                    <a:pt x="617070" y="175799"/>
                    <a:pt x="174469" y="618861"/>
                    <a:pt x="174469" y="1165538"/>
                  </a:cubicBezTo>
                  <a:lnTo>
                    <a:pt x="0" y="1165538"/>
                  </a:lnTo>
                  <a:cubicBezTo>
                    <a:pt x="0" y="521829"/>
                    <a:pt x="521829" y="0"/>
                    <a:pt x="1165538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6" name="Freeform 5">
              <a:extLst>
                <a:ext uri="{FF2B5EF4-FFF2-40B4-BE49-F238E27FC236}">
                  <a16:creationId xmlns:a16="http://schemas.microsoft.com/office/drawing/2014/main" id="{79955E63-AF52-4ACD-B51C-111CBE076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406" y="2155866"/>
              <a:ext cx="1097512" cy="1272116"/>
            </a:xfrm>
            <a:custGeom>
              <a:avLst/>
              <a:gdLst>
                <a:gd name="T0" fmla="*/ 0 w 2345"/>
                <a:gd name="T1" fmla="*/ 2714 h 2714"/>
                <a:gd name="T2" fmla="*/ 1124 w 2345"/>
                <a:gd name="T3" fmla="*/ 0 h 2714"/>
                <a:gd name="T4" fmla="*/ 2345 w 2345"/>
                <a:gd name="T5" fmla="*/ 1221 h 2714"/>
                <a:gd name="T6" fmla="*/ 1727 w 2345"/>
                <a:gd name="T7" fmla="*/ 2714 h 2714"/>
                <a:gd name="T8" fmla="*/ 0 w 2345"/>
                <a:gd name="T9" fmla="*/ 2714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5" h="2714">
                  <a:moveTo>
                    <a:pt x="0" y="2714"/>
                  </a:moveTo>
                  <a:cubicBezTo>
                    <a:pt x="0" y="1696"/>
                    <a:pt x="404" y="720"/>
                    <a:pt x="1124" y="0"/>
                  </a:cubicBezTo>
                  <a:lnTo>
                    <a:pt x="2345" y="1221"/>
                  </a:lnTo>
                  <a:cubicBezTo>
                    <a:pt x="1949" y="1617"/>
                    <a:pt x="1727" y="2154"/>
                    <a:pt x="1727" y="2714"/>
                  </a:cubicBezTo>
                  <a:lnTo>
                    <a:pt x="0" y="2714"/>
                  </a:ln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7" name="Freeform 6">
              <a:extLst>
                <a:ext uri="{FF2B5EF4-FFF2-40B4-BE49-F238E27FC236}">
                  <a16:creationId xmlns:a16="http://schemas.microsoft.com/office/drawing/2014/main" id="{896FC468-D8CD-4CA6-86F1-E401B227B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5713" y="1629559"/>
              <a:ext cx="1269622" cy="1098760"/>
            </a:xfrm>
            <a:custGeom>
              <a:avLst/>
              <a:gdLst>
                <a:gd name="T0" fmla="*/ 0 w 2714"/>
                <a:gd name="T1" fmla="*/ 1124 h 2345"/>
                <a:gd name="T2" fmla="*/ 2714 w 2714"/>
                <a:gd name="T3" fmla="*/ 0 h 2345"/>
                <a:gd name="T4" fmla="*/ 2714 w 2714"/>
                <a:gd name="T5" fmla="*/ 1727 h 2345"/>
                <a:gd name="T6" fmla="*/ 1221 w 2714"/>
                <a:gd name="T7" fmla="*/ 2345 h 2345"/>
                <a:gd name="T8" fmla="*/ 0 w 2714"/>
                <a:gd name="T9" fmla="*/ 1124 h 2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4" h="2345">
                  <a:moveTo>
                    <a:pt x="0" y="1124"/>
                  </a:moveTo>
                  <a:cubicBezTo>
                    <a:pt x="720" y="404"/>
                    <a:pt x="1696" y="0"/>
                    <a:pt x="2714" y="0"/>
                  </a:cubicBezTo>
                  <a:lnTo>
                    <a:pt x="2714" y="1727"/>
                  </a:lnTo>
                  <a:cubicBezTo>
                    <a:pt x="2154" y="1727"/>
                    <a:pt x="1617" y="1949"/>
                    <a:pt x="1221" y="2345"/>
                  </a:cubicBezTo>
                  <a:lnTo>
                    <a:pt x="0" y="1124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8" name="Freeform 7">
              <a:extLst>
                <a:ext uri="{FF2B5EF4-FFF2-40B4-BE49-F238E27FC236}">
                  <a16:creationId xmlns:a16="http://schemas.microsoft.com/office/drawing/2014/main" id="{11E1DAC8-59A7-440A-972C-47B57C1E2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335" y="1629559"/>
              <a:ext cx="1269622" cy="1098760"/>
            </a:xfrm>
            <a:custGeom>
              <a:avLst/>
              <a:gdLst>
                <a:gd name="T0" fmla="*/ 0 w 2713"/>
                <a:gd name="T1" fmla="*/ 0 h 2345"/>
                <a:gd name="T2" fmla="*/ 2713 w 2713"/>
                <a:gd name="T3" fmla="*/ 1124 h 2345"/>
                <a:gd name="T4" fmla="*/ 1492 w 2713"/>
                <a:gd name="T5" fmla="*/ 2345 h 2345"/>
                <a:gd name="T6" fmla="*/ 0 w 2713"/>
                <a:gd name="T7" fmla="*/ 1727 h 2345"/>
                <a:gd name="T8" fmla="*/ 0 w 2713"/>
                <a:gd name="T9" fmla="*/ 0 h 2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3" h="2345">
                  <a:moveTo>
                    <a:pt x="0" y="0"/>
                  </a:moveTo>
                  <a:cubicBezTo>
                    <a:pt x="1018" y="0"/>
                    <a:pt x="1994" y="404"/>
                    <a:pt x="2713" y="1124"/>
                  </a:cubicBezTo>
                  <a:lnTo>
                    <a:pt x="1492" y="2345"/>
                  </a:lnTo>
                  <a:cubicBezTo>
                    <a:pt x="1096" y="1949"/>
                    <a:pt x="559" y="1727"/>
                    <a:pt x="0" y="17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9" name="Freeform 8">
              <a:extLst>
                <a:ext uri="{FF2B5EF4-FFF2-40B4-BE49-F238E27FC236}">
                  <a16:creationId xmlns:a16="http://schemas.microsoft.com/office/drawing/2014/main" id="{CA0214B1-ACEC-4CD6-96E1-1DB18AB1D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3752" y="2155866"/>
              <a:ext cx="1098760" cy="1272116"/>
            </a:xfrm>
            <a:custGeom>
              <a:avLst/>
              <a:gdLst>
                <a:gd name="T0" fmla="*/ 1221 w 2346"/>
                <a:gd name="T1" fmla="*/ 0 h 2714"/>
                <a:gd name="T2" fmla="*/ 2346 w 2346"/>
                <a:gd name="T3" fmla="*/ 2714 h 2714"/>
                <a:gd name="T4" fmla="*/ 619 w 2346"/>
                <a:gd name="T5" fmla="*/ 2714 h 2714"/>
                <a:gd name="T6" fmla="*/ 0 w 2346"/>
                <a:gd name="T7" fmla="*/ 1221 h 2714"/>
                <a:gd name="T8" fmla="*/ 1221 w 2346"/>
                <a:gd name="T9" fmla="*/ 0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6" h="2714">
                  <a:moveTo>
                    <a:pt x="1221" y="0"/>
                  </a:moveTo>
                  <a:cubicBezTo>
                    <a:pt x="1941" y="720"/>
                    <a:pt x="2346" y="1696"/>
                    <a:pt x="2346" y="2714"/>
                  </a:cubicBezTo>
                  <a:lnTo>
                    <a:pt x="619" y="2714"/>
                  </a:lnTo>
                  <a:cubicBezTo>
                    <a:pt x="619" y="2154"/>
                    <a:pt x="396" y="1617"/>
                    <a:pt x="0" y="1221"/>
                  </a:cubicBezTo>
                  <a:lnTo>
                    <a:pt x="1221" y="0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0" name="Freeform 9">
              <a:extLst>
                <a:ext uri="{FF2B5EF4-FFF2-40B4-BE49-F238E27FC236}">
                  <a16:creationId xmlns:a16="http://schemas.microsoft.com/office/drawing/2014/main" id="{E3912C24-179E-496E-852A-146FC0FA3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406" y="3427983"/>
              <a:ext cx="3593106" cy="1798424"/>
            </a:xfrm>
            <a:custGeom>
              <a:avLst/>
              <a:gdLst>
                <a:gd name="T0" fmla="*/ 7676 w 7676"/>
                <a:gd name="T1" fmla="*/ 0 h 3838"/>
                <a:gd name="T2" fmla="*/ 3838 w 7676"/>
                <a:gd name="T3" fmla="*/ 3838 h 3838"/>
                <a:gd name="T4" fmla="*/ 0 w 7676"/>
                <a:gd name="T5" fmla="*/ 0 h 3838"/>
                <a:gd name="T6" fmla="*/ 1727 w 7676"/>
                <a:gd name="T7" fmla="*/ 0 h 3838"/>
                <a:gd name="T8" fmla="*/ 3838 w 7676"/>
                <a:gd name="T9" fmla="*/ 2111 h 3838"/>
                <a:gd name="T10" fmla="*/ 5949 w 7676"/>
                <a:gd name="T11" fmla="*/ 0 h 3838"/>
                <a:gd name="T12" fmla="*/ 7676 w 7676"/>
                <a:gd name="T13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7676" y="0"/>
                  </a:moveTo>
                  <a:cubicBezTo>
                    <a:pt x="7676" y="2119"/>
                    <a:pt x="5957" y="3838"/>
                    <a:pt x="3838" y="3838"/>
                  </a:cubicBezTo>
                  <a:cubicBezTo>
                    <a:pt x="1718" y="3838"/>
                    <a:pt x="0" y="2119"/>
                    <a:pt x="0" y="0"/>
                  </a:cubicBezTo>
                  <a:lnTo>
                    <a:pt x="1727" y="0"/>
                  </a:lnTo>
                  <a:cubicBezTo>
                    <a:pt x="1727" y="1166"/>
                    <a:pt x="2672" y="2111"/>
                    <a:pt x="3838" y="2111"/>
                  </a:cubicBezTo>
                  <a:cubicBezTo>
                    <a:pt x="5003" y="2111"/>
                    <a:pt x="5949" y="1166"/>
                    <a:pt x="5949" y="0"/>
                  </a:cubicBezTo>
                  <a:lnTo>
                    <a:pt x="7676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1" name="Freeform 10">
              <a:extLst>
                <a:ext uri="{FF2B5EF4-FFF2-40B4-BE49-F238E27FC236}">
                  <a16:creationId xmlns:a16="http://schemas.microsoft.com/office/drawing/2014/main" id="{425655FE-12E4-4F46-8EA8-7DD63BAF6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8690" y="3427983"/>
              <a:ext cx="1097512" cy="1272116"/>
            </a:xfrm>
            <a:custGeom>
              <a:avLst/>
              <a:gdLst>
                <a:gd name="T0" fmla="*/ 2345 w 2345"/>
                <a:gd name="T1" fmla="*/ 0 h 2714"/>
                <a:gd name="T2" fmla="*/ 1221 w 2345"/>
                <a:gd name="T3" fmla="*/ 2714 h 2714"/>
                <a:gd name="T4" fmla="*/ 0 w 2345"/>
                <a:gd name="T5" fmla="*/ 1492 h 2714"/>
                <a:gd name="T6" fmla="*/ 618 w 2345"/>
                <a:gd name="T7" fmla="*/ 0 h 2714"/>
                <a:gd name="T8" fmla="*/ 2345 w 2345"/>
                <a:gd name="T9" fmla="*/ 0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5" h="2714">
                  <a:moveTo>
                    <a:pt x="2345" y="0"/>
                  </a:moveTo>
                  <a:cubicBezTo>
                    <a:pt x="2345" y="1018"/>
                    <a:pt x="1941" y="1994"/>
                    <a:pt x="1221" y="2714"/>
                  </a:cubicBezTo>
                  <a:lnTo>
                    <a:pt x="0" y="1492"/>
                  </a:lnTo>
                  <a:cubicBezTo>
                    <a:pt x="396" y="1097"/>
                    <a:pt x="618" y="560"/>
                    <a:pt x="618" y="0"/>
                  </a:cubicBezTo>
                  <a:lnTo>
                    <a:pt x="234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6" name="Freeform 11">
              <a:extLst>
                <a:ext uri="{FF2B5EF4-FFF2-40B4-BE49-F238E27FC236}">
                  <a16:creationId xmlns:a16="http://schemas.microsoft.com/office/drawing/2014/main" id="{5C6985DE-64D9-4D70-B2E9-98A6CA515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9025" y="4126399"/>
              <a:ext cx="1270870" cy="1100007"/>
            </a:xfrm>
            <a:custGeom>
              <a:avLst/>
              <a:gdLst>
                <a:gd name="T0" fmla="*/ 2714 w 2714"/>
                <a:gd name="T1" fmla="*/ 1222 h 2346"/>
                <a:gd name="T2" fmla="*/ 0 w 2714"/>
                <a:gd name="T3" fmla="*/ 2346 h 2346"/>
                <a:gd name="T4" fmla="*/ 0 w 2714"/>
                <a:gd name="T5" fmla="*/ 619 h 2346"/>
                <a:gd name="T6" fmla="*/ 1493 w 2714"/>
                <a:gd name="T7" fmla="*/ 0 h 2346"/>
                <a:gd name="T8" fmla="*/ 2714 w 2714"/>
                <a:gd name="T9" fmla="*/ 1222 h 2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4" h="2346">
                  <a:moveTo>
                    <a:pt x="2714" y="1222"/>
                  </a:moveTo>
                  <a:cubicBezTo>
                    <a:pt x="1994" y="1941"/>
                    <a:pt x="1018" y="2346"/>
                    <a:pt x="0" y="2346"/>
                  </a:cubicBezTo>
                  <a:lnTo>
                    <a:pt x="0" y="619"/>
                  </a:lnTo>
                  <a:cubicBezTo>
                    <a:pt x="560" y="619"/>
                    <a:pt x="1097" y="396"/>
                    <a:pt x="1493" y="0"/>
                  </a:cubicBezTo>
                  <a:lnTo>
                    <a:pt x="2714" y="1222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7" name="Freeform 12">
              <a:extLst>
                <a:ext uri="{FF2B5EF4-FFF2-40B4-BE49-F238E27FC236}">
                  <a16:creationId xmlns:a16="http://schemas.microsoft.com/office/drawing/2014/main" id="{0C807A7D-81CF-4239-90E6-A81F3DFE0A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9403" y="4126399"/>
              <a:ext cx="1269622" cy="1100007"/>
            </a:xfrm>
            <a:custGeom>
              <a:avLst/>
              <a:gdLst>
                <a:gd name="T0" fmla="*/ 2714 w 2714"/>
                <a:gd name="T1" fmla="*/ 2346 h 2346"/>
                <a:gd name="T2" fmla="*/ 0 w 2714"/>
                <a:gd name="T3" fmla="*/ 1222 h 2346"/>
                <a:gd name="T4" fmla="*/ 1222 w 2714"/>
                <a:gd name="T5" fmla="*/ 0 h 2346"/>
                <a:gd name="T6" fmla="*/ 2714 w 2714"/>
                <a:gd name="T7" fmla="*/ 619 h 2346"/>
                <a:gd name="T8" fmla="*/ 2714 w 2714"/>
                <a:gd name="T9" fmla="*/ 2346 h 2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4" h="2346">
                  <a:moveTo>
                    <a:pt x="2714" y="2346"/>
                  </a:moveTo>
                  <a:cubicBezTo>
                    <a:pt x="1696" y="2346"/>
                    <a:pt x="720" y="1941"/>
                    <a:pt x="0" y="1222"/>
                  </a:cubicBezTo>
                  <a:lnTo>
                    <a:pt x="1222" y="0"/>
                  </a:lnTo>
                  <a:cubicBezTo>
                    <a:pt x="1618" y="396"/>
                    <a:pt x="2154" y="619"/>
                    <a:pt x="2714" y="619"/>
                  </a:cubicBezTo>
                  <a:lnTo>
                    <a:pt x="2714" y="2346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FC764E74-A7A0-4562-BFAB-D65B2897390B}"/>
                </a:ext>
              </a:extLst>
            </p:cNvPr>
            <p:cNvSpPr/>
            <p:nvPr/>
          </p:nvSpPr>
          <p:spPr>
            <a:xfrm>
              <a:off x="4089588" y="2816455"/>
              <a:ext cx="1231494" cy="123149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68DFF11C-1D9F-4582-BEE3-FD2575DAAEEF}"/>
                </a:ext>
              </a:extLst>
            </p:cNvPr>
            <p:cNvSpPr/>
            <p:nvPr/>
          </p:nvSpPr>
          <p:spPr>
            <a:xfrm>
              <a:off x="6875774" y="2816455"/>
              <a:ext cx="1231494" cy="123149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0DCB5B91-5E74-4E86-B296-6313A7184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0013" y="2994567"/>
              <a:ext cx="615322" cy="433417"/>
            </a:xfrm>
            <a:custGeom>
              <a:avLst/>
              <a:gdLst>
                <a:gd name="connsiteX0" fmla="*/ 232473 w 783230"/>
                <a:gd name="connsiteY0" fmla="*/ 0 h 551687"/>
                <a:gd name="connsiteX1" fmla="*/ 783230 w 783230"/>
                <a:gd name="connsiteY1" fmla="*/ 551687 h 551687"/>
                <a:gd name="connsiteX2" fmla="*/ 0 w 783230"/>
                <a:gd name="connsiteY2" fmla="*/ 551687 h 551687"/>
                <a:gd name="connsiteX3" fmla="*/ 15382 w 783230"/>
                <a:gd name="connsiteY3" fmla="*/ 399102 h 551687"/>
                <a:gd name="connsiteX4" fmla="*/ 229020 w 783230"/>
                <a:gd name="connsiteY4" fmla="*/ 2849 h 55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230" h="551687">
                  <a:moveTo>
                    <a:pt x="232473" y="0"/>
                  </a:moveTo>
                  <a:lnTo>
                    <a:pt x="783230" y="551687"/>
                  </a:lnTo>
                  <a:lnTo>
                    <a:pt x="0" y="551687"/>
                  </a:lnTo>
                  <a:lnTo>
                    <a:pt x="15382" y="399102"/>
                  </a:lnTo>
                  <a:cubicBezTo>
                    <a:pt x="46703" y="246037"/>
                    <a:pt x="122644" y="109225"/>
                    <a:pt x="229020" y="2849"/>
                  </a:cubicBez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CABD52B4-9BBC-4FA3-A143-C5C3AC8EC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643" y="2816455"/>
              <a:ext cx="432692" cy="611527"/>
            </a:xfrm>
            <a:custGeom>
              <a:avLst/>
              <a:gdLst>
                <a:gd name="connsiteX0" fmla="*/ 550764 w 550764"/>
                <a:gd name="connsiteY0" fmla="*/ 0 h 778400"/>
                <a:gd name="connsiteX1" fmla="*/ 550764 w 550764"/>
                <a:gd name="connsiteY1" fmla="*/ 778400 h 778400"/>
                <a:gd name="connsiteX2" fmla="*/ 0 w 550764"/>
                <a:gd name="connsiteY2" fmla="*/ 226719 h 778400"/>
                <a:gd name="connsiteX3" fmla="*/ 112550 w 550764"/>
                <a:gd name="connsiteY3" fmla="*/ 133856 h 778400"/>
                <a:gd name="connsiteX4" fmla="*/ 550764 w 550764"/>
                <a:gd name="connsiteY4" fmla="*/ 0 h 7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764" h="778400">
                  <a:moveTo>
                    <a:pt x="550764" y="0"/>
                  </a:moveTo>
                  <a:lnTo>
                    <a:pt x="550764" y="778400"/>
                  </a:lnTo>
                  <a:lnTo>
                    <a:pt x="0" y="226719"/>
                  </a:lnTo>
                  <a:lnTo>
                    <a:pt x="112550" y="133856"/>
                  </a:lnTo>
                  <a:cubicBezTo>
                    <a:pt x="237641" y="49346"/>
                    <a:pt x="388440" y="0"/>
                    <a:pt x="550764" y="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6858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/>
                <a:t>02</a:t>
              </a:r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637A9FEF-5ABD-4A31-9735-DD05CC3D5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335" y="2816455"/>
              <a:ext cx="432692" cy="611527"/>
            </a:xfrm>
            <a:custGeom>
              <a:avLst/>
              <a:gdLst>
                <a:gd name="connsiteX0" fmla="*/ 0 w 550765"/>
                <a:gd name="connsiteY0" fmla="*/ 0 h 778400"/>
                <a:gd name="connsiteX1" fmla="*/ 438215 w 550765"/>
                <a:gd name="connsiteY1" fmla="*/ 133856 h 778400"/>
                <a:gd name="connsiteX2" fmla="*/ 550765 w 550765"/>
                <a:gd name="connsiteY2" fmla="*/ 226719 h 778400"/>
                <a:gd name="connsiteX3" fmla="*/ 0 w 550765"/>
                <a:gd name="connsiteY3" fmla="*/ 778400 h 7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0765" h="778400">
                  <a:moveTo>
                    <a:pt x="0" y="0"/>
                  </a:moveTo>
                  <a:cubicBezTo>
                    <a:pt x="162325" y="0"/>
                    <a:pt x="313124" y="49346"/>
                    <a:pt x="438215" y="133856"/>
                  </a:cubicBezTo>
                  <a:lnTo>
                    <a:pt x="550765" y="226719"/>
                  </a:lnTo>
                  <a:lnTo>
                    <a:pt x="0" y="778400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6858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/>
                <a:t>03</a:t>
              </a:r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EE8C564E-3518-42D8-B800-19A927D4C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336" y="2994629"/>
              <a:ext cx="615323" cy="433353"/>
            </a:xfrm>
            <a:custGeom>
              <a:avLst/>
              <a:gdLst>
                <a:gd name="connsiteX0" fmla="*/ 550856 w 783231"/>
                <a:gd name="connsiteY0" fmla="*/ 0 h 551606"/>
                <a:gd name="connsiteX1" fmla="*/ 554211 w 783231"/>
                <a:gd name="connsiteY1" fmla="*/ 2768 h 551606"/>
                <a:gd name="connsiteX2" fmla="*/ 767849 w 783231"/>
                <a:gd name="connsiteY2" fmla="*/ 399021 h 551606"/>
                <a:gd name="connsiteX3" fmla="*/ 783231 w 783231"/>
                <a:gd name="connsiteY3" fmla="*/ 551606 h 551606"/>
                <a:gd name="connsiteX4" fmla="*/ 0 w 783231"/>
                <a:gd name="connsiteY4" fmla="*/ 551606 h 551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231" h="551606">
                  <a:moveTo>
                    <a:pt x="550856" y="0"/>
                  </a:moveTo>
                  <a:lnTo>
                    <a:pt x="554211" y="2768"/>
                  </a:lnTo>
                  <a:cubicBezTo>
                    <a:pt x="660587" y="109144"/>
                    <a:pt x="736527" y="245956"/>
                    <a:pt x="767849" y="399021"/>
                  </a:cubicBezTo>
                  <a:lnTo>
                    <a:pt x="783231" y="551606"/>
                  </a:lnTo>
                  <a:lnTo>
                    <a:pt x="0" y="551606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b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200" b="1" dirty="0"/>
                <a:t>04</a:t>
              </a:r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9F8262E7-C2BA-477E-BD95-C4BCA6A6F82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9026" y="3427983"/>
              <a:ext cx="618243" cy="438914"/>
            </a:xfrm>
            <a:custGeom>
              <a:avLst/>
              <a:gdLst>
                <a:gd name="connsiteX0" fmla="*/ 0 w 786949"/>
                <a:gd name="connsiteY0" fmla="*/ 0 h 558684"/>
                <a:gd name="connsiteX1" fmla="*/ 786407 w 786949"/>
                <a:gd name="connsiteY1" fmla="*/ 0 h 558684"/>
                <a:gd name="connsiteX2" fmla="*/ 786949 w 786949"/>
                <a:gd name="connsiteY2" fmla="*/ 5372 h 558684"/>
                <a:gd name="connsiteX3" fmla="*/ 653093 w 786949"/>
                <a:gd name="connsiteY3" fmla="*/ 443586 h 558684"/>
                <a:gd name="connsiteX4" fmla="*/ 558129 w 786949"/>
                <a:gd name="connsiteY4" fmla="*/ 558684 h 558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949" h="558684">
                  <a:moveTo>
                    <a:pt x="0" y="0"/>
                  </a:moveTo>
                  <a:lnTo>
                    <a:pt x="786407" y="0"/>
                  </a:lnTo>
                  <a:lnTo>
                    <a:pt x="786949" y="5372"/>
                  </a:lnTo>
                  <a:cubicBezTo>
                    <a:pt x="786949" y="167697"/>
                    <a:pt x="737603" y="318496"/>
                    <a:pt x="653093" y="443586"/>
                  </a:cubicBezTo>
                  <a:lnTo>
                    <a:pt x="558129" y="558684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200" b="1" dirty="0">
                  <a:solidFill>
                    <a:schemeClr val="bg1"/>
                  </a:solidFill>
                </a:rPr>
                <a:t>08</a:t>
              </a:r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93F73A32-169F-4172-870A-DBF3785FC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9025" y="3427983"/>
              <a:ext cx="438540" cy="619968"/>
            </a:xfrm>
            <a:custGeom>
              <a:avLst/>
              <a:gdLst>
                <a:gd name="connsiteX0" fmla="*/ 0 w 558208"/>
                <a:gd name="connsiteY0" fmla="*/ 0 h 789144"/>
                <a:gd name="connsiteX1" fmla="*/ 558208 w 558208"/>
                <a:gd name="connsiteY1" fmla="*/ 558588 h 789144"/>
                <a:gd name="connsiteX2" fmla="*/ 557387 w 558208"/>
                <a:gd name="connsiteY2" fmla="*/ 559583 h 789144"/>
                <a:gd name="connsiteX3" fmla="*/ 3177 w 558208"/>
                <a:gd name="connsiteY3" fmla="*/ 789144 h 789144"/>
                <a:gd name="connsiteX4" fmla="*/ 0 w 558208"/>
                <a:gd name="connsiteY4" fmla="*/ 788824 h 78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8208" h="789144">
                  <a:moveTo>
                    <a:pt x="0" y="0"/>
                  </a:moveTo>
                  <a:lnTo>
                    <a:pt x="558208" y="558588"/>
                  </a:lnTo>
                  <a:lnTo>
                    <a:pt x="557387" y="559583"/>
                  </a:lnTo>
                  <a:cubicBezTo>
                    <a:pt x="415553" y="701417"/>
                    <a:pt x="219610" y="789144"/>
                    <a:pt x="3177" y="789144"/>
                  </a:cubicBezTo>
                  <a:lnTo>
                    <a:pt x="0" y="788824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68580" numCol="1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/>
                <a:t>07</a:t>
              </a:r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D3B10962-CBD9-429A-A18B-20A1F91B6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3413" y="3427983"/>
              <a:ext cx="435612" cy="619717"/>
            </a:xfrm>
            <a:custGeom>
              <a:avLst/>
              <a:gdLst>
                <a:gd name="connsiteX0" fmla="*/ 554481 w 554481"/>
                <a:gd name="connsiteY0" fmla="*/ 0 h 788824"/>
                <a:gd name="connsiteX1" fmla="*/ 554481 w 554481"/>
                <a:gd name="connsiteY1" fmla="*/ 788824 h 788824"/>
                <a:gd name="connsiteX2" fmla="*/ 399701 w 554481"/>
                <a:gd name="connsiteY2" fmla="*/ 773221 h 788824"/>
                <a:gd name="connsiteX3" fmla="*/ 3448 w 554481"/>
                <a:gd name="connsiteY3" fmla="*/ 559583 h 788824"/>
                <a:gd name="connsiteX4" fmla="*/ 0 w 554481"/>
                <a:gd name="connsiteY4" fmla="*/ 555404 h 78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481" h="788824">
                  <a:moveTo>
                    <a:pt x="554481" y="0"/>
                  </a:moveTo>
                  <a:lnTo>
                    <a:pt x="554481" y="788824"/>
                  </a:lnTo>
                  <a:lnTo>
                    <a:pt x="399701" y="773221"/>
                  </a:lnTo>
                  <a:cubicBezTo>
                    <a:pt x="246636" y="741899"/>
                    <a:pt x="109824" y="665959"/>
                    <a:pt x="3448" y="559583"/>
                  </a:cubicBezTo>
                  <a:lnTo>
                    <a:pt x="0" y="555404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68580" numCol="1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/>
                <a:t>06</a:t>
              </a:r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0769CBBE-6FE3-426C-9342-A19AA3BD9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5774" y="3427983"/>
              <a:ext cx="613252" cy="436342"/>
            </a:xfrm>
            <a:custGeom>
              <a:avLst/>
              <a:gdLst>
                <a:gd name="connsiteX0" fmla="*/ 542 w 780595"/>
                <a:gd name="connsiteY0" fmla="*/ 0 h 555411"/>
                <a:gd name="connsiteX1" fmla="*/ 780595 w 780595"/>
                <a:gd name="connsiteY1" fmla="*/ 0 h 555411"/>
                <a:gd name="connsiteX2" fmla="*/ 226120 w 780595"/>
                <a:gd name="connsiteY2" fmla="*/ 555411 h 555411"/>
                <a:gd name="connsiteX3" fmla="*/ 133856 w 780595"/>
                <a:gd name="connsiteY3" fmla="*/ 443586 h 555411"/>
                <a:gd name="connsiteX4" fmla="*/ 0 w 780595"/>
                <a:gd name="connsiteY4" fmla="*/ 5372 h 55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0595" h="555411">
                  <a:moveTo>
                    <a:pt x="542" y="0"/>
                  </a:moveTo>
                  <a:lnTo>
                    <a:pt x="780595" y="0"/>
                  </a:lnTo>
                  <a:lnTo>
                    <a:pt x="226120" y="555411"/>
                  </a:lnTo>
                  <a:lnTo>
                    <a:pt x="133856" y="443586"/>
                  </a:lnTo>
                  <a:cubicBezTo>
                    <a:pt x="49347" y="318496"/>
                    <a:pt x="0" y="167697"/>
                    <a:pt x="0" y="5372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/>
                <a:t>05</a:t>
              </a:r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CD93645B-AB0A-445B-B11D-14E23F269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1629559"/>
              <a:ext cx="3595139" cy="1799441"/>
            </a:xfrm>
            <a:custGeom>
              <a:avLst/>
              <a:gdLst>
                <a:gd name="connsiteX0" fmla="*/ 1796945 w 3595139"/>
                <a:gd name="connsiteY0" fmla="*/ 0 h 1799441"/>
                <a:gd name="connsiteX1" fmla="*/ 3595139 w 3595139"/>
                <a:gd name="connsiteY1" fmla="*/ 1799441 h 1799441"/>
                <a:gd name="connsiteX2" fmla="*/ 3406516 w 3595139"/>
                <a:gd name="connsiteY2" fmla="*/ 1799441 h 1799441"/>
                <a:gd name="connsiteX3" fmla="*/ 1961514 w 3595139"/>
                <a:gd name="connsiteY3" fmla="*/ 198179 h 1799441"/>
                <a:gd name="connsiteX4" fmla="*/ 1796945 w 3595139"/>
                <a:gd name="connsiteY4" fmla="*/ 189869 h 1799441"/>
                <a:gd name="connsiteX5" fmla="*/ 1796944 w 3595139"/>
                <a:gd name="connsiteY5" fmla="*/ 189869 h 1799441"/>
                <a:gd name="connsiteX6" fmla="*/ 187372 w 3595139"/>
                <a:gd name="connsiteY6" fmla="*/ 1799441 h 1799441"/>
                <a:gd name="connsiteX7" fmla="*/ 0 w 3595139"/>
                <a:gd name="connsiteY7" fmla="*/ 1799441 h 1799441"/>
                <a:gd name="connsiteX8" fmla="*/ 1796945 w 3595139"/>
                <a:gd name="connsiteY8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5139" h="1799441">
                  <a:moveTo>
                    <a:pt x="1796945" y="0"/>
                  </a:moveTo>
                  <a:cubicBezTo>
                    <a:pt x="2789747" y="0"/>
                    <a:pt x="3595139" y="805482"/>
                    <a:pt x="3595139" y="1799441"/>
                  </a:cubicBezTo>
                  <a:lnTo>
                    <a:pt x="3406516" y="1799441"/>
                  </a:lnTo>
                  <a:cubicBezTo>
                    <a:pt x="3406516" y="966058"/>
                    <a:pt x="2773150" y="280605"/>
                    <a:pt x="1961514" y="198179"/>
                  </a:cubicBezTo>
                  <a:lnTo>
                    <a:pt x="1796945" y="189869"/>
                  </a:lnTo>
                  <a:lnTo>
                    <a:pt x="1796944" y="189869"/>
                  </a:lnTo>
                  <a:cubicBezTo>
                    <a:pt x="908002" y="189869"/>
                    <a:pt x="187372" y="910499"/>
                    <a:pt x="187372" y="1799441"/>
                  </a:cubicBezTo>
                  <a:lnTo>
                    <a:pt x="0" y="1799441"/>
                  </a:lnTo>
                  <a:cubicBezTo>
                    <a:pt x="0" y="805482"/>
                    <a:pt x="804365" y="0"/>
                    <a:pt x="1796945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E1B868A-FF0D-426D-962E-C02660CE8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3429000"/>
              <a:ext cx="3595139" cy="1799441"/>
            </a:xfrm>
            <a:custGeom>
              <a:avLst/>
              <a:gdLst>
                <a:gd name="connsiteX0" fmla="*/ 0 w 3595139"/>
                <a:gd name="connsiteY0" fmla="*/ 0 h 1799441"/>
                <a:gd name="connsiteX1" fmla="*/ 187372 w 3595139"/>
                <a:gd name="connsiteY1" fmla="*/ 0 h 1799441"/>
                <a:gd name="connsiteX2" fmla="*/ 1796944 w 3595139"/>
                <a:gd name="connsiteY2" fmla="*/ 1609572 h 1799441"/>
                <a:gd name="connsiteX3" fmla="*/ 3406516 w 3595139"/>
                <a:gd name="connsiteY3" fmla="*/ 0 h 1799441"/>
                <a:gd name="connsiteX4" fmla="*/ 3595139 w 3595139"/>
                <a:gd name="connsiteY4" fmla="*/ 0 h 1799441"/>
                <a:gd name="connsiteX5" fmla="*/ 1797570 w 3595139"/>
                <a:gd name="connsiteY5" fmla="*/ 1799441 h 1799441"/>
                <a:gd name="connsiteX6" fmla="*/ 0 w 3595139"/>
                <a:gd name="connsiteY6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5139" h="1799441">
                  <a:moveTo>
                    <a:pt x="0" y="0"/>
                  </a:moveTo>
                  <a:lnTo>
                    <a:pt x="187372" y="0"/>
                  </a:lnTo>
                  <a:cubicBezTo>
                    <a:pt x="187372" y="888942"/>
                    <a:pt x="908002" y="1609572"/>
                    <a:pt x="1796944" y="1609572"/>
                  </a:cubicBezTo>
                  <a:cubicBezTo>
                    <a:pt x="2685886" y="1609572"/>
                    <a:pt x="3406516" y="888942"/>
                    <a:pt x="3406516" y="0"/>
                  </a:cubicBezTo>
                  <a:lnTo>
                    <a:pt x="3595139" y="0"/>
                  </a:lnTo>
                  <a:cubicBezTo>
                    <a:pt x="3595139" y="993490"/>
                    <a:pt x="2790027" y="1799441"/>
                    <a:pt x="1797570" y="1799441"/>
                  </a:cubicBezTo>
                  <a:cubicBezTo>
                    <a:pt x="804644" y="1799441"/>
                    <a:pt x="0" y="993490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0BAA643D-B0A9-4674-8CAF-B56BB4F18C2A}"/>
                </a:ext>
              </a:extLst>
            </p:cNvPr>
            <p:cNvSpPr/>
            <p:nvPr/>
          </p:nvSpPr>
          <p:spPr>
            <a:xfrm>
              <a:off x="7488008" y="3429000"/>
              <a:ext cx="1168522" cy="1165538"/>
            </a:xfrm>
            <a:custGeom>
              <a:avLst/>
              <a:gdLst>
                <a:gd name="connsiteX0" fmla="*/ 989054 w 1168522"/>
                <a:gd name="connsiteY0" fmla="*/ 0 h 1165538"/>
                <a:gd name="connsiteX1" fmla="*/ 1168522 w 1168522"/>
                <a:gd name="connsiteY1" fmla="*/ 0 h 1165538"/>
                <a:gd name="connsiteX2" fmla="*/ 2984 w 1168522"/>
                <a:gd name="connsiteY2" fmla="*/ 1165538 h 1165538"/>
                <a:gd name="connsiteX3" fmla="*/ 0 w 1168522"/>
                <a:gd name="connsiteY3" fmla="*/ 1165388 h 1165538"/>
                <a:gd name="connsiteX4" fmla="*/ 0 w 1168522"/>
                <a:gd name="connsiteY4" fmla="*/ 989740 h 1165538"/>
                <a:gd name="connsiteX5" fmla="*/ 989054 w 1168522"/>
                <a:gd name="connsiteY5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8522" h="1165538">
                  <a:moveTo>
                    <a:pt x="989054" y="0"/>
                  </a:moveTo>
                  <a:lnTo>
                    <a:pt x="1168522" y="0"/>
                  </a:lnTo>
                  <a:cubicBezTo>
                    <a:pt x="1168522" y="643709"/>
                    <a:pt x="646693" y="1165538"/>
                    <a:pt x="2984" y="1165538"/>
                  </a:cubicBezTo>
                  <a:lnTo>
                    <a:pt x="0" y="1165388"/>
                  </a:lnTo>
                  <a:lnTo>
                    <a:pt x="0" y="989740"/>
                  </a:lnTo>
                  <a:cubicBezTo>
                    <a:pt x="546299" y="989740"/>
                    <a:pt x="989054" y="546678"/>
                    <a:pt x="989054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1" name="Freeform 13">
              <a:extLst>
                <a:ext uri="{FF2B5EF4-FFF2-40B4-BE49-F238E27FC236}">
                  <a16:creationId xmlns:a16="http://schemas.microsoft.com/office/drawing/2014/main" id="{50A859C5-A6E5-4325-869E-22596E5AF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3096" y="3427983"/>
              <a:ext cx="1097512" cy="1272116"/>
            </a:xfrm>
            <a:custGeom>
              <a:avLst/>
              <a:gdLst>
                <a:gd name="T0" fmla="*/ 1124 w 2346"/>
                <a:gd name="T1" fmla="*/ 2714 h 2714"/>
                <a:gd name="T2" fmla="*/ 0 w 2346"/>
                <a:gd name="T3" fmla="*/ 0 h 2714"/>
                <a:gd name="T4" fmla="*/ 1727 w 2346"/>
                <a:gd name="T5" fmla="*/ 0 h 2714"/>
                <a:gd name="T6" fmla="*/ 2346 w 2346"/>
                <a:gd name="T7" fmla="*/ 1492 h 2714"/>
                <a:gd name="T8" fmla="*/ 1124 w 2346"/>
                <a:gd name="T9" fmla="*/ 2714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6" h="2714">
                  <a:moveTo>
                    <a:pt x="1124" y="2714"/>
                  </a:moveTo>
                  <a:cubicBezTo>
                    <a:pt x="405" y="1994"/>
                    <a:pt x="0" y="1018"/>
                    <a:pt x="0" y="0"/>
                  </a:cubicBezTo>
                  <a:lnTo>
                    <a:pt x="1727" y="0"/>
                  </a:lnTo>
                  <a:cubicBezTo>
                    <a:pt x="1727" y="560"/>
                    <a:pt x="1950" y="1097"/>
                    <a:pt x="2346" y="1492"/>
                  </a:cubicBezTo>
                  <a:lnTo>
                    <a:pt x="1124" y="271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75DBAA52-D113-46E6-BB31-6E45D8404781}"/>
                </a:ext>
              </a:extLst>
            </p:cNvPr>
            <p:cNvSpPr/>
            <p:nvPr/>
          </p:nvSpPr>
          <p:spPr>
            <a:xfrm>
              <a:off x="6325454" y="3429000"/>
              <a:ext cx="1162554" cy="1165388"/>
            </a:xfrm>
            <a:custGeom>
              <a:avLst/>
              <a:gdLst>
                <a:gd name="connsiteX0" fmla="*/ 0 w 1162554"/>
                <a:gd name="connsiteY0" fmla="*/ 0 h 1165388"/>
                <a:gd name="connsiteX1" fmla="*/ 174188 w 1162554"/>
                <a:gd name="connsiteY1" fmla="*/ 0 h 1165388"/>
                <a:gd name="connsiteX2" fmla="*/ 1162554 w 1162554"/>
                <a:gd name="connsiteY2" fmla="*/ 989740 h 1165388"/>
                <a:gd name="connsiteX3" fmla="*/ 1162554 w 1162554"/>
                <a:gd name="connsiteY3" fmla="*/ 1165388 h 1165388"/>
                <a:gd name="connsiteX4" fmla="*/ 1046369 w 1162554"/>
                <a:gd name="connsiteY4" fmla="*/ 1159521 h 1165388"/>
                <a:gd name="connsiteX5" fmla="*/ 0 w 1162554"/>
                <a:gd name="connsiteY5" fmla="*/ 0 h 116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2554" h="1165388">
                  <a:moveTo>
                    <a:pt x="0" y="0"/>
                  </a:moveTo>
                  <a:lnTo>
                    <a:pt x="174188" y="0"/>
                  </a:lnTo>
                  <a:cubicBezTo>
                    <a:pt x="174188" y="546678"/>
                    <a:pt x="616635" y="989740"/>
                    <a:pt x="1162554" y="989740"/>
                  </a:cubicBezTo>
                  <a:lnTo>
                    <a:pt x="1162554" y="1165388"/>
                  </a:lnTo>
                  <a:lnTo>
                    <a:pt x="1046369" y="1159521"/>
                  </a:lnTo>
                  <a:cubicBezTo>
                    <a:pt x="458639" y="1099834"/>
                    <a:pt x="0" y="60347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92C268E-16CE-4E8D-9664-872B71EBF4A6}"/>
              </a:ext>
            </a:extLst>
          </p:cNvPr>
          <p:cNvGrpSpPr/>
          <p:nvPr/>
        </p:nvGrpSpPr>
        <p:grpSpPr>
          <a:xfrm>
            <a:off x="835887" y="1362919"/>
            <a:ext cx="1643208" cy="952226"/>
            <a:chOff x="332936" y="2555951"/>
            <a:chExt cx="2926080" cy="1269635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14E3AF88-86FF-498B-9760-BFB21F78DD8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66A64DB3-B584-4268-9612-7C3C7188209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3B3122C8-6E10-4F89-8D6D-731D0B350903}"/>
              </a:ext>
            </a:extLst>
          </p:cNvPr>
          <p:cNvGrpSpPr/>
          <p:nvPr/>
        </p:nvGrpSpPr>
        <p:grpSpPr>
          <a:xfrm>
            <a:off x="250907" y="2561205"/>
            <a:ext cx="1643208" cy="952226"/>
            <a:chOff x="332936" y="4580523"/>
            <a:chExt cx="2926080" cy="1269635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B0A34502-25B9-4114-B50D-B53E5BB5664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3990AC89-1EB6-489A-A7A5-EAEBCB1AE3F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AB93CC77-9AF9-47E7-A2D7-CAEE9E36C134}"/>
              </a:ext>
            </a:extLst>
          </p:cNvPr>
          <p:cNvGrpSpPr/>
          <p:nvPr/>
        </p:nvGrpSpPr>
        <p:grpSpPr>
          <a:xfrm>
            <a:off x="6664454" y="1362919"/>
            <a:ext cx="1643208" cy="952226"/>
            <a:chOff x="332936" y="2555951"/>
            <a:chExt cx="2926080" cy="1269635"/>
          </a:xfrm>
        </p:grpSpPr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9D41053E-56CD-4D90-B292-2F4582C8E40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22E967B2-8A14-488D-B817-25DD5B3B19A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B0FB7939-9BF4-4DDF-96D3-69A4456596CF}"/>
              </a:ext>
            </a:extLst>
          </p:cNvPr>
          <p:cNvGrpSpPr/>
          <p:nvPr/>
        </p:nvGrpSpPr>
        <p:grpSpPr>
          <a:xfrm>
            <a:off x="7249886" y="2561205"/>
            <a:ext cx="1643208" cy="952226"/>
            <a:chOff x="332936" y="4580523"/>
            <a:chExt cx="2926080" cy="1269635"/>
          </a:xfrm>
        </p:grpSpPr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E7801426-D9C1-4C29-81B5-E9B0985235B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B79BC70C-6431-47BC-8E42-EE94939D6A3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85" name="Graphic 57" descr="Research">
            <a:extLst>
              <a:ext uri="{FF2B5EF4-FFF2-40B4-BE49-F238E27FC236}">
                <a16:creationId xmlns:a16="http://schemas.microsoft.com/office/drawing/2014/main" id="{F9DF6BE5-534D-4563-A185-8EBF91573C34}"/>
              </a:ext>
            </a:extLst>
          </p:cNvPr>
          <p:cNvGrpSpPr/>
          <p:nvPr/>
        </p:nvGrpSpPr>
        <p:grpSpPr>
          <a:xfrm>
            <a:off x="688928" y="1408356"/>
            <a:ext cx="338414" cy="338414"/>
            <a:chOff x="334541" y="1537263"/>
            <a:chExt cx="451218" cy="451218"/>
          </a:xfrm>
        </p:grpSpPr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31B7CCF6-351D-4172-82BA-4E0E2364D57A}"/>
                </a:ext>
              </a:extLst>
            </p:cNvPr>
            <p:cNvSpPr/>
            <p:nvPr/>
          </p:nvSpPr>
          <p:spPr>
            <a:xfrm>
              <a:off x="371199" y="1576271"/>
              <a:ext cx="371904" cy="372374"/>
            </a:xfrm>
            <a:custGeom>
              <a:avLst/>
              <a:gdLst>
                <a:gd name="connsiteX0" fmla="*/ 304105 w 371904"/>
                <a:gd name="connsiteY0" fmla="*/ 257573 h 372374"/>
                <a:gd name="connsiteX1" fmla="*/ 274964 w 371904"/>
                <a:gd name="connsiteY1" fmla="*/ 248643 h 372374"/>
                <a:gd name="connsiteX2" fmla="*/ 253813 w 371904"/>
                <a:gd name="connsiteY2" fmla="*/ 227962 h 372374"/>
                <a:gd name="connsiteX3" fmla="*/ 282954 w 371904"/>
                <a:gd name="connsiteY3" fmla="*/ 142418 h 372374"/>
                <a:gd name="connsiteX4" fmla="*/ 141948 w 371904"/>
                <a:gd name="connsiteY4" fmla="*/ 3 h 372374"/>
                <a:gd name="connsiteX5" fmla="*/ 3 w 371904"/>
                <a:gd name="connsiteY5" fmla="*/ 141008 h 372374"/>
                <a:gd name="connsiteX6" fmla="*/ 141008 w 371904"/>
                <a:gd name="connsiteY6" fmla="*/ 282954 h 372374"/>
                <a:gd name="connsiteX7" fmla="*/ 227492 w 371904"/>
                <a:gd name="connsiteY7" fmla="*/ 253813 h 372374"/>
                <a:gd name="connsiteX8" fmla="*/ 248172 w 371904"/>
                <a:gd name="connsiteY8" fmla="*/ 274494 h 372374"/>
                <a:gd name="connsiteX9" fmla="*/ 257103 w 371904"/>
                <a:gd name="connsiteY9" fmla="*/ 304105 h 372374"/>
                <a:gd name="connsiteX10" fmla="*/ 315855 w 371904"/>
                <a:gd name="connsiteY10" fmla="*/ 362857 h 372374"/>
                <a:gd name="connsiteX11" fmla="*/ 362387 w 371904"/>
                <a:gd name="connsiteY11" fmla="*/ 362857 h 372374"/>
                <a:gd name="connsiteX12" fmla="*/ 362387 w 371904"/>
                <a:gd name="connsiteY12" fmla="*/ 316325 h 372374"/>
                <a:gd name="connsiteX13" fmla="*/ 304105 w 371904"/>
                <a:gd name="connsiteY13" fmla="*/ 257573 h 372374"/>
                <a:gd name="connsiteX14" fmla="*/ 141948 w 371904"/>
                <a:gd name="connsiteY14" fmla="*/ 254753 h 372374"/>
                <a:gd name="connsiteX15" fmla="*/ 29144 w 371904"/>
                <a:gd name="connsiteY15" fmla="*/ 141948 h 372374"/>
                <a:gd name="connsiteX16" fmla="*/ 141948 w 371904"/>
                <a:gd name="connsiteY16" fmla="*/ 29144 h 372374"/>
                <a:gd name="connsiteX17" fmla="*/ 254753 w 371904"/>
                <a:gd name="connsiteY17" fmla="*/ 141948 h 372374"/>
                <a:gd name="connsiteX18" fmla="*/ 141948 w 371904"/>
                <a:gd name="connsiteY18" fmla="*/ 254753 h 37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1904" h="372374">
                  <a:moveTo>
                    <a:pt x="304105" y="257573"/>
                  </a:moveTo>
                  <a:cubicBezTo>
                    <a:pt x="296584" y="250053"/>
                    <a:pt x="285304" y="246292"/>
                    <a:pt x="274964" y="248643"/>
                  </a:cubicBezTo>
                  <a:lnTo>
                    <a:pt x="253813" y="227962"/>
                  </a:lnTo>
                  <a:cubicBezTo>
                    <a:pt x="272613" y="203521"/>
                    <a:pt x="282954" y="173440"/>
                    <a:pt x="282954" y="142418"/>
                  </a:cubicBezTo>
                  <a:cubicBezTo>
                    <a:pt x="283424" y="63925"/>
                    <a:pt x="219971" y="473"/>
                    <a:pt x="141948" y="3"/>
                  </a:cubicBezTo>
                  <a:cubicBezTo>
                    <a:pt x="63925" y="-467"/>
                    <a:pt x="473" y="62985"/>
                    <a:pt x="3" y="141008"/>
                  </a:cubicBezTo>
                  <a:cubicBezTo>
                    <a:pt x="-467" y="219031"/>
                    <a:pt x="62985" y="282484"/>
                    <a:pt x="141008" y="282954"/>
                  </a:cubicBezTo>
                  <a:cubicBezTo>
                    <a:pt x="172029" y="282954"/>
                    <a:pt x="202581" y="272613"/>
                    <a:pt x="227492" y="253813"/>
                  </a:cubicBezTo>
                  <a:lnTo>
                    <a:pt x="248172" y="274494"/>
                  </a:lnTo>
                  <a:cubicBezTo>
                    <a:pt x="246292" y="285304"/>
                    <a:pt x="249583" y="296114"/>
                    <a:pt x="257103" y="304105"/>
                  </a:cubicBezTo>
                  <a:lnTo>
                    <a:pt x="315855" y="362857"/>
                  </a:lnTo>
                  <a:cubicBezTo>
                    <a:pt x="328546" y="375548"/>
                    <a:pt x="349697" y="375548"/>
                    <a:pt x="362387" y="362857"/>
                  </a:cubicBezTo>
                  <a:cubicBezTo>
                    <a:pt x="375078" y="350167"/>
                    <a:pt x="375078" y="329016"/>
                    <a:pt x="362387" y="316325"/>
                  </a:cubicBezTo>
                  <a:lnTo>
                    <a:pt x="304105" y="257573"/>
                  </a:lnTo>
                  <a:close/>
                  <a:moveTo>
                    <a:pt x="141948" y="254753"/>
                  </a:moveTo>
                  <a:cubicBezTo>
                    <a:pt x="79436" y="254753"/>
                    <a:pt x="29144" y="204461"/>
                    <a:pt x="29144" y="141948"/>
                  </a:cubicBezTo>
                  <a:cubicBezTo>
                    <a:pt x="29144" y="79436"/>
                    <a:pt x="79436" y="29144"/>
                    <a:pt x="141948" y="29144"/>
                  </a:cubicBezTo>
                  <a:cubicBezTo>
                    <a:pt x="204461" y="29144"/>
                    <a:pt x="254753" y="79436"/>
                    <a:pt x="254753" y="141948"/>
                  </a:cubicBezTo>
                  <a:cubicBezTo>
                    <a:pt x="254753" y="203991"/>
                    <a:pt x="203991" y="254753"/>
                    <a:pt x="141948" y="25475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FBC89E4A-CFC9-40E0-8027-D13F69F1C079}"/>
                </a:ext>
              </a:extLst>
            </p:cNvPr>
            <p:cNvSpPr/>
            <p:nvPr/>
          </p:nvSpPr>
          <p:spPr>
            <a:xfrm>
              <a:off x="412094" y="1646127"/>
              <a:ext cx="202578" cy="148706"/>
            </a:xfrm>
            <a:custGeom>
              <a:avLst/>
              <a:gdLst>
                <a:gd name="connsiteX0" fmla="*/ 202108 w 202578"/>
                <a:gd name="connsiteY0" fmla="*/ 65043 h 148706"/>
                <a:gd name="connsiteX1" fmla="*/ 175317 w 202578"/>
                <a:gd name="connsiteY1" fmla="*/ 65043 h 148706"/>
                <a:gd name="connsiteX2" fmla="*/ 169207 w 202578"/>
                <a:gd name="connsiteY2" fmla="*/ 68803 h 148706"/>
                <a:gd name="connsiteX3" fmla="*/ 151346 w 202578"/>
                <a:gd name="connsiteY3" fmla="*/ 88074 h 148706"/>
                <a:gd name="connsiteX4" fmla="*/ 136305 w 202578"/>
                <a:gd name="connsiteY4" fmla="*/ 35902 h 148706"/>
                <a:gd name="connsiteX5" fmla="*/ 125965 w 202578"/>
                <a:gd name="connsiteY5" fmla="*/ 30261 h 148706"/>
                <a:gd name="connsiteX6" fmla="*/ 120325 w 202578"/>
                <a:gd name="connsiteY6" fmla="*/ 35432 h 148706"/>
                <a:gd name="connsiteX7" fmla="*/ 92124 w 202578"/>
                <a:gd name="connsiteY7" fmla="*/ 110164 h 148706"/>
                <a:gd name="connsiteX8" fmla="*/ 72853 w 202578"/>
                <a:gd name="connsiteY8" fmla="*/ 6760 h 148706"/>
                <a:gd name="connsiteX9" fmla="*/ 63453 w 202578"/>
                <a:gd name="connsiteY9" fmla="*/ 180 h 148706"/>
                <a:gd name="connsiteX10" fmla="*/ 56872 w 202578"/>
                <a:gd name="connsiteY10" fmla="*/ 5820 h 148706"/>
                <a:gd name="connsiteX11" fmla="*/ 36661 w 202578"/>
                <a:gd name="connsiteY11" fmla="*/ 65043 h 148706"/>
                <a:gd name="connsiteX12" fmla="*/ 0 w 202578"/>
                <a:gd name="connsiteY12" fmla="*/ 65043 h 148706"/>
                <a:gd name="connsiteX13" fmla="*/ 0 w 202578"/>
                <a:gd name="connsiteY13" fmla="*/ 83843 h 148706"/>
                <a:gd name="connsiteX14" fmla="*/ 42772 w 202578"/>
                <a:gd name="connsiteY14" fmla="*/ 83843 h 148706"/>
                <a:gd name="connsiteX15" fmla="*/ 50762 w 202578"/>
                <a:gd name="connsiteY15" fmla="*/ 76793 h 148706"/>
                <a:gd name="connsiteX16" fmla="*/ 62512 w 202578"/>
                <a:gd name="connsiteY16" fmla="*/ 41072 h 148706"/>
                <a:gd name="connsiteX17" fmla="*/ 81313 w 202578"/>
                <a:gd name="connsiteY17" fmla="*/ 142126 h 148706"/>
                <a:gd name="connsiteX18" fmla="*/ 88834 w 202578"/>
                <a:gd name="connsiteY18" fmla="*/ 148706 h 148706"/>
                <a:gd name="connsiteX19" fmla="*/ 89774 w 202578"/>
                <a:gd name="connsiteY19" fmla="*/ 148706 h 148706"/>
                <a:gd name="connsiteX20" fmla="*/ 97764 w 202578"/>
                <a:gd name="connsiteY20" fmla="*/ 143536 h 148706"/>
                <a:gd name="connsiteX21" fmla="*/ 127845 w 202578"/>
                <a:gd name="connsiteY21" fmla="*/ 64573 h 148706"/>
                <a:gd name="connsiteX22" fmla="*/ 140066 w 202578"/>
                <a:gd name="connsiteY22" fmla="*/ 106874 h 148706"/>
                <a:gd name="connsiteX23" fmla="*/ 150406 w 202578"/>
                <a:gd name="connsiteY23" fmla="*/ 112515 h 148706"/>
                <a:gd name="connsiteX24" fmla="*/ 154166 w 202578"/>
                <a:gd name="connsiteY24" fmla="*/ 110164 h 148706"/>
                <a:gd name="connsiteX25" fmla="*/ 179547 w 202578"/>
                <a:gd name="connsiteY25" fmla="*/ 83843 h 148706"/>
                <a:gd name="connsiteX26" fmla="*/ 202578 w 202578"/>
                <a:gd name="connsiteY26" fmla="*/ 83843 h 148706"/>
                <a:gd name="connsiteX27" fmla="*/ 202578 w 202578"/>
                <a:gd name="connsiteY27" fmla="*/ 65043 h 14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578" h="148706">
                  <a:moveTo>
                    <a:pt x="202108" y="65043"/>
                  </a:moveTo>
                  <a:lnTo>
                    <a:pt x="175317" y="65043"/>
                  </a:lnTo>
                  <a:cubicBezTo>
                    <a:pt x="172967" y="65513"/>
                    <a:pt x="170617" y="66923"/>
                    <a:pt x="169207" y="68803"/>
                  </a:cubicBezTo>
                  <a:lnTo>
                    <a:pt x="151346" y="88074"/>
                  </a:lnTo>
                  <a:lnTo>
                    <a:pt x="136305" y="35902"/>
                  </a:lnTo>
                  <a:cubicBezTo>
                    <a:pt x="134895" y="31671"/>
                    <a:pt x="130195" y="28851"/>
                    <a:pt x="125965" y="30261"/>
                  </a:cubicBezTo>
                  <a:cubicBezTo>
                    <a:pt x="123615" y="31201"/>
                    <a:pt x="121265" y="32611"/>
                    <a:pt x="120325" y="35432"/>
                  </a:cubicBezTo>
                  <a:lnTo>
                    <a:pt x="92124" y="110164"/>
                  </a:lnTo>
                  <a:lnTo>
                    <a:pt x="72853" y="6760"/>
                  </a:lnTo>
                  <a:cubicBezTo>
                    <a:pt x="71913" y="2060"/>
                    <a:pt x="67683" y="-760"/>
                    <a:pt x="63453" y="180"/>
                  </a:cubicBezTo>
                  <a:cubicBezTo>
                    <a:pt x="60632" y="650"/>
                    <a:pt x="58282" y="3000"/>
                    <a:pt x="56872" y="5820"/>
                  </a:cubicBezTo>
                  <a:lnTo>
                    <a:pt x="36661" y="65043"/>
                  </a:lnTo>
                  <a:lnTo>
                    <a:pt x="0" y="65043"/>
                  </a:lnTo>
                  <a:lnTo>
                    <a:pt x="0" y="83843"/>
                  </a:lnTo>
                  <a:lnTo>
                    <a:pt x="42772" y="83843"/>
                  </a:lnTo>
                  <a:cubicBezTo>
                    <a:pt x="46532" y="83373"/>
                    <a:pt x="49822" y="80553"/>
                    <a:pt x="50762" y="76793"/>
                  </a:cubicBezTo>
                  <a:lnTo>
                    <a:pt x="62512" y="41072"/>
                  </a:lnTo>
                  <a:lnTo>
                    <a:pt x="81313" y="142126"/>
                  </a:lnTo>
                  <a:cubicBezTo>
                    <a:pt x="81783" y="145886"/>
                    <a:pt x="85073" y="148706"/>
                    <a:pt x="88834" y="148706"/>
                  </a:cubicBezTo>
                  <a:lnTo>
                    <a:pt x="89774" y="148706"/>
                  </a:lnTo>
                  <a:cubicBezTo>
                    <a:pt x="93064" y="148706"/>
                    <a:pt x="96354" y="146826"/>
                    <a:pt x="97764" y="143536"/>
                  </a:cubicBezTo>
                  <a:lnTo>
                    <a:pt x="127845" y="64573"/>
                  </a:lnTo>
                  <a:lnTo>
                    <a:pt x="140066" y="106874"/>
                  </a:lnTo>
                  <a:cubicBezTo>
                    <a:pt x="141476" y="111105"/>
                    <a:pt x="145706" y="113925"/>
                    <a:pt x="150406" y="112515"/>
                  </a:cubicBezTo>
                  <a:cubicBezTo>
                    <a:pt x="151816" y="112045"/>
                    <a:pt x="153226" y="111105"/>
                    <a:pt x="154166" y="110164"/>
                  </a:cubicBezTo>
                  <a:lnTo>
                    <a:pt x="179547" y="83843"/>
                  </a:lnTo>
                  <a:lnTo>
                    <a:pt x="202578" y="83843"/>
                  </a:lnTo>
                  <a:lnTo>
                    <a:pt x="202578" y="6504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88" name="Graphic 59" descr="Lightbulb">
            <a:extLst>
              <a:ext uri="{FF2B5EF4-FFF2-40B4-BE49-F238E27FC236}">
                <a16:creationId xmlns:a16="http://schemas.microsoft.com/office/drawing/2014/main" id="{E9ECA67F-EAC6-43B2-BFAC-E9B2AAE1BD3C}"/>
              </a:ext>
            </a:extLst>
          </p:cNvPr>
          <p:cNvGrpSpPr/>
          <p:nvPr/>
        </p:nvGrpSpPr>
        <p:grpSpPr>
          <a:xfrm>
            <a:off x="8094480" y="1392826"/>
            <a:ext cx="338414" cy="338414"/>
            <a:chOff x="11413760" y="1503570"/>
            <a:chExt cx="451218" cy="451218"/>
          </a:xfrm>
        </p:grpSpPr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CE12DAD9-B86C-4643-AC9E-3CA59A750C51}"/>
                </a:ext>
              </a:extLst>
            </p:cNvPr>
            <p:cNvSpPr/>
            <p:nvPr/>
          </p:nvSpPr>
          <p:spPr>
            <a:xfrm>
              <a:off x="11578266" y="1804382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8314D3EA-1BB5-4C1F-AD4F-BBB4CE472B73}"/>
                </a:ext>
              </a:extLst>
            </p:cNvPr>
            <p:cNvSpPr/>
            <p:nvPr/>
          </p:nvSpPr>
          <p:spPr>
            <a:xfrm>
              <a:off x="11578266" y="1851383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CA5EE2B3-C605-41EB-8270-0ECEE9860F49}"/>
                </a:ext>
              </a:extLst>
            </p:cNvPr>
            <p:cNvSpPr/>
            <p:nvPr/>
          </p:nvSpPr>
          <p:spPr>
            <a:xfrm>
              <a:off x="11608817" y="1898385"/>
              <a:ext cx="61102" cy="28201"/>
            </a:xfrm>
            <a:custGeom>
              <a:avLst/>
              <a:gdLst>
                <a:gd name="connsiteX0" fmla="*/ 0 w 61102"/>
                <a:gd name="connsiteY0" fmla="*/ 0 h 28201"/>
                <a:gd name="connsiteX1" fmla="*/ 30551 w 61102"/>
                <a:gd name="connsiteY1" fmla="*/ 28201 h 28201"/>
                <a:gd name="connsiteX2" fmla="*/ 61102 w 61102"/>
                <a:gd name="connsiteY2" fmla="*/ 0 h 28201"/>
                <a:gd name="connsiteX3" fmla="*/ 0 w 61102"/>
                <a:gd name="connsiteY3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02" h="28201">
                  <a:moveTo>
                    <a:pt x="0" y="0"/>
                  </a:moveTo>
                  <a:cubicBezTo>
                    <a:pt x="1410" y="15981"/>
                    <a:pt x="14571" y="28201"/>
                    <a:pt x="30551" y="28201"/>
                  </a:cubicBezTo>
                  <a:cubicBezTo>
                    <a:pt x="46532" y="28201"/>
                    <a:pt x="59692" y="15981"/>
                    <a:pt x="6110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8874236-5740-4353-A1E7-59D86BCF66B9}"/>
                </a:ext>
              </a:extLst>
            </p:cNvPr>
            <p:cNvSpPr/>
            <p:nvPr/>
          </p:nvSpPr>
          <p:spPr>
            <a:xfrm>
              <a:off x="11517164" y="1531771"/>
              <a:ext cx="244409" cy="253810"/>
            </a:xfrm>
            <a:custGeom>
              <a:avLst/>
              <a:gdLst>
                <a:gd name="connsiteX0" fmla="*/ 122205 w 244409"/>
                <a:gd name="connsiteY0" fmla="*/ 0 h 253810"/>
                <a:gd name="connsiteX1" fmla="*/ 122205 w 244409"/>
                <a:gd name="connsiteY1" fmla="*/ 0 h 253810"/>
                <a:gd name="connsiteX2" fmla="*/ 122205 w 244409"/>
                <a:gd name="connsiteY2" fmla="*/ 0 h 253810"/>
                <a:gd name="connsiteX3" fmla="*/ 0 w 244409"/>
                <a:gd name="connsiteY3" fmla="*/ 120795 h 253810"/>
                <a:gd name="connsiteX4" fmla="*/ 0 w 244409"/>
                <a:gd name="connsiteY4" fmla="*/ 125025 h 253810"/>
                <a:gd name="connsiteX5" fmla="*/ 8460 w 244409"/>
                <a:gd name="connsiteY5" fmla="*/ 167327 h 253810"/>
                <a:gd name="connsiteX6" fmla="*/ 29611 w 244409"/>
                <a:gd name="connsiteY6" fmla="*/ 202108 h 253810"/>
                <a:gd name="connsiteX7" fmla="*/ 58282 w 244409"/>
                <a:gd name="connsiteY7" fmla="*/ 248640 h 253810"/>
                <a:gd name="connsiteX8" fmla="*/ 66743 w 244409"/>
                <a:gd name="connsiteY8" fmla="*/ 253810 h 253810"/>
                <a:gd name="connsiteX9" fmla="*/ 177667 w 244409"/>
                <a:gd name="connsiteY9" fmla="*/ 253810 h 253810"/>
                <a:gd name="connsiteX10" fmla="*/ 186127 w 244409"/>
                <a:gd name="connsiteY10" fmla="*/ 248640 h 253810"/>
                <a:gd name="connsiteX11" fmla="*/ 214799 w 244409"/>
                <a:gd name="connsiteY11" fmla="*/ 202108 h 253810"/>
                <a:gd name="connsiteX12" fmla="*/ 235949 w 244409"/>
                <a:gd name="connsiteY12" fmla="*/ 167327 h 253810"/>
                <a:gd name="connsiteX13" fmla="*/ 244410 w 244409"/>
                <a:gd name="connsiteY13" fmla="*/ 125025 h 253810"/>
                <a:gd name="connsiteX14" fmla="*/ 244410 w 244409"/>
                <a:gd name="connsiteY14" fmla="*/ 120795 h 253810"/>
                <a:gd name="connsiteX15" fmla="*/ 122205 w 244409"/>
                <a:gd name="connsiteY15" fmla="*/ 0 h 253810"/>
                <a:gd name="connsiteX16" fmla="*/ 216209 w 244409"/>
                <a:gd name="connsiteY16" fmla="*/ 124555 h 253810"/>
                <a:gd name="connsiteX17" fmla="*/ 209628 w 244409"/>
                <a:gd name="connsiteY17" fmla="*/ 157456 h 253810"/>
                <a:gd name="connsiteX18" fmla="*/ 193648 w 244409"/>
                <a:gd name="connsiteY18" fmla="*/ 183307 h 253810"/>
                <a:gd name="connsiteX19" fmla="*/ 166387 w 244409"/>
                <a:gd name="connsiteY19" fmla="*/ 225609 h 253810"/>
                <a:gd name="connsiteX20" fmla="*/ 122205 w 244409"/>
                <a:gd name="connsiteY20" fmla="*/ 225609 h 253810"/>
                <a:gd name="connsiteX21" fmla="*/ 78493 w 244409"/>
                <a:gd name="connsiteY21" fmla="*/ 225609 h 253810"/>
                <a:gd name="connsiteX22" fmla="*/ 51232 w 244409"/>
                <a:gd name="connsiteY22" fmla="*/ 183307 h 253810"/>
                <a:gd name="connsiteX23" fmla="*/ 35251 w 244409"/>
                <a:gd name="connsiteY23" fmla="*/ 157456 h 253810"/>
                <a:gd name="connsiteX24" fmla="*/ 28671 w 244409"/>
                <a:gd name="connsiteY24" fmla="*/ 124555 h 253810"/>
                <a:gd name="connsiteX25" fmla="*/ 28671 w 244409"/>
                <a:gd name="connsiteY25" fmla="*/ 120795 h 253810"/>
                <a:gd name="connsiteX26" fmla="*/ 122675 w 244409"/>
                <a:gd name="connsiteY26" fmla="*/ 27731 h 253810"/>
                <a:gd name="connsiteX27" fmla="*/ 122675 w 244409"/>
                <a:gd name="connsiteY27" fmla="*/ 27731 h 253810"/>
                <a:gd name="connsiteX28" fmla="*/ 122675 w 244409"/>
                <a:gd name="connsiteY28" fmla="*/ 27731 h 253810"/>
                <a:gd name="connsiteX29" fmla="*/ 122675 w 244409"/>
                <a:gd name="connsiteY29" fmla="*/ 27731 h 253810"/>
                <a:gd name="connsiteX30" fmla="*/ 122675 w 244409"/>
                <a:gd name="connsiteY30" fmla="*/ 27731 h 253810"/>
                <a:gd name="connsiteX31" fmla="*/ 122675 w 244409"/>
                <a:gd name="connsiteY31" fmla="*/ 27731 h 253810"/>
                <a:gd name="connsiteX32" fmla="*/ 122675 w 244409"/>
                <a:gd name="connsiteY32" fmla="*/ 27731 h 253810"/>
                <a:gd name="connsiteX33" fmla="*/ 216679 w 244409"/>
                <a:gd name="connsiteY33" fmla="*/ 120795 h 253810"/>
                <a:gd name="connsiteX34" fmla="*/ 216679 w 244409"/>
                <a:gd name="connsiteY34" fmla="*/ 124555 h 25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4409" h="253810">
                  <a:moveTo>
                    <a:pt x="122205" y="0"/>
                  </a:moveTo>
                  <a:cubicBezTo>
                    <a:pt x="122205" y="0"/>
                    <a:pt x="122205" y="0"/>
                    <a:pt x="122205" y="0"/>
                  </a:cubicBezTo>
                  <a:cubicBezTo>
                    <a:pt x="122205" y="0"/>
                    <a:pt x="122205" y="0"/>
                    <a:pt x="122205" y="0"/>
                  </a:cubicBezTo>
                  <a:cubicBezTo>
                    <a:pt x="55462" y="470"/>
                    <a:pt x="1410" y="54052"/>
                    <a:pt x="0" y="120795"/>
                  </a:cubicBezTo>
                  <a:lnTo>
                    <a:pt x="0" y="125025"/>
                  </a:lnTo>
                  <a:cubicBezTo>
                    <a:pt x="470" y="139596"/>
                    <a:pt x="3290" y="153696"/>
                    <a:pt x="8460" y="167327"/>
                  </a:cubicBezTo>
                  <a:cubicBezTo>
                    <a:pt x="13631" y="180017"/>
                    <a:pt x="20681" y="191768"/>
                    <a:pt x="29611" y="202108"/>
                  </a:cubicBezTo>
                  <a:cubicBezTo>
                    <a:pt x="40892" y="214329"/>
                    <a:pt x="53112" y="238300"/>
                    <a:pt x="58282" y="248640"/>
                  </a:cubicBezTo>
                  <a:cubicBezTo>
                    <a:pt x="59692" y="251930"/>
                    <a:pt x="62983" y="253810"/>
                    <a:pt x="66743" y="253810"/>
                  </a:cubicBezTo>
                  <a:lnTo>
                    <a:pt x="177667" y="253810"/>
                  </a:lnTo>
                  <a:cubicBezTo>
                    <a:pt x="181427" y="253810"/>
                    <a:pt x="184717" y="251930"/>
                    <a:pt x="186127" y="248640"/>
                  </a:cubicBezTo>
                  <a:cubicBezTo>
                    <a:pt x="191298" y="238300"/>
                    <a:pt x="203518" y="214329"/>
                    <a:pt x="214799" y="202108"/>
                  </a:cubicBezTo>
                  <a:cubicBezTo>
                    <a:pt x="223729" y="191768"/>
                    <a:pt x="231249" y="180017"/>
                    <a:pt x="235949" y="167327"/>
                  </a:cubicBezTo>
                  <a:cubicBezTo>
                    <a:pt x="241120" y="153696"/>
                    <a:pt x="243940" y="139596"/>
                    <a:pt x="244410" y="125025"/>
                  </a:cubicBezTo>
                  <a:lnTo>
                    <a:pt x="244410" y="120795"/>
                  </a:lnTo>
                  <a:cubicBezTo>
                    <a:pt x="243000" y="54052"/>
                    <a:pt x="188948" y="470"/>
                    <a:pt x="122205" y="0"/>
                  </a:cubicBezTo>
                  <a:close/>
                  <a:moveTo>
                    <a:pt x="216209" y="124555"/>
                  </a:moveTo>
                  <a:cubicBezTo>
                    <a:pt x="215739" y="135835"/>
                    <a:pt x="213389" y="147116"/>
                    <a:pt x="209628" y="157456"/>
                  </a:cubicBezTo>
                  <a:cubicBezTo>
                    <a:pt x="205868" y="166857"/>
                    <a:pt x="200698" y="175787"/>
                    <a:pt x="193648" y="183307"/>
                  </a:cubicBezTo>
                  <a:cubicBezTo>
                    <a:pt x="182837" y="196468"/>
                    <a:pt x="173437" y="210568"/>
                    <a:pt x="166387" y="225609"/>
                  </a:cubicBezTo>
                  <a:lnTo>
                    <a:pt x="122205" y="225609"/>
                  </a:lnTo>
                  <a:lnTo>
                    <a:pt x="78493" y="225609"/>
                  </a:lnTo>
                  <a:cubicBezTo>
                    <a:pt x="70973" y="210568"/>
                    <a:pt x="61572" y="196468"/>
                    <a:pt x="51232" y="183307"/>
                  </a:cubicBezTo>
                  <a:cubicBezTo>
                    <a:pt x="44652" y="175787"/>
                    <a:pt x="39012" y="166857"/>
                    <a:pt x="35251" y="157456"/>
                  </a:cubicBezTo>
                  <a:cubicBezTo>
                    <a:pt x="31021" y="147116"/>
                    <a:pt x="29141" y="135835"/>
                    <a:pt x="28671" y="124555"/>
                  </a:cubicBezTo>
                  <a:lnTo>
                    <a:pt x="28671" y="120795"/>
                  </a:lnTo>
                  <a:cubicBezTo>
                    <a:pt x="29611" y="69563"/>
                    <a:pt x="71443" y="2820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22675" y="27731"/>
                    <a:pt x="122675" y="27731"/>
                    <a:pt x="122675" y="27731"/>
                  </a:cubicBezTo>
                  <a:cubicBezTo>
                    <a:pt x="122675" y="27731"/>
                    <a:pt x="122675" y="2773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73907" y="28201"/>
                    <a:pt x="215739" y="69093"/>
                    <a:pt x="216679" y="120795"/>
                  </a:cubicBezTo>
                  <a:lnTo>
                    <a:pt x="216679" y="12455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E6A4A165-7982-4265-82AF-438C22530E2B}"/>
              </a:ext>
            </a:extLst>
          </p:cNvPr>
          <p:cNvGrpSpPr/>
          <p:nvPr/>
        </p:nvGrpSpPr>
        <p:grpSpPr>
          <a:xfrm>
            <a:off x="835887" y="4957776"/>
            <a:ext cx="1643208" cy="952226"/>
            <a:chOff x="332936" y="4580523"/>
            <a:chExt cx="2926080" cy="1269635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DA8AE57D-CC20-4983-BF01-872165AE89D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A39759A3-1974-42E0-A52D-07DE4BD1C98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4B623936-B448-4813-9369-9540AC28FFAF}"/>
              </a:ext>
            </a:extLst>
          </p:cNvPr>
          <p:cNvGrpSpPr/>
          <p:nvPr/>
        </p:nvGrpSpPr>
        <p:grpSpPr>
          <a:xfrm>
            <a:off x="6664454" y="4957776"/>
            <a:ext cx="1643208" cy="952226"/>
            <a:chOff x="332936" y="4580523"/>
            <a:chExt cx="2926080" cy="1269635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08A29935-9C9A-4A77-90D5-BC5AAAFFA1CD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2CCFC9AB-D790-458E-9F37-DD249ADA89C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99" name="Graphic 58" descr="Eye">
            <a:extLst>
              <a:ext uri="{FF2B5EF4-FFF2-40B4-BE49-F238E27FC236}">
                <a16:creationId xmlns:a16="http://schemas.microsoft.com/office/drawing/2014/main" id="{86D182BF-E64A-493F-8394-83CE6EF62AA7}"/>
              </a:ext>
            </a:extLst>
          </p:cNvPr>
          <p:cNvGrpSpPr/>
          <p:nvPr/>
        </p:nvGrpSpPr>
        <p:grpSpPr>
          <a:xfrm>
            <a:off x="103948" y="3815264"/>
            <a:ext cx="338414" cy="338414"/>
            <a:chOff x="334541" y="3751127"/>
            <a:chExt cx="451218" cy="451218"/>
          </a:xfrm>
        </p:grpSpPr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9BA80EDE-1AE1-4799-8E7A-38EEB29F0978}"/>
                </a:ext>
              </a:extLst>
            </p:cNvPr>
            <p:cNvSpPr/>
            <p:nvPr/>
          </p:nvSpPr>
          <p:spPr>
            <a:xfrm>
              <a:off x="372305" y="3863931"/>
              <a:ext cx="375739" cy="225609"/>
            </a:xfrm>
            <a:custGeom>
              <a:avLst/>
              <a:gdLst>
                <a:gd name="connsiteX0" fmla="*/ 253177 w 375739"/>
                <a:gd name="connsiteY0" fmla="*/ 180487 h 225609"/>
                <a:gd name="connsiteX1" fmla="*/ 256937 w 375739"/>
                <a:gd name="connsiteY1" fmla="*/ 49352 h 225609"/>
                <a:gd name="connsiteX2" fmla="*/ 342480 w 375739"/>
                <a:gd name="connsiteY2" fmla="*/ 117975 h 225609"/>
                <a:gd name="connsiteX3" fmla="*/ 253177 w 375739"/>
                <a:gd name="connsiteY3" fmla="*/ 180487 h 225609"/>
                <a:gd name="connsiteX4" fmla="*/ 68459 w 375739"/>
                <a:gd name="connsiteY4" fmla="*/ 83663 h 225609"/>
                <a:gd name="connsiteX5" fmla="*/ 118281 w 375739"/>
                <a:gd name="connsiteY5" fmla="*/ 49822 h 225609"/>
                <a:gd name="connsiteX6" fmla="*/ 122511 w 375739"/>
                <a:gd name="connsiteY6" fmla="*/ 180487 h 225609"/>
                <a:gd name="connsiteX7" fmla="*/ 33208 w 375739"/>
                <a:gd name="connsiteY7" fmla="*/ 117975 h 225609"/>
                <a:gd name="connsiteX8" fmla="*/ 68459 w 375739"/>
                <a:gd name="connsiteY8" fmla="*/ 83663 h 225609"/>
                <a:gd name="connsiteX9" fmla="*/ 68459 w 375739"/>
                <a:gd name="connsiteY9" fmla="*/ 83663 h 225609"/>
                <a:gd name="connsiteX10" fmla="*/ 187844 w 375739"/>
                <a:gd name="connsiteY10" fmla="*/ 188008 h 225609"/>
                <a:gd name="connsiteX11" fmla="*/ 112641 w 375739"/>
                <a:gd name="connsiteY11" fmla="*/ 112805 h 225609"/>
                <a:gd name="connsiteX12" fmla="*/ 187844 w 375739"/>
                <a:gd name="connsiteY12" fmla="*/ 37602 h 225609"/>
                <a:gd name="connsiteX13" fmla="*/ 263047 w 375739"/>
                <a:gd name="connsiteY13" fmla="*/ 112805 h 225609"/>
                <a:gd name="connsiteX14" fmla="*/ 187844 w 375739"/>
                <a:gd name="connsiteY14" fmla="*/ 188008 h 225609"/>
                <a:gd name="connsiteX15" fmla="*/ 370681 w 375739"/>
                <a:gd name="connsiteY15" fmla="*/ 104814 h 225609"/>
                <a:gd name="connsiteX16" fmla="*/ 187844 w 375739"/>
                <a:gd name="connsiteY16" fmla="*/ 0 h 225609"/>
                <a:gd name="connsiteX17" fmla="*/ 5007 w 375739"/>
                <a:gd name="connsiteY17" fmla="*/ 104814 h 225609"/>
                <a:gd name="connsiteX18" fmla="*/ 5947 w 375739"/>
                <a:gd name="connsiteY18" fmla="*/ 133015 h 225609"/>
                <a:gd name="connsiteX19" fmla="*/ 187844 w 375739"/>
                <a:gd name="connsiteY19" fmla="*/ 225609 h 225609"/>
                <a:gd name="connsiteX20" fmla="*/ 370211 w 375739"/>
                <a:gd name="connsiteY20" fmla="*/ 133015 h 225609"/>
                <a:gd name="connsiteX21" fmla="*/ 370681 w 375739"/>
                <a:gd name="connsiteY21" fmla="*/ 104814 h 225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5739" h="225609">
                  <a:moveTo>
                    <a:pt x="253177" y="180487"/>
                  </a:moveTo>
                  <a:cubicBezTo>
                    <a:pt x="289838" y="145236"/>
                    <a:pt x="291718" y="86953"/>
                    <a:pt x="256937" y="49352"/>
                  </a:cubicBezTo>
                  <a:cubicBezTo>
                    <a:pt x="294068" y="68623"/>
                    <a:pt x="324619" y="98234"/>
                    <a:pt x="342480" y="117975"/>
                  </a:cubicBezTo>
                  <a:cubicBezTo>
                    <a:pt x="323679" y="136305"/>
                    <a:pt x="291718" y="163567"/>
                    <a:pt x="253177" y="180487"/>
                  </a:cubicBezTo>
                  <a:close/>
                  <a:moveTo>
                    <a:pt x="68459" y="83663"/>
                  </a:moveTo>
                  <a:cubicBezTo>
                    <a:pt x="83970" y="70503"/>
                    <a:pt x="100421" y="59222"/>
                    <a:pt x="118281" y="49822"/>
                  </a:cubicBezTo>
                  <a:cubicBezTo>
                    <a:pt x="83970" y="87423"/>
                    <a:pt x="85850" y="145236"/>
                    <a:pt x="122511" y="180487"/>
                  </a:cubicBezTo>
                  <a:cubicBezTo>
                    <a:pt x="83970" y="163567"/>
                    <a:pt x="51539" y="136305"/>
                    <a:pt x="33208" y="117975"/>
                  </a:cubicBezTo>
                  <a:cubicBezTo>
                    <a:pt x="44018" y="105754"/>
                    <a:pt x="55769" y="94474"/>
                    <a:pt x="68459" y="83663"/>
                  </a:cubicBezTo>
                  <a:lnTo>
                    <a:pt x="68459" y="83663"/>
                  </a:lnTo>
                  <a:close/>
                  <a:moveTo>
                    <a:pt x="187844" y="188008"/>
                  </a:moveTo>
                  <a:cubicBezTo>
                    <a:pt x="146482" y="188008"/>
                    <a:pt x="112641" y="154166"/>
                    <a:pt x="112641" y="112805"/>
                  </a:cubicBezTo>
                  <a:cubicBezTo>
                    <a:pt x="112641" y="71443"/>
                    <a:pt x="146482" y="37602"/>
                    <a:pt x="187844" y="37602"/>
                  </a:cubicBezTo>
                  <a:cubicBezTo>
                    <a:pt x="229206" y="37602"/>
                    <a:pt x="263047" y="71443"/>
                    <a:pt x="263047" y="112805"/>
                  </a:cubicBezTo>
                  <a:cubicBezTo>
                    <a:pt x="263047" y="154166"/>
                    <a:pt x="229206" y="188008"/>
                    <a:pt x="187844" y="188008"/>
                  </a:cubicBezTo>
                  <a:close/>
                  <a:moveTo>
                    <a:pt x="370681" y="104814"/>
                  </a:moveTo>
                  <a:cubicBezTo>
                    <a:pt x="343420" y="72853"/>
                    <a:pt x="271977" y="0"/>
                    <a:pt x="187844" y="0"/>
                  </a:cubicBezTo>
                  <a:cubicBezTo>
                    <a:pt x="103711" y="0"/>
                    <a:pt x="32268" y="72853"/>
                    <a:pt x="5007" y="104814"/>
                  </a:cubicBezTo>
                  <a:cubicBezTo>
                    <a:pt x="-2044" y="113275"/>
                    <a:pt x="-1574" y="125025"/>
                    <a:pt x="5947" y="133015"/>
                  </a:cubicBezTo>
                  <a:cubicBezTo>
                    <a:pt x="33678" y="162156"/>
                    <a:pt x="104651" y="225609"/>
                    <a:pt x="187844" y="225609"/>
                  </a:cubicBezTo>
                  <a:cubicBezTo>
                    <a:pt x="271037" y="225609"/>
                    <a:pt x="342010" y="162156"/>
                    <a:pt x="370211" y="133015"/>
                  </a:cubicBezTo>
                  <a:cubicBezTo>
                    <a:pt x="377262" y="125495"/>
                    <a:pt x="377732" y="113275"/>
                    <a:pt x="370681" y="10481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03BD0A3-7F24-4361-BC12-18D7E48761C6}"/>
                </a:ext>
              </a:extLst>
            </p:cNvPr>
            <p:cNvSpPr/>
            <p:nvPr/>
          </p:nvSpPr>
          <p:spPr>
            <a:xfrm>
              <a:off x="513148" y="3929734"/>
              <a:ext cx="94003" cy="94003"/>
            </a:xfrm>
            <a:custGeom>
              <a:avLst/>
              <a:gdLst>
                <a:gd name="connsiteX0" fmla="*/ 94004 w 94003"/>
                <a:gd name="connsiteY0" fmla="*/ 47002 h 94003"/>
                <a:gd name="connsiteX1" fmla="*/ 47002 w 94003"/>
                <a:gd name="connsiteY1" fmla="*/ 94004 h 94003"/>
                <a:gd name="connsiteX2" fmla="*/ 0 w 94003"/>
                <a:gd name="connsiteY2" fmla="*/ 47002 h 94003"/>
                <a:gd name="connsiteX3" fmla="*/ 47002 w 94003"/>
                <a:gd name="connsiteY3" fmla="*/ 0 h 94003"/>
                <a:gd name="connsiteX4" fmla="*/ 94004 w 94003"/>
                <a:gd name="connsiteY4" fmla="*/ 47002 h 9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03" h="94003">
                  <a:moveTo>
                    <a:pt x="94004" y="47002"/>
                  </a:moveTo>
                  <a:cubicBezTo>
                    <a:pt x="94004" y="72960"/>
                    <a:pt x="72960" y="94004"/>
                    <a:pt x="47002" y="94004"/>
                  </a:cubicBezTo>
                  <a:cubicBezTo>
                    <a:pt x="21043" y="94004"/>
                    <a:pt x="0" y="72960"/>
                    <a:pt x="0" y="47002"/>
                  </a:cubicBezTo>
                  <a:cubicBezTo>
                    <a:pt x="0" y="21043"/>
                    <a:pt x="21043" y="0"/>
                    <a:pt x="47002" y="0"/>
                  </a:cubicBezTo>
                  <a:cubicBezTo>
                    <a:pt x="72960" y="0"/>
                    <a:pt x="94004" y="21043"/>
                    <a:pt x="94004" y="4700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</p:grpSp>
      <p:grpSp>
        <p:nvGrpSpPr>
          <p:cNvPr id="202" name="Graphic 60" descr="Gears">
            <a:extLst>
              <a:ext uri="{FF2B5EF4-FFF2-40B4-BE49-F238E27FC236}">
                <a16:creationId xmlns:a16="http://schemas.microsoft.com/office/drawing/2014/main" id="{14A1786A-37B7-4BCE-A03F-7DAA6754165B}"/>
              </a:ext>
            </a:extLst>
          </p:cNvPr>
          <p:cNvGrpSpPr/>
          <p:nvPr/>
        </p:nvGrpSpPr>
        <p:grpSpPr>
          <a:xfrm>
            <a:off x="8148767" y="5033991"/>
            <a:ext cx="229839" cy="278133"/>
            <a:chOff x="11486142" y="3742834"/>
            <a:chExt cx="306452" cy="370844"/>
          </a:xfrm>
          <a:solidFill>
            <a:srgbClr val="9E9E9E"/>
          </a:solidFill>
        </p:grpSpPr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BEE65E7C-5BB5-47BF-B127-EE851A4CD47F}"/>
                </a:ext>
              </a:extLst>
            </p:cNvPr>
            <p:cNvSpPr/>
            <p:nvPr/>
          </p:nvSpPr>
          <p:spPr>
            <a:xfrm>
              <a:off x="11592367" y="3742834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79547 w 200227"/>
                <a:gd name="connsiteY5" fmla="*/ 78023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0681 w 200227"/>
                <a:gd name="connsiteY16" fmla="*/ 37602 h 199757"/>
                <a:gd name="connsiteX17" fmla="*/ 28201 w 200227"/>
                <a:gd name="connsiteY17" fmla="*/ 59692 h 199757"/>
                <a:gd name="connsiteX18" fmla="*/ 20681 w 200227"/>
                <a:gd name="connsiteY18" fmla="*/ 78023 h 199757"/>
                <a:gd name="connsiteX19" fmla="*/ 0 w 200227"/>
                <a:gd name="connsiteY19" fmla="*/ 88364 h 199757"/>
                <a:gd name="connsiteX20" fmla="*/ 0 w 200227"/>
                <a:gd name="connsiteY20" fmla="*/ 111864 h 199757"/>
                <a:gd name="connsiteX21" fmla="*/ 20681 w 200227"/>
                <a:gd name="connsiteY21" fmla="*/ 122205 h 199757"/>
                <a:gd name="connsiteX22" fmla="*/ 28201 w 200227"/>
                <a:gd name="connsiteY22" fmla="*/ 140536 h 199757"/>
                <a:gd name="connsiteX23" fmla="*/ 20681 w 200227"/>
                <a:gd name="connsiteY23" fmla="*/ 162626 h 199757"/>
                <a:gd name="connsiteX24" fmla="*/ 37131 w 200227"/>
                <a:gd name="connsiteY24" fmla="*/ 179077 h 199757"/>
                <a:gd name="connsiteX25" fmla="*/ 59222 w 200227"/>
                <a:gd name="connsiteY25" fmla="*/ 171557 h 199757"/>
                <a:gd name="connsiteX26" fmla="*/ 77553 w 200227"/>
                <a:gd name="connsiteY26" fmla="*/ 179077 h 199757"/>
                <a:gd name="connsiteX27" fmla="*/ 87894 w 200227"/>
                <a:gd name="connsiteY27" fmla="*/ 199758 h 199757"/>
                <a:gd name="connsiteX28" fmla="*/ 111394 w 200227"/>
                <a:gd name="connsiteY28" fmla="*/ 199758 h 199757"/>
                <a:gd name="connsiteX29" fmla="*/ 121735 w 200227"/>
                <a:gd name="connsiteY29" fmla="*/ 179077 h 199757"/>
                <a:gd name="connsiteX30" fmla="*/ 140066 w 200227"/>
                <a:gd name="connsiteY30" fmla="*/ 171557 h 199757"/>
                <a:gd name="connsiteX31" fmla="*/ 162156 w 200227"/>
                <a:gd name="connsiteY31" fmla="*/ 179077 h 199757"/>
                <a:gd name="connsiteX32" fmla="*/ 179077 w 200227"/>
                <a:gd name="connsiteY32" fmla="*/ 162626 h 199757"/>
                <a:gd name="connsiteX33" fmla="*/ 17155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84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385" y="135365"/>
                    <a:pt x="100114" y="135365"/>
                  </a:cubicBezTo>
                  <a:close/>
                  <a:moveTo>
                    <a:pt x="179547" y="78023"/>
                  </a:moveTo>
                  <a:cubicBezTo>
                    <a:pt x="177667" y="71443"/>
                    <a:pt x="175317" y="65333"/>
                    <a:pt x="172027" y="59692"/>
                  </a:cubicBez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78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0681" y="37602"/>
                  </a:lnTo>
                  <a:lnTo>
                    <a:pt x="28201" y="59692"/>
                  </a:lnTo>
                  <a:cubicBezTo>
                    <a:pt x="24911" y="65333"/>
                    <a:pt x="22561" y="71443"/>
                    <a:pt x="20681" y="78023"/>
                  </a:cubicBezTo>
                  <a:lnTo>
                    <a:pt x="0" y="88364"/>
                  </a:lnTo>
                  <a:lnTo>
                    <a:pt x="0" y="111864"/>
                  </a:lnTo>
                  <a:lnTo>
                    <a:pt x="20681" y="122205"/>
                  </a:lnTo>
                  <a:cubicBezTo>
                    <a:pt x="22561" y="128785"/>
                    <a:pt x="24911" y="134895"/>
                    <a:pt x="28201" y="140536"/>
                  </a:cubicBezTo>
                  <a:lnTo>
                    <a:pt x="20681" y="162626"/>
                  </a:lnTo>
                  <a:lnTo>
                    <a:pt x="37131" y="179077"/>
                  </a:lnTo>
                  <a:lnTo>
                    <a:pt x="59222" y="171557"/>
                  </a:lnTo>
                  <a:cubicBezTo>
                    <a:pt x="64863" y="174847"/>
                    <a:pt x="70973" y="177197"/>
                    <a:pt x="77553" y="179077"/>
                  </a:cubicBezTo>
                  <a:lnTo>
                    <a:pt x="87894" y="199758"/>
                  </a:lnTo>
                  <a:lnTo>
                    <a:pt x="111394" y="199758"/>
                  </a:lnTo>
                  <a:lnTo>
                    <a:pt x="121735" y="179077"/>
                  </a:lnTo>
                  <a:cubicBezTo>
                    <a:pt x="128315" y="177197"/>
                    <a:pt x="134425" y="174847"/>
                    <a:pt x="140066" y="171557"/>
                  </a:cubicBezTo>
                  <a:lnTo>
                    <a:pt x="162156" y="179077"/>
                  </a:lnTo>
                  <a:lnTo>
                    <a:pt x="179077" y="162626"/>
                  </a:lnTo>
                  <a:lnTo>
                    <a:pt x="171557" y="140536"/>
                  </a:lnTo>
                  <a:cubicBezTo>
                    <a:pt x="174847" y="134895"/>
                    <a:pt x="177667" y="12831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71AEED0B-3982-4A71-B723-CDD7A0EFEB0B}"/>
                </a:ext>
              </a:extLst>
            </p:cNvPr>
            <p:cNvSpPr/>
            <p:nvPr/>
          </p:nvSpPr>
          <p:spPr>
            <a:xfrm>
              <a:off x="11486142" y="3913921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00114 w 200227"/>
                <a:gd name="connsiteY5" fmla="*/ 135365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1151 w 200227"/>
                <a:gd name="connsiteY16" fmla="*/ 37131 h 199757"/>
                <a:gd name="connsiteX17" fmla="*/ 28201 w 200227"/>
                <a:gd name="connsiteY17" fmla="*/ 59222 h 199757"/>
                <a:gd name="connsiteX18" fmla="*/ 20681 w 200227"/>
                <a:gd name="connsiteY18" fmla="*/ 77553 h 199757"/>
                <a:gd name="connsiteX19" fmla="*/ 0 w 200227"/>
                <a:gd name="connsiteY19" fmla="*/ 87893 h 199757"/>
                <a:gd name="connsiteX20" fmla="*/ 0 w 200227"/>
                <a:gd name="connsiteY20" fmla="*/ 111394 h 199757"/>
                <a:gd name="connsiteX21" fmla="*/ 20681 w 200227"/>
                <a:gd name="connsiteY21" fmla="*/ 121735 h 199757"/>
                <a:gd name="connsiteX22" fmla="*/ 28201 w 200227"/>
                <a:gd name="connsiteY22" fmla="*/ 140066 h 199757"/>
                <a:gd name="connsiteX23" fmla="*/ 21151 w 200227"/>
                <a:gd name="connsiteY23" fmla="*/ 162156 h 199757"/>
                <a:gd name="connsiteX24" fmla="*/ 37602 w 200227"/>
                <a:gd name="connsiteY24" fmla="*/ 178607 h 199757"/>
                <a:gd name="connsiteX25" fmla="*/ 59692 w 200227"/>
                <a:gd name="connsiteY25" fmla="*/ 171557 h 199757"/>
                <a:gd name="connsiteX26" fmla="*/ 78023 w 200227"/>
                <a:gd name="connsiteY26" fmla="*/ 179077 h 199757"/>
                <a:gd name="connsiteX27" fmla="*/ 88364 w 200227"/>
                <a:gd name="connsiteY27" fmla="*/ 199758 h 199757"/>
                <a:gd name="connsiteX28" fmla="*/ 111864 w 200227"/>
                <a:gd name="connsiteY28" fmla="*/ 199758 h 199757"/>
                <a:gd name="connsiteX29" fmla="*/ 122205 w 200227"/>
                <a:gd name="connsiteY29" fmla="*/ 179077 h 199757"/>
                <a:gd name="connsiteX30" fmla="*/ 140536 w 200227"/>
                <a:gd name="connsiteY30" fmla="*/ 171557 h 199757"/>
                <a:gd name="connsiteX31" fmla="*/ 162626 w 200227"/>
                <a:gd name="connsiteY31" fmla="*/ 179077 h 199757"/>
                <a:gd name="connsiteX32" fmla="*/ 179077 w 200227"/>
                <a:gd name="connsiteY32" fmla="*/ 162156 h 199757"/>
                <a:gd name="connsiteX33" fmla="*/ 17202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  <a:gd name="connsiteX38" fmla="*/ 172027 w 200227"/>
                <a:gd name="connsiteY38" fmla="*/ 59692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37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855" y="135365"/>
                    <a:pt x="100114" y="135365"/>
                  </a:cubicBezTo>
                  <a:lnTo>
                    <a:pt x="100114" y="135365"/>
                  </a:lnTo>
                  <a:close/>
                  <a:moveTo>
                    <a:pt x="172027" y="59692"/>
                  </a:move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31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1151" y="37131"/>
                  </a:lnTo>
                  <a:lnTo>
                    <a:pt x="28201" y="59222"/>
                  </a:lnTo>
                  <a:cubicBezTo>
                    <a:pt x="24911" y="64863"/>
                    <a:pt x="22561" y="71443"/>
                    <a:pt x="20681" y="77553"/>
                  </a:cubicBezTo>
                  <a:lnTo>
                    <a:pt x="0" y="87893"/>
                  </a:lnTo>
                  <a:lnTo>
                    <a:pt x="0" y="111394"/>
                  </a:lnTo>
                  <a:lnTo>
                    <a:pt x="20681" y="121735"/>
                  </a:lnTo>
                  <a:cubicBezTo>
                    <a:pt x="22561" y="128315"/>
                    <a:pt x="24911" y="134425"/>
                    <a:pt x="28201" y="140066"/>
                  </a:cubicBezTo>
                  <a:lnTo>
                    <a:pt x="21151" y="162156"/>
                  </a:lnTo>
                  <a:lnTo>
                    <a:pt x="37602" y="178607"/>
                  </a:lnTo>
                  <a:lnTo>
                    <a:pt x="59692" y="171557"/>
                  </a:lnTo>
                  <a:cubicBezTo>
                    <a:pt x="65333" y="174847"/>
                    <a:pt x="71443" y="177197"/>
                    <a:pt x="78023" y="179077"/>
                  </a:cubicBezTo>
                  <a:lnTo>
                    <a:pt x="88364" y="199758"/>
                  </a:lnTo>
                  <a:lnTo>
                    <a:pt x="111864" y="199758"/>
                  </a:lnTo>
                  <a:lnTo>
                    <a:pt x="122205" y="179077"/>
                  </a:lnTo>
                  <a:cubicBezTo>
                    <a:pt x="128785" y="177197"/>
                    <a:pt x="134895" y="174847"/>
                    <a:pt x="140536" y="171557"/>
                  </a:cubicBezTo>
                  <a:lnTo>
                    <a:pt x="162626" y="179077"/>
                  </a:lnTo>
                  <a:lnTo>
                    <a:pt x="179077" y="162156"/>
                  </a:lnTo>
                  <a:lnTo>
                    <a:pt x="172027" y="140536"/>
                  </a:lnTo>
                  <a:cubicBezTo>
                    <a:pt x="175317" y="134895"/>
                    <a:pt x="177667" y="12878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ubicBezTo>
                    <a:pt x="177667" y="71443"/>
                    <a:pt x="175317" y="65333"/>
                    <a:pt x="172027" y="5969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05" name="Graphic 17" descr="Research">
            <a:extLst>
              <a:ext uri="{FF2B5EF4-FFF2-40B4-BE49-F238E27FC236}">
                <a16:creationId xmlns:a16="http://schemas.microsoft.com/office/drawing/2014/main" id="{A224B693-DE0F-4FCB-8AF0-DE1C1E351A4D}"/>
              </a:ext>
            </a:extLst>
          </p:cNvPr>
          <p:cNvGrpSpPr/>
          <p:nvPr/>
        </p:nvGrpSpPr>
        <p:grpSpPr>
          <a:xfrm>
            <a:off x="2447457" y="2968910"/>
            <a:ext cx="403967" cy="403967"/>
            <a:chOff x="3534959" y="2089747"/>
            <a:chExt cx="538622" cy="538622"/>
          </a:xfrm>
        </p:grpSpPr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26492FA-1D45-4661-8ADB-E9D74391F355}"/>
                </a:ext>
              </a:extLst>
            </p:cNvPr>
            <p:cNvSpPr/>
            <p:nvPr/>
          </p:nvSpPr>
          <p:spPr>
            <a:xfrm>
              <a:off x="3578718" y="2136312"/>
              <a:ext cx="443945" cy="444506"/>
            </a:xfrm>
            <a:custGeom>
              <a:avLst/>
              <a:gdLst>
                <a:gd name="connsiteX0" fmla="*/ 363012 w 443945"/>
                <a:gd name="connsiteY0" fmla="*/ 307466 h 444506"/>
                <a:gd name="connsiteX1" fmla="*/ 328226 w 443945"/>
                <a:gd name="connsiteY1" fmla="*/ 296806 h 444506"/>
                <a:gd name="connsiteX2" fmla="*/ 302978 w 443945"/>
                <a:gd name="connsiteY2" fmla="*/ 272119 h 444506"/>
                <a:gd name="connsiteX3" fmla="*/ 337764 w 443945"/>
                <a:gd name="connsiteY3" fmla="*/ 170006 h 444506"/>
                <a:gd name="connsiteX4" fmla="*/ 169445 w 443945"/>
                <a:gd name="connsiteY4" fmla="*/ 3 h 444506"/>
                <a:gd name="connsiteX5" fmla="*/ 3 w 443945"/>
                <a:gd name="connsiteY5" fmla="*/ 168322 h 444506"/>
                <a:gd name="connsiteX6" fmla="*/ 168322 w 443945"/>
                <a:gd name="connsiteY6" fmla="*/ 337764 h 444506"/>
                <a:gd name="connsiteX7" fmla="*/ 271558 w 443945"/>
                <a:gd name="connsiteY7" fmla="*/ 302978 h 444506"/>
                <a:gd name="connsiteX8" fmla="*/ 296245 w 443945"/>
                <a:gd name="connsiteY8" fmla="*/ 327665 h 444506"/>
                <a:gd name="connsiteX9" fmla="*/ 306905 w 443945"/>
                <a:gd name="connsiteY9" fmla="*/ 363012 h 444506"/>
                <a:gd name="connsiteX10" fmla="*/ 377039 w 443945"/>
                <a:gd name="connsiteY10" fmla="*/ 433145 h 444506"/>
                <a:gd name="connsiteX11" fmla="*/ 432584 w 443945"/>
                <a:gd name="connsiteY11" fmla="*/ 433145 h 444506"/>
                <a:gd name="connsiteX12" fmla="*/ 432584 w 443945"/>
                <a:gd name="connsiteY12" fmla="*/ 377600 h 444506"/>
                <a:gd name="connsiteX13" fmla="*/ 363012 w 443945"/>
                <a:gd name="connsiteY13" fmla="*/ 307466 h 444506"/>
                <a:gd name="connsiteX14" fmla="*/ 169445 w 443945"/>
                <a:gd name="connsiteY14" fmla="*/ 304100 h 444506"/>
                <a:gd name="connsiteX15" fmla="*/ 34789 w 443945"/>
                <a:gd name="connsiteY15" fmla="*/ 169445 h 444506"/>
                <a:gd name="connsiteX16" fmla="*/ 169445 w 443945"/>
                <a:gd name="connsiteY16" fmla="*/ 34789 h 444506"/>
                <a:gd name="connsiteX17" fmla="*/ 304100 w 443945"/>
                <a:gd name="connsiteY17" fmla="*/ 169445 h 444506"/>
                <a:gd name="connsiteX18" fmla="*/ 169445 w 443945"/>
                <a:gd name="connsiteY18" fmla="*/ 304100 h 4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3945" h="444506">
                  <a:moveTo>
                    <a:pt x="363012" y="307466"/>
                  </a:moveTo>
                  <a:cubicBezTo>
                    <a:pt x="354035" y="298489"/>
                    <a:pt x="340569" y="294001"/>
                    <a:pt x="328226" y="296806"/>
                  </a:cubicBezTo>
                  <a:lnTo>
                    <a:pt x="302978" y="272119"/>
                  </a:lnTo>
                  <a:cubicBezTo>
                    <a:pt x="325421" y="242944"/>
                    <a:pt x="337764" y="207036"/>
                    <a:pt x="337764" y="170006"/>
                  </a:cubicBezTo>
                  <a:cubicBezTo>
                    <a:pt x="338325" y="76308"/>
                    <a:pt x="262581" y="564"/>
                    <a:pt x="169445" y="3"/>
                  </a:cubicBezTo>
                  <a:cubicBezTo>
                    <a:pt x="76308" y="-558"/>
                    <a:pt x="564" y="75186"/>
                    <a:pt x="3" y="168322"/>
                  </a:cubicBezTo>
                  <a:cubicBezTo>
                    <a:pt x="-558" y="261459"/>
                    <a:pt x="75186" y="337203"/>
                    <a:pt x="168322" y="337764"/>
                  </a:cubicBezTo>
                  <a:cubicBezTo>
                    <a:pt x="205353" y="337764"/>
                    <a:pt x="241822" y="325421"/>
                    <a:pt x="271558" y="302978"/>
                  </a:cubicBezTo>
                  <a:lnTo>
                    <a:pt x="296245" y="327665"/>
                  </a:lnTo>
                  <a:cubicBezTo>
                    <a:pt x="294001" y="340569"/>
                    <a:pt x="297928" y="353474"/>
                    <a:pt x="306905" y="363012"/>
                  </a:cubicBezTo>
                  <a:lnTo>
                    <a:pt x="377039" y="433145"/>
                  </a:lnTo>
                  <a:cubicBezTo>
                    <a:pt x="392187" y="448294"/>
                    <a:pt x="417435" y="448294"/>
                    <a:pt x="432584" y="433145"/>
                  </a:cubicBezTo>
                  <a:cubicBezTo>
                    <a:pt x="447733" y="417996"/>
                    <a:pt x="447733" y="392748"/>
                    <a:pt x="432584" y="377600"/>
                  </a:cubicBezTo>
                  <a:lnTo>
                    <a:pt x="363012" y="307466"/>
                  </a:lnTo>
                  <a:close/>
                  <a:moveTo>
                    <a:pt x="169445" y="304100"/>
                  </a:moveTo>
                  <a:cubicBezTo>
                    <a:pt x="94823" y="304100"/>
                    <a:pt x="34789" y="244066"/>
                    <a:pt x="34789" y="169445"/>
                  </a:cubicBezTo>
                  <a:cubicBezTo>
                    <a:pt x="34789" y="94823"/>
                    <a:pt x="94823" y="34789"/>
                    <a:pt x="169445" y="34789"/>
                  </a:cubicBezTo>
                  <a:cubicBezTo>
                    <a:pt x="244066" y="34789"/>
                    <a:pt x="304100" y="94823"/>
                    <a:pt x="304100" y="169445"/>
                  </a:cubicBezTo>
                  <a:cubicBezTo>
                    <a:pt x="304100" y="243505"/>
                    <a:pt x="243505" y="304100"/>
                    <a:pt x="169445" y="30410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36561635-AB92-4E44-9E53-4B76E4A66B00}"/>
                </a:ext>
              </a:extLst>
            </p:cNvPr>
            <p:cNvSpPr/>
            <p:nvPr/>
          </p:nvSpPr>
          <p:spPr>
            <a:xfrm>
              <a:off x="3627534" y="2219698"/>
              <a:ext cx="241818" cy="177511"/>
            </a:xfrm>
            <a:custGeom>
              <a:avLst/>
              <a:gdLst>
                <a:gd name="connsiteX0" fmla="*/ 241258 w 241818"/>
                <a:gd name="connsiteY0" fmla="*/ 77642 h 177511"/>
                <a:gd name="connsiteX1" fmla="*/ 209277 w 241818"/>
                <a:gd name="connsiteY1" fmla="*/ 77642 h 177511"/>
                <a:gd name="connsiteX2" fmla="*/ 201983 w 241818"/>
                <a:gd name="connsiteY2" fmla="*/ 82130 h 177511"/>
                <a:gd name="connsiteX3" fmla="*/ 180663 w 241818"/>
                <a:gd name="connsiteY3" fmla="*/ 105134 h 177511"/>
                <a:gd name="connsiteX4" fmla="*/ 162709 w 241818"/>
                <a:gd name="connsiteY4" fmla="*/ 42856 h 177511"/>
                <a:gd name="connsiteX5" fmla="*/ 150365 w 241818"/>
                <a:gd name="connsiteY5" fmla="*/ 36123 h 177511"/>
                <a:gd name="connsiteX6" fmla="*/ 143633 w 241818"/>
                <a:gd name="connsiteY6" fmla="*/ 42295 h 177511"/>
                <a:gd name="connsiteX7" fmla="*/ 109969 w 241818"/>
                <a:gd name="connsiteY7" fmla="*/ 131504 h 177511"/>
                <a:gd name="connsiteX8" fmla="*/ 86965 w 241818"/>
                <a:gd name="connsiteY8" fmla="*/ 8070 h 177511"/>
                <a:gd name="connsiteX9" fmla="*/ 75744 w 241818"/>
                <a:gd name="connsiteY9" fmla="*/ 215 h 177511"/>
                <a:gd name="connsiteX10" fmla="*/ 67889 w 241818"/>
                <a:gd name="connsiteY10" fmla="*/ 6948 h 177511"/>
                <a:gd name="connsiteX11" fmla="*/ 43763 w 241818"/>
                <a:gd name="connsiteY11" fmla="*/ 77642 h 177511"/>
                <a:gd name="connsiteX12" fmla="*/ 0 w 241818"/>
                <a:gd name="connsiteY12" fmla="*/ 77642 h 177511"/>
                <a:gd name="connsiteX13" fmla="*/ 0 w 241818"/>
                <a:gd name="connsiteY13" fmla="*/ 100084 h 177511"/>
                <a:gd name="connsiteX14" fmla="*/ 51057 w 241818"/>
                <a:gd name="connsiteY14" fmla="*/ 100084 h 177511"/>
                <a:gd name="connsiteX15" fmla="*/ 60595 w 241818"/>
                <a:gd name="connsiteY15" fmla="*/ 91669 h 177511"/>
                <a:gd name="connsiteX16" fmla="*/ 74622 w 241818"/>
                <a:gd name="connsiteY16" fmla="*/ 49028 h 177511"/>
                <a:gd name="connsiteX17" fmla="*/ 97064 w 241818"/>
                <a:gd name="connsiteY17" fmla="*/ 169657 h 177511"/>
                <a:gd name="connsiteX18" fmla="*/ 106041 w 241818"/>
                <a:gd name="connsiteY18" fmla="*/ 177511 h 177511"/>
                <a:gd name="connsiteX19" fmla="*/ 107163 w 241818"/>
                <a:gd name="connsiteY19" fmla="*/ 177511 h 177511"/>
                <a:gd name="connsiteX20" fmla="*/ 116701 w 241818"/>
                <a:gd name="connsiteY20" fmla="*/ 171340 h 177511"/>
                <a:gd name="connsiteX21" fmla="*/ 152610 w 241818"/>
                <a:gd name="connsiteY21" fmla="*/ 77081 h 177511"/>
                <a:gd name="connsiteX22" fmla="*/ 167197 w 241818"/>
                <a:gd name="connsiteY22" fmla="*/ 127577 h 177511"/>
                <a:gd name="connsiteX23" fmla="*/ 179541 w 241818"/>
                <a:gd name="connsiteY23" fmla="*/ 134309 h 177511"/>
                <a:gd name="connsiteX24" fmla="*/ 184029 w 241818"/>
                <a:gd name="connsiteY24" fmla="*/ 131504 h 177511"/>
                <a:gd name="connsiteX25" fmla="*/ 214327 w 241818"/>
                <a:gd name="connsiteY25" fmla="*/ 100084 h 177511"/>
                <a:gd name="connsiteX26" fmla="*/ 241819 w 241818"/>
                <a:gd name="connsiteY26" fmla="*/ 100084 h 177511"/>
                <a:gd name="connsiteX27" fmla="*/ 241819 w 241818"/>
                <a:gd name="connsiteY27" fmla="*/ 77642 h 17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1818" h="177511">
                  <a:moveTo>
                    <a:pt x="241258" y="77642"/>
                  </a:moveTo>
                  <a:lnTo>
                    <a:pt x="209277" y="77642"/>
                  </a:lnTo>
                  <a:cubicBezTo>
                    <a:pt x="206472" y="78203"/>
                    <a:pt x="203666" y="79886"/>
                    <a:pt x="201983" y="82130"/>
                  </a:cubicBezTo>
                  <a:lnTo>
                    <a:pt x="180663" y="105134"/>
                  </a:lnTo>
                  <a:lnTo>
                    <a:pt x="162709" y="42856"/>
                  </a:lnTo>
                  <a:cubicBezTo>
                    <a:pt x="161026" y="37806"/>
                    <a:pt x="155415" y="34440"/>
                    <a:pt x="150365" y="36123"/>
                  </a:cubicBezTo>
                  <a:cubicBezTo>
                    <a:pt x="147560" y="37245"/>
                    <a:pt x="144755" y="38928"/>
                    <a:pt x="143633" y="42295"/>
                  </a:cubicBezTo>
                  <a:lnTo>
                    <a:pt x="109969" y="131504"/>
                  </a:lnTo>
                  <a:lnTo>
                    <a:pt x="86965" y="8070"/>
                  </a:lnTo>
                  <a:cubicBezTo>
                    <a:pt x="85843" y="2459"/>
                    <a:pt x="80793" y="-907"/>
                    <a:pt x="75744" y="215"/>
                  </a:cubicBezTo>
                  <a:cubicBezTo>
                    <a:pt x="72377" y="776"/>
                    <a:pt x="69572" y="3581"/>
                    <a:pt x="67889" y="6948"/>
                  </a:cubicBezTo>
                  <a:lnTo>
                    <a:pt x="43763" y="77642"/>
                  </a:lnTo>
                  <a:lnTo>
                    <a:pt x="0" y="77642"/>
                  </a:lnTo>
                  <a:lnTo>
                    <a:pt x="0" y="100084"/>
                  </a:lnTo>
                  <a:lnTo>
                    <a:pt x="51057" y="100084"/>
                  </a:lnTo>
                  <a:cubicBezTo>
                    <a:pt x="55545" y="99523"/>
                    <a:pt x="59473" y="96157"/>
                    <a:pt x="60595" y="91669"/>
                  </a:cubicBezTo>
                  <a:lnTo>
                    <a:pt x="74622" y="49028"/>
                  </a:lnTo>
                  <a:lnTo>
                    <a:pt x="97064" y="169657"/>
                  </a:lnTo>
                  <a:cubicBezTo>
                    <a:pt x="97625" y="174145"/>
                    <a:pt x="101553" y="177511"/>
                    <a:pt x="106041" y="177511"/>
                  </a:cubicBezTo>
                  <a:lnTo>
                    <a:pt x="107163" y="177511"/>
                  </a:lnTo>
                  <a:cubicBezTo>
                    <a:pt x="111091" y="177511"/>
                    <a:pt x="115018" y="175267"/>
                    <a:pt x="116701" y="171340"/>
                  </a:cubicBezTo>
                  <a:lnTo>
                    <a:pt x="152610" y="77081"/>
                  </a:lnTo>
                  <a:lnTo>
                    <a:pt x="167197" y="127577"/>
                  </a:lnTo>
                  <a:cubicBezTo>
                    <a:pt x="168880" y="132626"/>
                    <a:pt x="173930" y="135993"/>
                    <a:pt x="179541" y="134309"/>
                  </a:cubicBezTo>
                  <a:cubicBezTo>
                    <a:pt x="181224" y="133748"/>
                    <a:pt x="182907" y="132626"/>
                    <a:pt x="184029" y="131504"/>
                  </a:cubicBezTo>
                  <a:lnTo>
                    <a:pt x="214327" y="100084"/>
                  </a:lnTo>
                  <a:lnTo>
                    <a:pt x="241819" y="100084"/>
                  </a:lnTo>
                  <a:lnTo>
                    <a:pt x="241819" y="7764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08" name="Graphic 19" descr="Eye">
            <a:extLst>
              <a:ext uri="{FF2B5EF4-FFF2-40B4-BE49-F238E27FC236}">
                <a16:creationId xmlns:a16="http://schemas.microsoft.com/office/drawing/2014/main" id="{19423E5E-2BAA-4630-B936-17B4838EA6D3}"/>
              </a:ext>
            </a:extLst>
          </p:cNvPr>
          <p:cNvGrpSpPr/>
          <p:nvPr/>
        </p:nvGrpSpPr>
        <p:grpSpPr>
          <a:xfrm>
            <a:off x="3712680" y="2652062"/>
            <a:ext cx="336392" cy="201983"/>
            <a:chOff x="5377609" y="2224402"/>
            <a:chExt cx="448523" cy="269311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3576C2EB-BE64-479C-B6FD-51DBC644E790}"/>
                </a:ext>
              </a:extLst>
            </p:cNvPr>
            <p:cNvSpPr/>
            <p:nvPr/>
          </p:nvSpPr>
          <p:spPr>
            <a:xfrm>
              <a:off x="5377609" y="2224402"/>
              <a:ext cx="448523" cy="269311"/>
            </a:xfrm>
            <a:custGeom>
              <a:avLst/>
              <a:gdLst>
                <a:gd name="connsiteX0" fmla="*/ 302219 w 448523"/>
                <a:gd name="connsiteY0" fmla="*/ 215449 h 269311"/>
                <a:gd name="connsiteX1" fmla="*/ 306707 w 448523"/>
                <a:gd name="connsiteY1" fmla="*/ 58912 h 269311"/>
                <a:gd name="connsiteX2" fmla="*/ 408821 w 448523"/>
                <a:gd name="connsiteY2" fmla="*/ 140827 h 269311"/>
                <a:gd name="connsiteX3" fmla="*/ 302219 w 448523"/>
                <a:gd name="connsiteY3" fmla="*/ 215449 h 269311"/>
                <a:gd name="connsiteX4" fmla="*/ 81720 w 448523"/>
                <a:gd name="connsiteY4" fmla="*/ 99869 h 269311"/>
                <a:gd name="connsiteX5" fmla="*/ 141193 w 448523"/>
                <a:gd name="connsiteY5" fmla="*/ 59473 h 269311"/>
                <a:gd name="connsiteX6" fmla="*/ 146243 w 448523"/>
                <a:gd name="connsiteY6" fmla="*/ 215449 h 269311"/>
                <a:gd name="connsiteX7" fmla="*/ 39640 w 448523"/>
                <a:gd name="connsiteY7" fmla="*/ 140827 h 269311"/>
                <a:gd name="connsiteX8" fmla="*/ 81720 w 448523"/>
                <a:gd name="connsiteY8" fmla="*/ 99869 h 269311"/>
                <a:gd name="connsiteX9" fmla="*/ 81720 w 448523"/>
                <a:gd name="connsiteY9" fmla="*/ 99869 h 269311"/>
                <a:gd name="connsiteX10" fmla="*/ 224231 w 448523"/>
                <a:gd name="connsiteY10" fmla="*/ 224426 h 269311"/>
                <a:gd name="connsiteX11" fmla="*/ 134460 w 448523"/>
                <a:gd name="connsiteY11" fmla="*/ 134656 h 269311"/>
                <a:gd name="connsiteX12" fmla="*/ 224231 w 448523"/>
                <a:gd name="connsiteY12" fmla="*/ 44885 h 269311"/>
                <a:gd name="connsiteX13" fmla="*/ 314001 w 448523"/>
                <a:gd name="connsiteY13" fmla="*/ 134656 h 269311"/>
                <a:gd name="connsiteX14" fmla="*/ 224231 w 448523"/>
                <a:gd name="connsiteY14" fmla="*/ 224426 h 269311"/>
                <a:gd name="connsiteX15" fmla="*/ 442485 w 448523"/>
                <a:gd name="connsiteY15" fmla="*/ 125117 h 269311"/>
                <a:gd name="connsiteX16" fmla="*/ 224231 w 448523"/>
                <a:gd name="connsiteY16" fmla="*/ 0 h 269311"/>
                <a:gd name="connsiteX17" fmla="*/ 5977 w 448523"/>
                <a:gd name="connsiteY17" fmla="*/ 125117 h 269311"/>
                <a:gd name="connsiteX18" fmla="*/ 7099 w 448523"/>
                <a:gd name="connsiteY18" fmla="*/ 158781 h 269311"/>
                <a:gd name="connsiteX19" fmla="*/ 224231 w 448523"/>
                <a:gd name="connsiteY19" fmla="*/ 269311 h 269311"/>
                <a:gd name="connsiteX20" fmla="*/ 441924 w 448523"/>
                <a:gd name="connsiteY20" fmla="*/ 158781 h 269311"/>
                <a:gd name="connsiteX21" fmla="*/ 442485 w 448523"/>
                <a:gd name="connsiteY21" fmla="*/ 125117 h 26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8523" h="269311">
                  <a:moveTo>
                    <a:pt x="302219" y="215449"/>
                  </a:moveTo>
                  <a:cubicBezTo>
                    <a:pt x="345982" y="173369"/>
                    <a:pt x="348226" y="103797"/>
                    <a:pt x="306707" y="58912"/>
                  </a:cubicBezTo>
                  <a:cubicBezTo>
                    <a:pt x="351031" y="81915"/>
                    <a:pt x="387500" y="117263"/>
                    <a:pt x="408821" y="140827"/>
                  </a:cubicBezTo>
                  <a:cubicBezTo>
                    <a:pt x="386378" y="162709"/>
                    <a:pt x="348226" y="195250"/>
                    <a:pt x="302219" y="215449"/>
                  </a:cubicBezTo>
                  <a:close/>
                  <a:moveTo>
                    <a:pt x="81720" y="99869"/>
                  </a:moveTo>
                  <a:cubicBezTo>
                    <a:pt x="100235" y="84160"/>
                    <a:pt x="119873" y="70694"/>
                    <a:pt x="141193" y="59473"/>
                  </a:cubicBezTo>
                  <a:cubicBezTo>
                    <a:pt x="100235" y="104358"/>
                    <a:pt x="102480" y="173369"/>
                    <a:pt x="146243" y="215449"/>
                  </a:cubicBezTo>
                  <a:cubicBezTo>
                    <a:pt x="100235" y="195250"/>
                    <a:pt x="61522" y="162709"/>
                    <a:pt x="39640" y="140827"/>
                  </a:cubicBezTo>
                  <a:cubicBezTo>
                    <a:pt x="52545" y="126240"/>
                    <a:pt x="66572" y="112774"/>
                    <a:pt x="81720" y="99869"/>
                  </a:cubicBezTo>
                  <a:lnTo>
                    <a:pt x="81720" y="99869"/>
                  </a:lnTo>
                  <a:close/>
                  <a:moveTo>
                    <a:pt x="224231" y="224426"/>
                  </a:moveTo>
                  <a:cubicBezTo>
                    <a:pt x="174857" y="224426"/>
                    <a:pt x="134460" y="184029"/>
                    <a:pt x="134460" y="134656"/>
                  </a:cubicBezTo>
                  <a:cubicBezTo>
                    <a:pt x="134460" y="85282"/>
                    <a:pt x="174857" y="44885"/>
                    <a:pt x="224231" y="44885"/>
                  </a:cubicBezTo>
                  <a:cubicBezTo>
                    <a:pt x="273604" y="44885"/>
                    <a:pt x="314001" y="85282"/>
                    <a:pt x="314001" y="134656"/>
                  </a:cubicBezTo>
                  <a:cubicBezTo>
                    <a:pt x="314001" y="184029"/>
                    <a:pt x="273604" y="224426"/>
                    <a:pt x="224231" y="224426"/>
                  </a:cubicBezTo>
                  <a:close/>
                  <a:moveTo>
                    <a:pt x="442485" y="125117"/>
                  </a:moveTo>
                  <a:cubicBezTo>
                    <a:pt x="409943" y="86965"/>
                    <a:pt x="324661" y="0"/>
                    <a:pt x="224231" y="0"/>
                  </a:cubicBezTo>
                  <a:cubicBezTo>
                    <a:pt x="123800" y="0"/>
                    <a:pt x="38518" y="86965"/>
                    <a:pt x="5977" y="125117"/>
                  </a:cubicBezTo>
                  <a:cubicBezTo>
                    <a:pt x="-2439" y="135217"/>
                    <a:pt x="-1878" y="149243"/>
                    <a:pt x="7099" y="158781"/>
                  </a:cubicBezTo>
                  <a:cubicBezTo>
                    <a:pt x="40202" y="193567"/>
                    <a:pt x="124922" y="269311"/>
                    <a:pt x="224231" y="269311"/>
                  </a:cubicBezTo>
                  <a:cubicBezTo>
                    <a:pt x="323539" y="269311"/>
                    <a:pt x="408260" y="193567"/>
                    <a:pt x="441924" y="158781"/>
                  </a:cubicBezTo>
                  <a:cubicBezTo>
                    <a:pt x="450340" y="149804"/>
                    <a:pt x="450901" y="135217"/>
                    <a:pt x="442485" y="125117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73559717-5540-4A81-84B6-62360581A673}"/>
                </a:ext>
              </a:extLst>
            </p:cNvPr>
            <p:cNvSpPr/>
            <p:nvPr/>
          </p:nvSpPr>
          <p:spPr>
            <a:xfrm>
              <a:off x="5545733" y="2302951"/>
              <a:ext cx="112212" cy="112212"/>
            </a:xfrm>
            <a:custGeom>
              <a:avLst/>
              <a:gdLst>
                <a:gd name="connsiteX0" fmla="*/ 112213 w 112212"/>
                <a:gd name="connsiteY0" fmla="*/ 56106 h 112212"/>
                <a:gd name="connsiteX1" fmla="*/ 56106 w 112212"/>
                <a:gd name="connsiteY1" fmla="*/ 112213 h 112212"/>
                <a:gd name="connsiteX2" fmla="*/ 0 w 112212"/>
                <a:gd name="connsiteY2" fmla="*/ 56106 h 112212"/>
                <a:gd name="connsiteX3" fmla="*/ 56106 w 112212"/>
                <a:gd name="connsiteY3" fmla="*/ 0 h 112212"/>
                <a:gd name="connsiteX4" fmla="*/ 112213 w 112212"/>
                <a:gd name="connsiteY4" fmla="*/ 56106 h 1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12" h="112212">
                  <a:moveTo>
                    <a:pt x="112213" y="56106"/>
                  </a:moveTo>
                  <a:cubicBezTo>
                    <a:pt x="112213" y="87093"/>
                    <a:pt x="87093" y="112213"/>
                    <a:pt x="56106" y="112213"/>
                  </a:cubicBezTo>
                  <a:cubicBezTo>
                    <a:pt x="25120" y="112213"/>
                    <a:pt x="0" y="87093"/>
                    <a:pt x="0" y="56106"/>
                  </a:cubicBezTo>
                  <a:cubicBezTo>
                    <a:pt x="0" y="25120"/>
                    <a:pt x="25120" y="0"/>
                    <a:pt x="56106" y="0"/>
                  </a:cubicBezTo>
                  <a:cubicBezTo>
                    <a:pt x="87093" y="0"/>
                    <a:pt x="112213" y="25120"/>
                    <a:pt x="112213" y="561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11" name="Graphic 21" descr="Lightbulb">
            <a:extLst>
              <a:ext uri="{FF2B5EF4-FFF2-40B4-BE49-F238E27FC236}">
                <a16:creationId xmlns:a16="http://schemas.microsoft.com/office/drawing/2014/main" id="{16D51815-B2DA-4844-99B7-98274D1A759C}"/>
              </a:ext>
            </a:extLst>
          </p:cNvPr>
          <p:cNvGrpSpPr/>
          <p:nvPr/>
        </p:nvGrpSpPr>
        <p:grpSpPr>
          <a:xfrm>
            <a:off x="4443085" y="3938822"/>
            <a:ext cx="403967" cy="403967"/>
            <a:chOff x="6320224" y="4325152"/>
            <a:chExt cx="538622" cy="538622"/>
          </a:xfrm>
        </p:grpSpPr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A62D215-7818-4109-8128-FB32B2FF44CB}"/>
                </a:ext>
              </a:extLst>
            </p:cNvPr>
            <p:cNvSpPr/>
            <p:nvPr/>
          </p:nvSpPr>
          <p:spPr>
            <a:xfrm>
              <a:off x="6516596" y="4684233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3C2BFE62-DA79-4121-8456-952B921FA56F}"/>
                </a:ext>
              </a:extLst>
            </p:cNvPr>
            <p:cNvSpPr/>
            <p:nvPr/>
          </p:nvSpPr>
          <p:spPr>
            <a:xfrm>
              <a:off x="6516596" y="4740339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2EFDA703-28E6-4354-A27A-54D6E6607161}"/>
                </a:ext>
              </a:extLst>
            </p:cNvPr>
            <p:cNvSpPr/>
            <p:nvPr/>
          </p:nvSpPr>
          <p:spPr>
            <a:xfrm>
              <a:off x="6553065" y="4796446"/>
              <a:ext cx="72938" cy="33663"/>
            </a:xfrm>
            <a:custGeom>
              <a:avLst/>
              <a:gdLst>
                <a:gd name="connsiteX0" fmla="*/ 0 w 72938"/>
                <a:gd name="connsiteY0" fmla="*/ 0 h 33663"/>
                <a:gd name="connsiteX1" fmla="*/ 36469 w 72938"/>
                <a:gd name="connsiteY1" fmla="*/ 33664 h 33663"/>
                <a:gd name="connsiteX2" fmla="*/ 72938 w 72938"/>
                <a:gd name="connsiteY2" fmla="*/ 0 h 33663"/>
                <a:gd name="connsiteX3" fmla="*/ 0 w 72938"/>
                <a:gd name="connsiteY3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938" h="33663">
                  <a:moveTo>
                    <a:pt x="0" y="0"/>
                  </a:moveTo>
                  <a:cubicBezTo>
                    <a:pt x="1683" y="19076"/>
                    <a:pt x="17393" y="33664"/>
                    <a:pt x="36469" y="33664"/>
                  </a:cubicBezTo>
                  <a:cubicBezTo>
                    <a:pt x="55545" y="33664"/>
                    <a:pt x="71255" y="19076"/>
                    <a:pt x="729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283C8B71-6204-4B1A-B95A-6BE8661FC3E9}"/>
                </a:ext>
              </a:extLst>
            </p:cNvPr>
            <p:cNvSpPr/>
            <p:nvPr/>
          </p:nvSpPr>
          <p:spPr>
            <a:xfrm>
              <a:off x="6443658" y="4358815"/>
              <a:ext cx="291753" cy="302974"/>
            </a:xfrm>
            <a:custGeom>
              <a:avLst/>
              <a:gdLst>
                <a:gd name="connsiteX0" fmla="*/ 145877 w 291753"/>
                <a:gd name="connsiteY0" fmla="*/ 0 h 302974"/>
                <a:gd name="connsiteX1" fmla="*/ 145877 w 291753"/>
                <a:gd name="connsiteY1" fmla="*/ 0 h 302974"/>
                <a:gd name="connsiteX2" fmla="*/ 145877 w 291753"/>
                <a:gd name="connsiteY2" fmla="*/ 0 h 302974"/>
                <a:gd name="connsiteX3" fmla="*/ 0 w 291753"/>
                <a:gd name="connsiteY3" fmla="*/ 144194 h 302974"/>
                <a:gd name="connsiteX4" fmla="*/ 0 w 291753"/>
                <a:gd name="connsiteY4" fmla="*/ 149243 h 302974"/>
                <a:gd name="connsiteX5" fmla="*/ 10099 w 291753"/>
                <a:gd name="connsiteY5" fmla="*/ 199739 h 302974"/>
                <a:gd name="connsiteX6" fmla="*/ 35347 w 291753"/>
                <a:gd name="connsiteY6" fmla="*/ 241258 h 302974"/>
                <a:gd name="connsiteX7" fmla="*/ 69572 w 291753"/>
                <a:gd name="connsiteY7" fmla="*/ 296803 h 302974"/>
                <a:gd name="connsiteX8" fmla="*/ 79671 w 291753"/>
                <a:gd name="connsiteY8" fmla="*/ 302975 h 302974"/>
                <a:gd name="connsiteX9" fmla="*/ 212082 w 291753"/>
                <a:gd name="connsiteY9" fmla="*/ 302975 h 302974"/>
                <a:gd name="connsiteX10" fmla="*/ 222182 w 291753"/>
                <a:gd name="connsiteY10" fmla="*/ 296803 h 302974"/>
                <a:gd name="connsiteX11" fmla="*/ 256407 w 291753"/>
                <a:gd name="connsiteY11" fmla="*/ 241258 h 302974"/>
                <a:gd name="connsiteX12" fmla="*/ 281654 w 291753"/>
                <a:gd name="connsiteY12" fmla="*/ 199739 h 302974"/>
                <a:gd name="connsiteX13" fmla="*/ 291754 w 291753"/>
                <a:gd name="connsiteY13" fmla="*/ 149243 h 302974"/>
                <a:gd name="connsiteX14" fmla="*/ 291754 w 291753"/>
                <a:gd name="connsiteY14" fmla="*/ 144194 h 302974"/>
                <a:gd name="connsiteX15" fmla="*/ 145877 w 291753"/>
                <a:gd name="connsiteY15" fmla="*/ 0 h 302974"/>
                <a:gd name="connsiteX16" fmla="*/ 258090 w 291753"/>
                <a:gd name="connsiteY16" fmla="*/ 148682 h 302974"/>
                <a:gd name="connsiteX17" fmla="*/ 250235 w 291753"/>
                <a:gd name="connsiteY17" fmla="*/ 187957 h 302974"/>
                <a:gd name="connsiteX18" fmla="*/ 231159 w 291753"/>
                <a:gd name="connsiteY18" fmla="*/ 218815 h 302974"/>
                <a:gd name="connsiteX19" fmla="*/ 198617 w 291753"/>
                <a:gd name="connsiteY19" fmla="*/ 269311 h 302974"/>
                <a:gd name="connsiteX20" fmla="*/ 145877 w 291753"/>
                <a:gd name="connsiteY20" fmla="*/ 269311 h 302974"/>
                <a:gd name="connsiteX21" fmla="*/ 93698 w 291753"/>
                <a:gd name="connsiteY21" fmla="*/ 269311 h 302974"/>
                <a:gd name="connsiteX22" fmla="*/ 61156 w 291753"/>
                <a:gd name="connsiteY22" fmla="*/ 218815 h 302974"/>
                <a:gd name="connsiteX23" fmla="*/ 42080 w 291753"/>
                <a:gd name="connsiteY23" fmla="*/ 187957 h 302974"/>
                <a:gd name="connsiteX24" fmla="*/ 34225 w 291753"/>
                <a:gd name="connsiteY24" fmla="*/ 148682 h 302974"/>
                <a:gd name="connsiteX25" fmla="*/ 34225 w 291753"/>
                <a:gd name="connsiteY25" fmla="*/ 144194 h 302974"/>
                <a:gd name="connsiteX26" fmla="*/ 146438 w 291753"/>
                <a:gd name="connsiteY26" fmla="*/ 33103 h 302974"/>
                <a:gd name="connsiteX27" fmla="*/ 146438 w 291753"/>
                <a:gd name="connsiteY27" fmla="*/ 33103 h 302974"/>
                <a:gd name="connsiteX28" fmla="*/ 146438 w 291753"/>
                <a:gd name="connsiteY28" fmla="*/ 33103 h 302974"/>
                <a:gd name="connsiteX29" fmla="*/ 146438 w 291753"/>
                <a:gd name="connsiteY29" fmla="*/ 33103 h 302974"/>
                <a:gd name="connsiteX30" fmla="*/ 146438 w 291753"/>
                <a:gd name="connsiteY30" fmla="*/ 33103 h 302974"/>
                <a:gd name="connsiteX31" fmla="*/ 146438 w 291753"/>
                <a:gd name="connsiteY31" fmla="*/ 33103 h 302974"/>
                <a:gd name="connsiteX32" fmla="*/ 146438 w 291753"/>
                <a:gd name="connsiteY32" fmla="*/ 33103 h 302974"/>
                <a:gd name="connsiteX33" fmla="*/ 258651 w 291753"/>
                <a:gd name="connsiteY33" fmla="*/ 144194 h 302974"/>
                <a:gd name="connsiteX34" fmla="*/ 258651 w 291753"/>
                <a:gd name="connsiteY34" fmla="*/ 148682 h 302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1753" h="302974">
                  <a:moveTo>
                    <a:pt x="145877" y="0"/>
                  </a:moveTo>
                  <a:cubicBezTo>
                    <a:pt x="145877" y="0"/>
                    <a:pt x="145877" y="0"/>
                    <a:pt x="145877" y="0"/>
                  </a:cubicBezTo>
                  <a:cubicBezTo>
                    <a:pt x="145877" y="0"/>
                    <a:pt x="145877" y="0"/>
                    <a:pt x="145877" y="0"/>
                  </a:cubicBezTo>
                  <a:cubicBezTo>
                    <a:pt x="66206" y="561"/>
                    <a:pt x="1683" y="64522"/>
                    <a:pt x="0" y="144194"/>
                  </a:cubicBezTo>
                  <a:lnTo>
                    <a:pt x="0" y="149243"/>
                  </a:lnTo>
                  <a:cubicBezTo>
                    <a:pt x="561" y="166636"/>
                    <a:pt x="3927" y="183468"/>
                    <a:pt x="10099" y="199739"/>
                  </a:cubicBezTo>
                  <a:cubicBezTo>
                    <a:pt x="16271" y="214888"/>
                    <a:pt x="24687" y="228914"/>
                    <a:pt x="35347" y="241258"/>
                  </a:cubicBezTo>
                  <a:cubicBezTo>
                    <a:pt x="48813" y="255845"/>
                    <a:pt x="63400" y="284460"/>
                    <a:pt x="69572" y="296803"/>
                  </a:cubicBezTo>
                  <a:cubicBezTo>
                    <a:pt x="71255" y="300731"/>
                    <a:pt x="75183" y="302975"/>
                    <a:pt x="79671" y="302975"/>
                  </a:cubicBezTo>
                  <a:lnTo>
                    <a:pt x="212082" y="302975"/>
                  </a:lnTo>
                  <a:cubicBezTo>
                    <a:pt x="216571" y="302975"/>
                    <a:pt x="220498" y="300731"/>
                    <a:pt x="222182" y="296803"/>
                  </a:cubicBezTo>
                  <a:cubicBezTo>
                    <a:pt x="228353" y="284460"/>
                    <a:pt x="242941" y="255845"/>
                    <a:pt x="256407" y="241258"/>
                  </a:cubicBezTo>
                  <a:cubicBezTo>
                    <a:pt x="267067" y="228914"/>
                    <a:pt x="276044" y="214888"/>
                    <a:pt x="281654" y="199739"/>
                  </a:cubicBezTo>
                  <a:cubicBezTo>
                    <a:pt x="287826" y="183468"/>
                    <a:pt x="291193" y="166636"/>
                    <a:pt x="291754" y="149243"/>
                  </a:cubicBezTo>
                  <a:lnTo>
                    <a:pt x="291754" y="144194"/>
                  </a:lnTo>
                  <a:cubicBezTo>
                    <a:pt x="290070" y="64522"/>
                    <a:pt x="225548" y="561"/>
                    <a:pt x="145877" y="0"/>
                  </a:cubicBezTo>
                  <a:close/>
                  <a:moveTo>
                    <a:pt x="258090" y="148682"/>
                  </a:moveTo>
                  <a:cubicBezTo>
                    <a:pt x="257529" y="162148"/>
                    <a:pt x="254723" y="175613"/>
                    <a:pt x="250235" y="187957"/>
                  </a:cubicBezTo>
                  <a:cubicBezTo>
                    <a:pt x="245746" y="199178"/>
                    <a:pt x="239575" y="209838"/>
                    <a:pt x="231159" y="218815"/>
                  </a:cubicBezTo>
                  <a:cubicBezTo>
                    <a:pt x="218254" y="234525"/>
                    <a:pt x="207033" y="251357"/>
                    <a:pt x="198617" y="269311"/>
                  </a:cubicBezTo>
                  <a:lnTo>
                    <a:pt x="145877" y="269311"/>
                  </a:lnTo>
                  <a:lnTo>
                    <a:pt x="93698" y="269311"/>
                  </a:lnTo>
                  <a:cubicBezTo>
                    <a:pt x="84721" y="251357"/>
                    <a:pt x="73499" y="234525"/>
                    <a:pt x="61156" y="218815"/>
                  </a:cubicBezTo>
                  <a:cubicBezTo>
                    <a:pt x="53301" y="209838"/>
                    <a:pt x="46568" y="199178"/>
                    <a:pt x="42080" y="187957"/>
                  </a:cubicBezTo>
                  <a:cubicBezTo>
                    <a:pt x="37030" y="175613"/>
                    <a:pt x="34786" y="162148"/>
                    <a:pt x="34225" y="148682"/>
                  </a:cubicBezTo>
                  <a:lnTo>
                    <a:pt x="34225" y="144194"/>
                  </a:lnTo>
                  <a:cubicBezTo>
                    <a:pt x="35347" y="83038"/>
                    <a:pt x="85282" y="33664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146438" y="33103"/>
                    <a:pt x="146438" y="33103"/>
                    <a:pt x="146438" y="33103"/>
                  </a:cubicBezTo>
                  <a:cubicBezTo>
                    <a:pt x="146438" y="33103"/>
                    <a:pt x="146438" y="33103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207594" y="33664"/>
                    <a:pt x="257529" y="82477"/>
                    <a:pt x="258651" y="144194"/>
                  </a:cubicBezTo>
                  <a:lnTo>
                    <a:pt x="258651" y="14868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16" name="Graphic 23" descr="Gears">
            <a:extLst>
              <a:ext uri="{FF2B5EF4-FFF2-40B4-BE49-F238E27FC236}">
                <a16:creationId xmlns:a16="http://schemas.microsoft.com/office/drawing/2014/main" id="{848F05D6-FE20-40DE-935D-F6F996F40A3D}"/>
              </a:ext>
            </a:extLst>
          </p:cNvPr>
          <p:cNvGrpSpPr/>
          <p:nvPr/>
        </p:nvGrpSpPr>
        <p:grpSpPr>
          <a:xfrm>
            <a:off x="6437914" y="3974591"/>
            <a:ext cx="274361" cy="332009"/>
            <a:chOff x="8204197" y="4372842"/>
            <a:chExt cx="365814" cy="442679"/>
          </a:xfrm>
          <a:solidFill>
            <a:srgbClr val="000000"/>
          </a:solidFill>
        </p:grpSpPr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25030AE7-5C61-452B-887F-05CE822CE018}"/>
                </a:ext>
              </a:extLst>
            </p:cNvPr>
            <p:cNvSpPr/>
            <p:nvPr/>
          </p:nvSpPr>
          <p:spPr>
            <a:xfrm>
              <a:off x="8330998" y="4372842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214327 w 239013"/>
                <a:gd name="connsiteY5" fmla="*/ 9313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4687 w 239013"/>
                <a:gd name="connsiteY16" fmla="*/ 44885 h 238452"/>
                <a:gd name="connsiteX17" fmla="*/ 33664 w 239013"/>
                <a:gd name="connsiteY17" fmla="*/ 71255 h 238452"/>
                <a:gd name="connsiteX18" fmla="*/ 24687 w 239013"/>
                <a:gd name="connsiteY18" fmla="*/ 93137 h 238452"/>
                <a:gd name="connsiteX19" fmla="*/ 0 w 239013"/>
                <a:gd name="connsiteY19" fmla="*/ 105480 h 238452"/>
                <a:gd name="connsiteX20" fmla="*/ 0 w 239013"/>
                <a:gd name="connsiteY20" fmla="*/ 133533 h 238452"/>
                <a:gd name="connsiteX21" fmla="*/ 24687 w 239013"/>
                <a:gd name="connsiteY21" fmla="*/ 145877 h 238452"/>
                <a:gd name="connsiteX22" fmla="*/ 33664 w 239013"/>
                <a:gd name="connsiteY22" fmla="*/ 167758 h 238452"/>
                <a:gd name="connsiteX23" fmla="*/ 24687 w 239013"/>
                <a:gd name="connsiteY23" fmla="*/ 194128 h 238452"/>
                <a:gd name="connsiteX24" fmla="*/ 44324 w 239013"/>
                <a:gd name="connsiteY24" fmla="*/ 213766 h 238452"/>
                <a:gd name="connsiteX25" fmla="*/ 70694 w 239013"/>
                <a:gd name="connsiteY25" fmla="*/ 204789 h 238452"/>
                <a:gd name="connsiteX26" fmla="*/ 92576 w 239013"/>
                <a:gd name="connsiteY26" fmla="*/ 213766 h 238452"/>
                <a:gd name="connsiteX27" fmla="*/ 104919 w 239013"/>
                <a:gd name="connsiteY27" fmla="*/ 238452 h 238452"/>
                <a:gd name="connsiteX28" fmla="*/ 132972 w 239013"/>
                <a:gd name="connsiteY28" fmla="*/ 238452 h 238452"/>
                <a:gd name="connsiteX29" fmla="*/ 145316 w 239013"/>
                <a:gd name="connsiteY29" fmla="*/ 213766 h 238452"/>
                <a:gd name="connsiteX30" fmla="*/ 167197 w 239013"/>
                <a:gd name="connsiteY30" fmla="*/ 204789 h 238452"/>
                <a:gd name="connsiteX31" fmla="*/ 193567 w 239013"/>
                <a:gd name="connsiteY31" fmla="*/ 213766 h 238452"/>
                <a:gd name="connsiteX32" fmla="*/ 213766 w 239013"/>
                <a:gd name="connsiteY32" fmla="*/ 194128 h 238452"/>
                <a:gd name="connsiteX33" fmla="*/ 204789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6503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2510" y="161587"/>
                    <a:pt x="119507" y="161587"/>
                  </a:cubicBezTo>
                  <a:close/>
                  <a:moveTo>
                    <a:pt x="214327" y="93137"/>
                  </a:moveTo>
                  <a:cubicBezTo>
                    <a:pt x="212082" y="85282"/>
                    <a:pt x="209277" y="77988"/>
                    <a:pt x="205350" y="71255"/>
                  </a:cubicBez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732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4687" y="44885"/>
                  </a:lnTo>
                  <a:lnTo>
                    <a:pt x="33664" y="71255"/>
                  </a:lnTo>
                  <a:cubicBezTo>
                    <a:pt x="29736" y="77988"/>
                    <a:pt x="26931" y="85282"/>
                    <a:pt x="24687" y="93137"/>
                  </a:cubicBezTo>
                  <a:lnTo>
                    <a:pt x="0" y="105480"/>
                  </a:lnTo>
                  <a:lnTo>
                    <a:pt x="0" y="133533"/>
                  </a:lnTo>
                  <a:lnTo>
                    <a:pt x="24687" y="145877"/>
                  </a:lnTo>
                  <a:cubicBezTo>
                    <a:pt x="26931" y="153732"/>
                    <a:pt x="29736" y="161026"/>
                    <a:pt x="33664" y="167758"/>
                  </a:cubicBezTo>
                  <a:lnTo>
                    <a:pt x="24687" y="194128"/>
                  </a:lnTo>
                  <a:lnTo>
                    <a:pt x="44324" y="213766"/>
                  </a:lnTo>
                  <a:lnTo>
                    <a:pt x="70694" y="204789"/>
                  </a:lnTo>
                  <a:cubicBezTo>
                    <a:pt x="77427" y="208716"/>
                    <a:pt x="84721" y="211521"/>
                    <a:pt x="92576" y="213766"/>
                  </a:cubicBezTo>
                  <a:lnTo>
                    <a:pt x="104919" y="238452"/>
                  </a:lnTo>
                  <a:lnTo>
                    <a:pt x="132972" y="238452"/>
                  </a:lnTo>
                  <a:lnTo>
                    <a:pt x="145316" y="213766"/>
                  </a:lnTo>
                  <a:cubicBezTo>
                    <a:pt x="153171" y="211521"/>
                    <a:pt x="160464" y="208716"/>
                    <a:pt x="167197" y="204789"/>
                  </a:cubicBezTo>
                  <a:lnTo>
                    <a:pt x="193567" y="213766"/>
                  </a:lnTo>
                  <a:lnTo>
                    <a:pt x="213766" y="194128"/>
                  </a:lnTo>
                  <a:lnTo>
                    <a:pt x="204789" y="167758"/>
                  </a:lnTo>
                  <a:cubicBezTo>
                    <a:pt x="208716" y="161026"/>
                    <a:pt x="212082" y="153171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662B68EA-E12C-46FD-A84B-26C7C5E4A9F5}"/>
                </a:ext>
              </a:extLst>
            </p:cNvPr>
            <p:cNvSpPr/>
            <p:nvPr/>
          </p:nvSpPr>
          <p:spPr>
            <a:xfrm>
              <a:off x="8204197" y="4577070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119507 w 239013"/>
                <a:gd name="connsiteY5" fmla="*/ 16158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5248 w 239013"/>
                <a:gd name="connsiteY16" fmla="*/ 44324 h 238452"/>
                <a:gd name="connsiteX17" fmla="*/ 33664 w 239013"/>
                <a:gd name="connsiteY17" fmla="*/ 70694 h 238452"/>
                <a:gd name="connsiteX18" fmla="*/ 24687 w 239013"/>
                <a:gd name="connsiteY18" fmla="*/ 92576 h 238452"/>
                <a:gd name="connsiteX19" fmla="*/ 0 w 239013"/>
                <a:gd name="connsiteY19" fmla="*/ 104919 h 238452"/>
                <a:gd name="connsiteX20" fmla="*/ 0 w 239013"/>
                <a:gd name="connsiteY20" fmla="*/ 132972 h 238452"/>
                <a:gd name="connsiteX21" fmla="*/ 24687 w 239013"/>
                <a:gd name="connsiteY21" fmla="*/ 145316 h 238452"/>
                <a:gd name="connsiteX22" fmla="*/ 33664 w 239013"/>
                <a:gd name="connsiteY22" fmla="*/ 167197 h 238452"/>
                <a:gd name="connsiteX23" fmla="*/ 25248 w 239013"/>
                <a:gd name="connsiteY23" fmla="*/ 193567 h 238452"/>
                <a:gd name="connsiteX24" fmla="*/ 44885 w 239013"/>
                <a:gd name="connsiteY24" fmla="*/ 213205 h 238452"/>
                <a:gd name="connsiteX25" fmla="*/ 71255 w 239013"/>
                <a:gd name="connsiteY25" fmla="*/ 204789 h 238452"/>
                <a:gd name="connsiteX26" fmla="*/ 93137 w 239013"/>
                <a:gd name="connsiteY26" fmla="*/ 213766 h 238452"/>
                <a:gd name="connsiteX27" fmla="*/ 105480 w 239013"/>
                <a:gd name="connsiteY27" fmla="*/ 238452 h 238452"/>
                <a:gd name="connsiteX28" fmla="*/ 133533 w 239013"/>
                <a:gd name="connsiteY28" fmla="*/ 238452 h 238452"/>
                <a:gd name="connsiteX29" fmla="*/ 145877 w 239013"/>
                <a:gd name="connsiteY29" fmla="*/ 213766 h 238452"/>
                <a:gd name="connsiteX30" fmla="*/ 167758 w 239013"/>
                <a:gd name="connsiteY30" fmla="*/ 204789 h 238452"/>
                <a:gd name="connsiteX31" fmla="*/ 194128 w 239013"/>
                <a:gd name="connsiteY31" fmla="*/ 213766 h 238452"/>
                <a:gd name="connsiteX32" fmla="*/ 213766 w 239013"/>
                <a:gd name="connsiteY32" fmla="*/ 193567 h 238452"/>
                <a:gd name="connsiteX33" fmla="*/ 205350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  <a:gd name="connsiteX38" fmla="*/ 205350 w 239013"/>
                <a:gd name="connsiteY38" fmla="*/ 71255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5942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3071" y="161587"/>
                    <a:pt x="119507" y="161587"/>
                  </a:cubicBezTo>
                  <a:lnTo>
                    <a:pt x="119507" y="161587"/>
                  </a:lnTo>
                  <a:close/>
                  <a:moveTo>
                    <a:pt x="205350" y="71255"/>
                  </a:move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171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5248" y="44324"/>
                  </a:lnTo>
                  <a:lnTo>
                    <a:pt x="33664" y="70694"/>
                  </a:lnTo>
                  <a:cubicBezTo>
                    <a:pt x="29736" y="77427"/>
                    <a:pt x="26931" y="85282"/>
                    <a:pt x="24687" y="92576"/>
                  </a:cubicBezTo>
                  <a:lnTo>
                    <a:pt x="0" y="104919"/>
                  </a:lnTo>
                  <a:lnTo>
                    <a:pt x="0" y="132972"/>
                  </a:lnTo>
                  <a:lnTo>
                    <a:pt x="24687" y="145316"/>
                  </a:lnTo>
                  <a:cubicBezTo>
                    <a:pt x="26931" y="153171"/>
                    <a:pt x="29736" y="160464"/>
                    <a:pt x="33664" y="167197"/>
                  </a:cubicBezTo>
                  <a:lnTo>
                    <a:pt x="25248" y="193567"/>
                  </a:lnTo>
                  <a:lnTo>
                    <a:pt x="44885" y="213205"/>
                  </a:lnTo>
                  <a:lnTo>
                    <a:pt x="71255" y="204789"/>
                  </a:lnTo>
                  <a:cubicBezTo>
                    <a:pt x="77988" y="208716"/>
                    <a:pt x="85282" y="211521"/>
                    <a:pt x="93137" y="213766"/>
                  </a:cubicBezTo>
                  <a:lnTo>
                    <a:pt x="105480" y="238452"/>
                  </a:lnTo>
                  <a:lnTo>
                    <a:pt x="133533" y="238452"/>
                  </a:lnTo>
                  <a:lnTo>
                    <a:pt x="145877" y="213766"/>
                  </a:lnTo>
                  <a:cubicBezTo>
                    <a:pt x="153732" y="211521"/>
                    <a:pt x="161026" y="208716"/>
                    <a:pt x="167758" y="204789"/>
                  </a:cubicBezTo>
                  <a:lnTo>
                    <a:pt x="194128" y="213766"/>
                  </a:lnTo>
                  <a:lnTo>
                    <a:pt x="213766" y="193567"/>
                  </a:lnTo>
                  <a:lnTo>
                    <a:pt x="205350" y="167758"/>
                  </a:lnTo>
                  <a:cubicBezTo>
                    <a:pt x="209277" y="161026"/>
                    <a:pt x="212082" y="153732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ubicBezTo>
                    <a:pt x="212082" y="85282"/>
                    <a:pt x="209277" y="77988"/>
                    <a:pt x="205350" y="71255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219" name="Graphic 7" descr="Puzzle">
            <a:extLst>
              <a:ext uri="{FF2B5EF4-FFF2-40B4-BE49-F238E27FC236}">
                <a16:creationId xmlns:a16="http://schemas.microsoft.com/office/drawing/2014/main" id="{8D56AA6F-1E09-43AE-ACF4-89A203E44885}"/>
              </a:ext>
            </a:extLst>
          </p:cNvPr>
          <p:cNvSpPr/>
          <p:nvPr/>
        </p:nvSpPr>
        <p:spPr>
          <a:xfrm>
            <a:off x="5026572" y="4497940"/>
            <a:ext cx="337185" cy="337185"/>
          </a:xfrm>
          <a:custGeom>
            <a:avLst/>
            <a:gdLst>
              <a:gd name="connsiteX0" fmla="*/ 290541 w 449580"/>
              <a:gd name="connsiteY0" fmla="*/ 341119 h 449580"/>
              <a:gd name="connsiteX1" fmla="*/ 266376 w 449580"/>
              <a:gd name="connsiteY1" fmla="*/ 266938 h 449580"/>
              <a:gd name="connsiteX2" fmla="*/ 270310 w 449580"/>
              <a:gd name="connsiteY2" fmla="*/ 263004 h 449580"/>
              <a:gd name="connsiteX3" fmla="*/ 345615 w 449580"/>
              <a:gd name="connsiteY3" fmla="*/ 286045 h 449580"/>
              <a:gd name="connsiteX4" fmla="*/ 385515 w 449580"/>
              <a:gd name="connsiteY4" fmla="*/ 318078 h 449580"/>
              <a:gd name="connsiteX5" fmla="*/ 449580 w 449580"/>
              <a:gd name="connsiteY5" fmla="*/ 254013 h 449580"/>
              <a:gd name="connsiteX6" fmla="*/ 354044 w 449580"/>
              <a:gd name="connsiteY6" fmla="*/ 158477 h 449580"/>
              <a:gd name="connsiteX7" fmla="*/ 386077 w 449580"/>
              <a:gd name="connsiteY7" fmla="*/ 118577 h 449580"/>
              <a:gd name="connsiteX8" fmla="*/ 409118 w 449580"/>
              <a:gd name="connsiteY8" fmla="*/ 43272 h 449580"/>
              <a:gd name="connsiteX9" fmla="*/ 405184 w 449580"/>
              <a:gd name="connsiteY9" fmla="*/ 39338 h 449580"/>
              <a:gd name="connsiteX10" fmla="*/ 331003 w 449580"/>
              <a:gd name="connsiteY10" fmla="*/ 63503 h 449580"/>
              <a:gd name="connsiteX11" fmla="*/ 291103 w 449580"/>
              <a:gd name="connsiteY11" fmla="*/ 95536 h 449580"/>
              <a:gd name="connsiteX12" fmla="*/ 195567 w 449580"/>
              <a:gd name="connsiteY12" fmla="*/ 0 h 449580"/>
              <a:gd name="connsiteX13" fmla="*/ 130940 w 449580"/>
              <a:gd name="connsiteY13" fmla="*/ 64065 h 449580"/>
              <a:gd name="connsiteX14" fmla="*/ 162973 w 449580"/>
              <a:gd name="connsiteY14" fmla="*/ 103965 h 449580"/>
              <a:gd name="connsiteX15" fmla="*/ 187138 w 449580"/>
              <a:gd name="connsiteY15" fmla="*/ 178146 h 449580"/>
              <a:gd name="connsiteX16" fmla="*/ 183204 w 449580"/>
              <a:gd name="connsiteY16" fmla="*/ 182080 h 449580"/>
              <a:gd name="connsiteX17" fmla="*/ 107899 w 449580"/>
              <a:gd name="connsiteY17" fmla="*/ 159039 h 449580"/>
              <a:gd name="connsiteX18" fmla="*/ 67999 w 449580"/>
              <a:gd name="connsiteY18" fmla="*/ 127006 h 449580"/>
              <a:gd name="connsiteX19" fmla="*/ 0 w 449580"/>
              <a:gd name="connsiteY19" fmla="*/ 195567 h 449580"/>
              <a:gd name="connsiteX20" fmla="*/ 95536 w 449580"/>
              <a:gd name="connsiteY20" fmla="*/ 291103 h 449580"/>
              <a:gd name="connsiteX21" fmla="*/ 63503 w 449580"/>
              <a:gd name="connsiteY21" fmla="*/ 331003 h 449580"/>
              <a:gd name="connsiteX22" fmla="*/ 40462 w 449580"/>
              <a:gd name="connsiteY22" fmla="*/ 406308 h 449580"/>
              <a:gd name="connsiteX23" fmla="*/ 44396 w 449580"/>
              <a:gd name="connsiteY23" fmla="*/ 410242 h 449580"/>
              <a:gd name="connsiteX24" fmla="*/ 118577 w 449580"/>
              <a:gd name="connsiteY24" fmla="*/ 386077 h 449580"/>
              <a:gd name="connsiteX25" fmla="*/ 158477 w 449580"/>
              <a:gd name="connsiteY25" fmla="*/ 354044 h 449580"/>
              <a:gd name="connsiteX26" fmla="*/ 254013 w 449580"/>
              <a:gd name="connsiteY26" fmla="*/ 449580 h 449580"/>
              <a:gd name="connsiteX27" fmla="*/ 322574 w 449580"/>
              <a:gd name="connsiteY27" fmla="*/ 381019 h 449580"/>
              <a:gd name="connsiteX28" fmla="*/ 290541 w 449580"/>
              <a:gd name="connsiteY28" fmla="*/ 341119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9580" h="449580">
                <a:moveTo>
                  <a:pt x="290541" y="341119"/>
                </a:moveTo>
                <a:cubicBezTo>
                  <a:pt x="253451" y="342243"/>
                  <a:pt x="239963" y="294475"/>
                  <a:pt x="266376" y="266938"/>
                </a:cubicBezTo>
                <a:lnTo>
                  <a:pt x="270310" y="263004"/>
                </a:lnTo>
                <a:cubicBezTo>
                  <a:pt x="297847" y="236591"/>
                  <a:pt x="346739" y="248955"/>
                  <a:pt x="345615" y="286045"/>
                </a:cubicBezTo>
                <a:cubicBezTo>
                  <a:pt x="345053" y="307400"/>
                  <a:pt x="370342" y="333251"/>
                  <a:pt x="385515" y="318078"/>
                </a:cubicBezTo>
                <a:lnTo>
                  <a:pt x="449580" y="254013"/>
                </a:lnTo>
                <a:lnTo>
                  <a:pt x="354044" y="158477"/>
                </a:lnTo>
                <a:cubicBezTo>
                  <a:pt x="338871" y="143304"/>
                  <a:pt x="364722" y="118015"/>
                  <a:pt x="386077" y="118577"/>
                </a:cubicBezTo>
                <a:cubicBezTo>
                  <a:pt x="423167" y="119701"/>
                  <a:pt x="435531" y="70809"/>
                  <a:pt x="409118" y="43272"/>
                </a:cubicBezTo>
                <a:lnTo>
                  <a:pt x="405184" y="39338"/>
                </a:lnTo>
                <a:cubicBezTo>
                  <a:pt x="377647" y="12925"/>
                  <a:pt x="329879" y="26413"/>
                  <a:pt x="331003" y="63503"/>
                </a:cubicBezTo>
                <a:cubicBezTo>
                  <a:pt x="331565" y="84858"/>
                  <a:pt x="306276" y="110709"/>
                  <a:pt x="291103" y="95536"/>
                </a:cubicBezTo>
                <a:lnTo>
                  <a:pt x="195567" y="0"/>
                </a:lnTo>
                <a:lnTo>
                  <a:pt x="130940" y="64065"/>
                </a:lnTo>
                <a:cubicBezTo>
                  <a:pt x="115767" y="79238"/>
                  <a:pt x="141618" y="104527"/>
                  <a:pt x="162973" y="103965"/>
                </a:cubicBezTo>
                <a:cubicBezTo>
                  <a:pt x="200063" y="102841"/>
                  <a:pt x="213551" y="150609"/>
                  <a:pt x="187138" y="178146"/>
                </a:cubicBezTo>
                <a:lnTo>
                  <a:pt x="183204" y="182080"/>
                </a:lnTo>
                <a:cubicBezTo>
                  <a:pt x="155667" y="208493"/>
                  <a:pt x="106775" y="196129"/>
                  <a:pt x="107899" y="159039"/>
                </a:cubicBezTo>
                <a:cubicBezTo>
                  <a:pt x="108461" y="137684"/>
                  <a:pt x="83172" y="111833"/>
                  <a:pt x="67999" y="127006"/>
                </a:cubicBezTo>
                <a:lnTo>
                  <a:pt x="0" y="195567"/>
                </a:lnTo>
                <a:lnTo>
                  <a:pt x="95536" y="291103"/>
                </a:lnTo>
                <a:cubicBezTo>
                  <a:pt x="110709" y="306276"/>
                  <a:pt x="84858" y="331565"/>
                  <a:pt x="63503" y="331003"/>
                </a:cubicBezTo>
                <a:cubicBezTo>
                  <a:pt x="26413" y="329879"/>
                  <a:pt x="14049" y="378771"/>
                  <a:pt x="40462" y="406308"/>
                </a:cubicBezTo>
                <a:lnTo>
                  <a:pt x="44396" y="410242"/>
                </a:lnTo>
                <a:cubicBezTo>
                  <a:pt x="71933" y="436655"/>
                  <a:pt x="119701" y="423167"/>
                  <a:pt x="118577" y="386077"/>
                </a:cubicBezTo>
                <a:cubicBezTo>
                  <a:pt x="118015" y="364722"/>
                  <a:pt x="143304" y="338871"/>
                  <a:pt x="158477" y="354044"/>
                </a:cubicBezTo>
                <a:lnTo>
                  <a:pt x="254013" y="449580"/>
                </a:lnTo>
                <a:lnTo>
                  <a:pt x="322574" y="381019"/>
                </a:lnTo>
                <a:cubicBezTo>
                  <a:pt x="337747" y="365846"/>
                  <a:pt x="312458" y="340557"/>
                  <a:pt x="290541" y="341119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220" name="Graphic 5" descr="Tag">
            <a:extLst>
              <a:ext uri="{FF2B5EF4-FFF2-40B4-BE49-F238E27FC236}">
                <a16:creationId xmlns:a16="http://schemas.microsoft.com/office/drawing/2014/main" id="{D982780C-A13C-426D-9D37-CF6A90D038B0}"/>
              </a:ext>
            </a:extLst>
          </p:cNvPr>
          <p:cNvSpPr/>
          <p:nvPr/>
        </p:nvSpPr>
        <p:spPr>
          <a:xfrm>
            <a:off x="2988448" y="2569290"/>
            <a:ext cx="296355" cy="313160"/>
          </a:xfrm>
          <a:custGeom>
            <a:avLst/>
            <a:gdLst>
              <a:gd name="connsiteX0" fmla="*/ 112395 w 395140"/>
              <a:gd name="connsiteY0" fmla="*/ 157353 h 417547"/>
              <a:gd name="connsiteX1" fmla="*/ 89916 w 395140"/>
              <a:gd name="connsiteY1" fmla="*/ 134874 h 417547"/>
              <a:gd name="connsiteX2" fmla="*/ 100594 w 395140"/>
              <a:gd name="connsiteY2" fmla="*/ 115767 h 417547"/>
              <a:gd name="connsiteX3" fmla="*/ 101156 w 395140"/>
              <a:gd name="connsiteY3" fmla="*/ 129254 h 417547"/>
              <a:gd name="connsiteX4" fmla="*/ 112395 w 395140"/>
              <a:gd name="connsiteY4" fmla="*/ 140494 h 417547"/>
              <a:gd name="connsiteX5" fmla="*/ 123635 w 395140"/>
              <a:gd name="connsiteY5" fmla="*/ 129254 h 417547"/>
              <a:gd name="connsiteX6" fmla="*/ 123073 w 395140"/>
              <a:gd name="connsiteY6" fmla="*/ 115205 h 417547"/>
              <a:gd name="connsiteX7" fmla="*/ 134874 w 395140"/>
              <a:gd name="connsiteY7" fmla="*/ 134874 h 417547"/>
              <a:gd name="connsiteX8" fmla="*/ 112395 w 395140"/>
              <a:gd name="connsiteY8" fmla="*/ 157353 h 417547"/>
              <a:gd name="connsiteX9" fmla="*/ 388887 w 395140"/>
              <a:gd name="connsiteY9" fmla="*/ 254013 h 417547"/>
              <a:gd name="connsiteX10" fmla="*/ 231534 w 395140"/>
              <a:gd name="connsiteY10" fmla="*/ 96660 h 417547"/>
              <a:gd name="connsiteX11" fmla="*/ 215798 w 395140"/>
              <a:gd name="connsiteY11" fmla="*/ 89916 h 417547"/>
              <a:gd name="connsiteX12" fmla="*/ 119139 w 395140"/>
              <a:gd name="connsiteY12" fmla="*/ 89916 h 417547"/>
              <a:gd name="connsiteX13" fmla="*/ 80924 w 395140"/>
              <a:gd name="connsiteY13" fmla="*/ 56198 h 417547"/>
              <a:gd name="connsiteX14" fmla="*/ 61255 w 395140"/>
              <a:gd name="connsiteY14" fmla="*/ 52826 h 417547"/>
              <a:gd name="connsiteX15" fmla="*/ 22479 w 395140"/>
              <a:gd name="connsiteY15" fmla="*/ 11240 h 417547"/>
              <a:gd name="connsiteX16" fmla="*/ 11240 w 395140"/>
              <a:gd name="connsiteY16" fmla="*/ 0 h 417547"/>
              <a:gd name="connsiteX17" fmla="*/ 0 w 395140"/>
              <a:gd name="connsiteY17" fmla="*/ 11240 h 417547"/>
              <a:gd name="connsiteX18" fmla="*/ 57883 w 395140"/>
              <a:gd name="connsiteY18" fmla="*/ 75305 h 417547"/>
              <a:gd name="connsiteX19" fmla="*/ 76991 w 395140"/>
              <a:gd name="connsiteY19" fmla="*/ 78677 h 417547"/>
              <a:gd name="connsiteX20" fmla="*/ 96660 w 395140"/>
              <a:gd name="connsiteY20" fmla="*/ 93288 h 417547"/>
              <a:gd name="connsiteX21" fmla="*/ 67999 w 395140"/>
              <a:gd name="connsiteY21" fmla="*/ 135436 h 417547"/>
              <a:gd name="connsiteX22" fmla="*/ 67999 w 395140"/>
              <a:gd name="connsiteY22" fmla="*/ 238277 h 417547"/>
              <a:gd name="connsiteX23" fmla="*/ 74743 w 395140"/>
              <a:gd name="connsiteY23" fmla="*/ 254013 h 417547"/>
              <a:gd name="connsiteX24" fmla="*/ 232096 w 395140"/>
              <a:gd name="connsiteY24" fmla="*/ 411366 h 417547"/>
              <a:gd name="connsiteX25" fmla="*/ 247269 w 395140"/>
              <a:gd name="connsiteY25" fmla="*/ 417547 h 417547"/>
              <a:gd name="connsiteX26" fmla="*/ 263004 w 395140"/>
              <a:gd name="connsiteY26" fmla="*/ 410804 h 417547"/>
              <a:gd name="connsiteX27" fmla="*/ 388325 w 395140"/>
              <a:gd name="connsiteY27" fmla="*/ 285483 h 417547"/>
              <a:gd name="connsiteX28" fmla="*/ 388887 w 395140"/>
              <a:gd name="connsiteY28" fmla="*/ 254013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5140" h="417547">
                <a:moveTo>
                  <a:pt x="112395" y="157353"/>
                </a:moveTo>
                <a:cubicBezTo>
                  <a:pt x="100032" y="157353"/>
                  <a:pt x="89916" y="147237"/>
                  <a:pt x="89916" y="134874"/>
                </a:cubicBezTo>
                <a:cubicBezTo>
                  <a:pt x="89916" y="127006"/>
                  <a:pt x="94412" y="119701"/>
                  <a:pt x="100594" y="115767"/>
                </a:cubicBezTo>
                <a:cubicBezTo>
                  <a:pt x="100594" y="119701"/>
                  <a:pt x="101156" y="124196"/>
                  <a:pt x="101156" y="129254"/>
                </a:cubicBezTo>
                <a:cubicBezTo>
                  <a:pt x="101156" y="135436"/>
                  <a:pt x="106213" y="140494"/>
                  <a:pt x="112395" y="140494"/>
                </a:cubicBezTo>
                <a:cubicBezTo>
                  <a:pt x="118577" y="140494"/>
                  <a:pt x="123635" y="135436"/>
                  <a:pt x="123635" y="129254"/>
                </a:cubicBezTo>
                <a:cubicBezTo>
                  <a:pt x="123635" y="124196"/>
                  <a:pt x="123635" y="119701"/>
                  <a:pt x="123073" y="115205"/>
                </a:cubicBezTo>
                <a:cubicBezTo>
                  <a:pt x="129816" y="119139"/>
                  <a:pt x="134874" y="126444"/>
                  <a:pt x="134874" y="134874"/>
                </a:cubicBezTo>
                <a:cubicBezTo>
                  <a:pt x="134874" y="147237"/>
                  <a:pt x="124758" y="157353"/>
                  <a:pt x="112395" y="157353"/>
                </a:cubicBezTo>
                <a:close/>
                <a:moveTo>
                  <a:pt x="388887" y="254013"/>
                </a:moveTo>
                <a:lnTo>
                  <a:pt x="231534" y="96660"/>
                </a:lnTo>
                <a:cubicBezTo>
                  <a:pt x="227038" y="92164"/>
                  <a:pt x="221418" y="89916"/>
                  <a:pt x="215798" y="89916"/>
                </a:cubicBezTo>
                <a:lnTo>
                  <a:pt x="119139" y="89916"/>
                </a:lnTo>
                <a:cubicBezTo>
                  <a:pt x="112957" y="70247"/>
                  <a:pt x="101156" y="60131"/>
                  <a:pt x="80924" y="56198"/>
                </a:cubicBezTo>
                <a:cubicBezTo>
                  <a:pt x="73619" y="55074"/>
                  <a:pt x="67437" y="53950"/>
                  <a:pt x="61255" y="52826"/>
                </a:cubicBezTo>
                <a:cubicBezTo>
                  <a:pt x="29223" y="48330"/>
                  <a:pt x="22479" y="47206"/>
                  <a:pt x="22479" y="11240"/>
                </a:cubicBezTo>
                <a:cubicBezTo>
                  <a:pt x="22479" y="5058"/>
                  <a:pt x="17421" y="0"/>
                  <a:pt x="11240" y="0"/>
                </a:cubicBezTo>
                <a:cubicBezTo>
                  <a:pt x="5058" y="0"/>
                  <a:pt x="0" y="5058"/>
                  <a:pt x="0" y="11240"/>
                </a:cubicBezTo>
                <a:cubicBezTo>
                  <a:pt x="0" y="64065"/>
                  <a:pt x="20793" y="69685"/>
                  <a:pt x="57883" y="75305"/>
                </a:cubicBezTo>
                <a:cubicBezTo>
                  <a:pt x="63503" y="76429"/>
                  <a:pt x="69685" y="76991"/>
                  <a:pt x="76991" y="78677"/>
                </a:cubicBezTo>
                <a:cubicBezTo>
                  <a:pt x="84296" y="80362"/>
                  <a:pt x="92164" y="81486"/>
                  <a:pt x="96660" y="93288"/>
                </a:cubicBezTo>
                <a:cubicBezTo>
                  <a:pt x="79800" y="100032"/>
                  <a:pt x="67999" y="116329"/>
                  <a:pt x="67999" y="135436"/>
                </a:cubicBezTo>
                <a:lnTo>
                  <a:pt x="67999" y="238277"/>
                </a:lnTo>
                <a:cubicBezTo>
                  <a:pt x="67999" y="244459"/>
                  <a:pt x="70247" y="250079"/>
                  <a:pt x="74743" y="254013"/>
                </a:cubicBezTo>
                <a:lnTo>
                  <a:pt x="232096" y="411366"/>
                </a:lnTo>
                <a:cubicBezTo>
                  <a:pt x="236030" y="415862"/>
                  <a:pt x="241649" y="417547"/>
                  <a:pt x="247269" y="417547"/>
                </a:cubicBezTo>
                <a:cubicBezTo>
                  <a:pt x="252889" y="417547"/>
                  <a:pt x="258509" y="415300"/>
                  <a:pt x="263004" y="410804"/>
                </a:cubicBezTo>
                <a:lnTo>
                  <a:pt x="388325" y="285483"/>
                </a:lnTo>
                <a:cubicBezTo>
                  <a:pt x="397316" y="277054"/>
                  <a:pt x="397316" y="262442"/>
                  <a:pt x="388887" y="254013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221" name="Graphic 7" descr="Puzzle">
            <a:extLst>
              <a:ext uri="{FF2B5EF4-FFF2-40B4-BE49-F238E27FC236}">
                <a16:creationId xmlns:a16="http://schemas.microsoft.com/office/drawing/2014/main" id="{A3DFDA56-76A5-4A9D-B655-8BF34EF401EB}"/>
              </a:ext>
            </a:extLst>
          </p:cNvPr>
          <p:cNvSpPr/>
          <p:nvPr/>
        </p:nvSpPr>
        <p:spPr>
          <a:xfrm>
            <a:off x="8687689" y="2621129"/>
            <a:ext cx="297504" cy="297504"/>
          </a:xfrm>
          <a:custGeom>
            <a:avLst/>
            <a:gdLst>
              <a:gd name="connsiteX0" fmla="*/ 290541 w 449580"/>
              <a:gd name="connsiteY0" fmla="*/ 341119 h 449580"/>
              <a:gd name="connsiteX1" fmla="*/ 266376 w 449580"/>
              <a:gd name="connsiteY1" fmla="*/ 266938 h 449580"/>
              <a:gd name="connsiteX2" fmla="*/ 270310 w 449580"/>
              <a:gd name="connsiteY2" fmla="*/ 263004 h 449580"/>
              <a:gd name="connsiteX3" fmla="*/ 345615 w 449580"/>
              <a:gd name="connsiteY3" fmla="*/ 286045 h 449580"/>
              <a:gd name="connsiteX4" fmla="*/ 385515 w 449580"/>
              <a:gd name="connsiteY4" fmla="*/ 318078 h 449580"/>
              <a:gd name="connsiteX5" fmla="*/ 449580 w 449580"/>
              <a:gd name="connsiteY5" fmla="*/ 254013 h 449580"/>
              <a:gd name="connsiteX6" fmla="*/ 354044 w 449580"/>
              <a:gd name="connsiteY6" fmla="*/ 158477 h 449580"/>
              <a:gd name="connsiteX7" fmla="*/ 386077 w 449580"/>
              <a:gd name="connsiteY7" fmla="*/ 118577 h 449580"/>
              <a:gd name="connsiteX8" fmla="*/ 409118 w 449580"/>
              <a:gd name="connsiteY8" fmla="*/ 43272 h 449580"/>
              <a:gd name="connsiteX9" fmla="*/ 405184 w 449580"/>
              <a:gd name="connsiteY9" fmla="*/ 39338 h 449580"/>
              <a:gd name="connsiteX10" fmla="*/ 331003 w 449580"/>
              <a:gd name="connsiteY10" fmla="*/ 63503 h 449580"/>
              <a:gd name="connsiteX11" fmla="*/ 291103 w 449580"/>
              <a:gd name="connsiteY11" fmla="*/ 95536 h 449580"/>
              <a:gd name="connsiteX12" fmla="*/ 195567 w 449580"/>
              <a:gd name="connsiteY12" fmla="*/ 0 h 449580"/>
              <a:gd name="connsiteX13" fmla="*/ 130940 w 449580"/>
              <a:gd name="connsiteY13" fmla="*/ 64065 h 449580"/>
              <a:gd name="connsiteX14" fmla="*/ 162973 w 449580"/>
              <a:gd name="connsiteY14" fmla="*/ 103965 h 449580"/>
              <a:gd name="connsiteX15" fmla="*/ 187138 w 449580"/>
              <a:gd name="connsiteY15" fmla="*/ 178146 h 449580"/>
              <a:gd name="connsiteX16" fmla="*/ 183204 w 449580"/>
              <a:gd name="connsiteY16" fmla="*/ 182080 h 449580"/>
              <a:gd name="connsiteX17" fmla="*/ 107899 w 449580"/>
              <a:gd name="connsiteY17" fmla="*/ 159039 h 449580"/>
              <a:gd name="connsiteX18" fmla="*/ 67999 w 449580"/>
              <a:gd name="connsiteY18" fmla="*/ 127006 h 449580"/>
              <a:gd name="connsiteX19" fmla="*/ 0 w 449580"/>
              <a:gd name="connsiteY19" fmla="*/ 195567 h 449580"/>
              <a:gd name="connsiteX20" fmla="*/ 95536 w 449580"/>
              <a:gd name="connsiteY20" fmla="*/ 291103 h 449580"/>
              <a:gd name="connsiteX21" fmla="*/ 63503 w 449580"/>
              <a:gd name="connsiteY21" fmla="*/ 331003 h 449580"/>
              <a:gd name="connsiteX22" fmla="*/ 40462 w 449580"/>
              <a:gd name="connsiteY22" fmla="*/ 406308 h 449580"/>
              <a:gd name="connsiteX23" fmla="*/ 44396 w 449580"/>
              <a:gd name="connsiteY23" fmla="*/ 410242 h 449580"/>
              <a:gd name="connsiteX24" fmla="*/ 118577 w 449580"/>
              <a:gd name="connsiteY24" fmla="*/ 386077 h 449580"/>
              <a:gd name="connsiteX25" fmla="*/ 158477 w 449580"/>
              <a:gd name="connsiteY25" fmla="*/ 354044 h 449580"/>
              <a:gd name="connsiteX26" fmla="*/ 254013 w 449580"/>
              <a:gd name="connsiteY26" fmla="*/ 449580 h 449580"/>
              <a:gd name="connsiteX27" fmla="*/ 322574 w 449580"/>
              <a:gd name="connsiteY27" fmla="*/ 381019 h 449580"/>
              <a:gd name="connsiteX28" fmla="*/ 290541 w 449580"/>
              <a:gd name="connsiteY28" fmla="*/ 341119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9580" h="449580">
                <a:moveTo>
                  <a:pt x="290541" y="341119"/>
                </a:moveTo>
                <a:cubicBezTo>
                  <a:pt x="253451" y="342243"/>
                  <a:pt x="239963" y="294475"/>
                  <a:pt x="266376" y="266938"/>
                </a:cubicBezTo>
                <a:lnTo>
                  <a:pt x="270310" y="263004"/>
                </a:lnTo>
                <a:cubicBezTo>
                  <a:pt x="297847" y="236591"/>
                  <a:pt x="346739" y="248955"/>
                  <a:pt x="345615" y="286045"/>
                </a:cubicBezTo>
                <a:cubicBezTo>
                  <a:pt x="345053" y="307400"/>
                  <a:pt x="370342" y="333251"/>
                  <a:pt x="385515" y="318078"/>
                </a:cubicBezTo>
                <a:lnTo>
                  <a:pt x="449580" y="254013"/>
                </a:lnTo>
                <a:lnTo>
                  <a:pt x="354044" y="158477"/>
                </a:lnTo>
                <a:cubicBezTo>
                  <a:pt x="338871" y="143304"/>
                  <a:pt x="364722" y="118015"/>
                  <a:pt x="386077" y="118577"/>
                </a:cubicBezTo>
                <a:cubicBezTo>
                  <a:pt x="423167" y="119701"/>
                  <a:pt x="435531" y="70809"/>
                  <a:pt x="409118" y="43272"/>
                </a:cubicBezTo>
                <a:lnTo>
                  <a:pt x="405184" y="39338"/>
                </a:lnTo>
                <a:cubicBezTo>
                  <a:pt x="377647" y="12925"/>
                  <a:pt x="329879" y="26413"/>
                  <a:pt x="331003" y="63503"/>
                </a:cubicBezTo>
                <a:cubicBezTo>
                  <a:pt x="331565" y="84858"/>
                  <a:pt x="306276" y="110709"/>
                  <a:pt x="291103" y="95536"/>
                </a:cubicBezTo>
                <a:lnTo>
                  <a:pt x="195567" y="0"/>
                </a:lnTo>
                <a:lnTo>
                  <a:pt x="130940" y="64065"/>
                </a:lnTo>
                <a:cubicBezTo>
                  <a:pt x="115767" y="79238"/>
                  <a:pt x="141618" y="104527"/>
                  <a:pt x="162973" y="103965"/>
                </a:cubicBezTo>
                <a:cubicBezTo>
                  <a:pt x="200063" y="102841"/>
                  <a:pt x="213551" y="150609"/>
                  <a:pt x="187138" y="178146"/>
                </a:cubicBezTo>
                <a:lnTo>
                  <a:pt x="183204" y="182080"/>
                </a:lnTo>
                <a:cubicBezTo>
                  <a:pt x="155667" y="208493"/>
                  <a:pt x="106775" y="196129"/>
                  <a:pt x="107899" y="159039"/>
                </a:cubicBezTo>
                <a:cubicBezTo>
                  <a:pt x="108461" y="137684"/>
                  <a:pt x="83172" y="111833"/>
                  <a:pt x="67999" y="127006"/>
                </a:cubicBezTo>
                <a:lnTo>
                  <a:pt x="0" y="195567"/>
                </a:lnTo>
                <a:lnTo>
                  <a:pt x="95536" y="291103"/>
                </a:lnTo>
                <a:cubicBezTo>
                  <a:pt x="110709" y="306276"/>
                  <a:pt x="84858" y="331565"/>
                  <a:pt x="63503" y="331003"/>
                </a:cubicBezTo>
                <a:cubicBezTo>
                  <a:pt x="26413" y="329879"/>
                  <a:pt x="14049" y="378771"/>
                  <a:pt x="40462" y="406308"/>
                </a:cubicBezTo>
                <a:lnTo>
                  <a:pt x="44396" y="410242"/>
                </a:lnTo>
                <a:cubicBezTo>
                  <a:pt x="71933" y="436655"/>
                  <a:pt x="119701" y="423167"/>
                  <a:pt x="118577" y="386077"/>
                </a:cubicBezTo>
                <a:cubicBezTo>
                  <a:pt x="118015" y="364722"/>
                  <a:pt x="143304" y="338871"/>
                  <a:pt x="158477" y="354044"/>
                </a:cubicBezTo>
                <a:lnTo>
                  <a:pt x="254013" y="449580"/>
                </a:lnTo>
                <a:lnTo>
                  <a:pt x="322574" y="381019"/>
                </a:lnTo>
                <a:cubicBezTo>
                  <a:pt x="337747" y="365846"/>
                  <a:pt x="312458" y="340557"/>
                  <a:pt x="290541" y="34111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222" name="Graphic 5" descr="Tag">
            <a:extLst>
              <a:ext uri="{FF2B5EF4-FFF2-40B4-BE49-F238E27FC236}">
                <a16:creationId xmlns:a16="http://schemas.microsoft.com/office/drawing/2014/main" id="{5891915B-5AAD-47E4-8E24-DE5B1B4BB978}"/>
              </a:ext>
            </a:extLst>
          </p:cNvPr>
          <p:cNvSpPr/>
          <p:nvPr/>
        </p:nvSpPr>
        <p:spPr>
          <a:xfrm>
            <a:off x="131441" y="2655880"/>
            <a:ext cx="233172" cy="233172"/>
          </a:xfrm>
          <a:custGeom>
            <a:avLst/>
            <a:gdLst>
              <a:gd name="connsiteX0" fmla="*/ 112395 w 395140"/>
              <a:gd name="connsiteY0" fmla="*/ 157353 h 417547"/>
              <a:gd name="connsiteX1" fmla="*/ 89916 w 395140"/>
              <a:gd name="connsiteY1" fmla="*/ 134874 h 417547"/>
              <a:gd name="connsiteX2" fmla="*/ 100594 w 395140"/>
              <a:gd name="connsiteY2" fmla="*/ 115767 h 417547"/>
              <a:gd name="connsiteX3" fmla="*/ 101156 w 395140"/>
              <a:gd name="connsiteY3" fmla="*/ 129254 h 417547"/>
              <a:gd name="connsiteX4" fmla="*/ 112395 w 395140"/>
              <a:gd name="connsiteY4" fmla="*/ 140494 h 417547"/>
              <a:gd name="connsiteX5" fmla="*/ 123635 w 395140"/>
              <a:gd name="connsiteY5" fmla="*/ 129254 h 417547"/>
              <a:gd name="connsiteX6" fmla="*/ 123073 w 395140"/>
              <a:gd name="connsiteY6" fmla="*/ 115205 h 417547"/>
              <a:gd name="connsiteX7" fmla="*/ 134874 w 395140"/>
              <a:gd name="connsiteY7" fmla="*/ 134874 h 417547"/>
              <a:gd name="connsiteX8" fmla="*/ 112395 w 395140"/>
              <a:gd name="connsiteY8" fmla="*/ 157353 h 417547"/>
              <a:gd name="connsiteX9" fmla="*/ 388887 w 395140"/>
              <a:gd name="connsiteY9" fmla="*/ 254013 h 417547"/>
              <a:gd name="connsiteX10" fmla="*/ 231534 w 395140"/>
              <a:gd name="connsiteY10" fmla="*/ 96660 h 417547"/>
              <a:gd name="connsiteX11" fmla="*/ 215798 w 395140"/>
              <a:gd name="connsiteY11" fmla="*/ 89916 h 417547"/>
              <a:gd name="connsiteX12" fmla="*/ 119139 w 395140"/>
              <a:gd name="connsiteY12" fmla="*/ 89916 h 417547"/>
              <a:gd name="connsiteX13" fmla="*/ 80924 w 395140"/>
              <a:gd name="connsiteY13" fmla="*/ 56198 h 417547"/>
              <a:gd name="connsiteX14" fmla="*/ 61255 w 395140"/>
              <a:gd name="connsiteY14" fmla="*/ 52826 h 417547"/>
              <a:gd name="connsiteX15" fmla="*/ 22479 w 395140"/>
              <a:gd name="connsiteY15" fmla="*/ 11240 h 417547"/>
              <a:gd name="connsiteX16" fmla="*/ 11240 w 395140"/>
              <a:gd name="connsiteY16" fmla="*/ 0 h 417547"/>
              <a:gd name="connsiteX17" fmla="*/ 0 w 395140"/>
              <a:gd name="connsiteY17" fmla="*/ 11240 h 417547"/>
              <a:gd name="connsiteX18" fmla="*/ 57883 w 395140"/>
              <a:gd name="connsiteY18" fmla="*/ 75305 h 417547"/>
              <a:gd name="connsiteX19" fmla="*/ 76991 w 395140"/>
              <a:gd name="connsiteY19" fmla="*/ 78677 h 417547"/>
              <a:gd name="connsiteX20" fmla="*/ 96660 w 395140"/>
              <a:gd name="connsiteY20" fmla="*/ 93288 h 417547"/>
              <a:gd name="connsiteX21" fmla="*/ 67999 w 395140"/>
              <a:gd name="connsiteY21" fmla="*/ 135436 h 417547"/>
              <a:gd name="connsiteX22" fmla="*/ 67999 w 395140"/>
              <a:gd name="connsiteY22" fmla="*/ 238277 h 417547"/>
              <a:gd name="connsiteX23" fmla="*/ 74743 w 395140"/>
              <a:gd name="connsiteY23" fmla="*/ 254013 h 417547"/>
              <a:gd name="connsiteX24" fmla="*/ 232096 w 395140"/>
              <a:gd name="connsiteY24" fmla="*/ 411366 h 417547"/>
              <a:gd name="connsiteX25" fmla="*/ 247269 w 395140"/>
              <a:gd name="connsiteY25" fmla="*/ 417547 h 417547"/>
              <a:gd name="connsiteX26" fmla="*/ 263004 w 395140"/>
              <a:gd name="connsiteY26" fmla="*/ 410804 h 417547"/>
              <a:gd name="connsiteX27" fmla="*/ 388325 w 395140"/>
              <a:gd name="connsiteY27" fmla="*/ 285483 h 417547"/>
              <a:gd name="connsiteX28" fmla="*/ 388887 w 395140"/>
              <a:gd name="connsiteY28" fmla="*/ 254013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5140" h="417547">
                <a:moveTo>
                  <a:pt x="112395" y="157353"/>
                </a:moveTo>
                <a:cubicBezTo>
                  <a:pt x="100032" y="157353"/>
                  <a:pt x="89916" y="147237"/>
                  <a:pt x="89916" y="134874"/>
                </a:cubicBezTo>
                <a:cubicBezTo>
                  <a:pt x="89916" y="127006"/>
                  <a:pt x="94412" y="119701"/>
                  <a:pt x="100594" y="115767"/>
                </a:cubicBezTo>
                <a:cubicBezTo>
                  <a:pt x="100594" y="119701"/>
                  <a:pt x="101156" y="124196"/>
                  <a:pt x="101156" y="129254"/>
                </a:cubicBezTo>
                <a:cubicBezTo>
                  <a:pt x="101156" y="135436"/>
                  <a:pt x="106213" y="140494"/>
                  <a:pt x="112395" y="140494"/>
                </a:cubicBezTo>
                <a:cubicBezTo>
                  <a:pt x="118577" y="140494"/>
                  <a:pt x="123635" y="135436"/>
                  <a:pt x="123635" y="129254"/>
                </a:cubicBezTo>
                <a:cubicBezTo>
                  <a:pt x="123635" y="124196"/>
                  <a:pt x="123635" y="119701"/>
                  <a:pt x="123073" y="115205"/>
                </a:cubicBezTo>
                <a:cubicBezTo>
                  <a:pt x="129816" y="119139"/>
                  <a:pt x="134874" y="126444"/>
                  <a:pt x="134874" y="134874"/>
                </a:cubicBezTo>
                <a:cubicBezTo>
                  <a:pt x="134874" y="147237"/>
                  <a:pt x="124758" y="157353"/>
                  <a:pt x="112395" y="157353"/>
                </a:cubicBezTo>
                <a:close/>
                <a:moveTo>
                  <a:pt x="388887" y="254013"/>
                </a:moveTo>
                <a:lnTo>
                  <a:pt x="231534" y="96660"/>
                </a:lnTo>
                <a:cubicBezTo>
                  <a:pt x="227038" y="92164"/>
                  <a:pt x="221418" y="89916"/>
                  <a:pt x="215798" y="89916"/>
                </a:cubicBezTo>
                <a:lnTo>
                  <a:pt x="119139" y="89916"/>
                </a:lnTo>
                <a:cubicBezTo>
                  <a:pt x="112957" y="70247"/>
                  <a:pt x="101156" y="60131"/>
                  <a:pt x="80924" y="56198"/>
                </a:cubicBezTo>
                <a:cubicBezTo>
                  <a:pt x="73619" y="55074"/>
                  <a:pt x="67437" y="53950"/>
                  <a:pt x="61255" y="52826"/>
                </a:cubicBezTo>
                <a:cubicBezTo>
                  <a:pt x="29223" y="48330"/>
                  <a:pt x="22479" y="47206"/>
                  <a:pt x="22479" y="11240"/>
                </a:cubicBezTo>
                <a:cubicBezTo>
                  <a:pt x="22479" y="5058"/>
                  <a:pt x="17421" y="0"/>
                  <a:pt x="11240" y="0"/>
                </a:cubicBezTo>
                <a:cubicBezTo>
                  <a:pt x="5058" y="0"/>
                  <a:pt x="0" y="5058"/>
                  <a:pt x="0" y="11240"/>
                </a:cubicBezTo>
                <a:cubicBezTo>
                  <a:pt x="0" y="64065"/>
                  <a:pt x="20793" y="69685"/>
                  <a:pt x="57883" y="75305"/>
                </a:cubicBezTo>
                <a:cubicBezTo>
                  <a:pt x="63503" y="76429"/>
                  <a:pt x="69685" y="76991"/>
                  <a:pt x="76991" y="78677"/>
                </a:cubicBezTo>
                <a:cubicBezTo>
                  <a:pt x="84296" y="80362"/>
                  <a:pt x="92164" y="81486"/>
                  <a:pt x="96660" y="93288"/>
                </a:cubicBezTo>
                <a:cubicBezTo>
                  <a:pt x="79800" y="100032"/>
                  <a:pt x="67999" y="116329"/>
                  <a:pt x="67999" y="135436"/>
                </a:cubicBezTo>
                <a:lnTo>
                  <a:pt x="67999" y="238277"/>
                </a:lnTo>
                <a:cubicBezTo>
                  <a:pt x="67999" y="244459"/>
                  <a:pt x="70247" y="250079"/>
                  <a:pt x="74743" y="254013"/>
                </a:cubicBezTo>
                <a:lnTo>
                  <a:pt x="232096" y="411366"/>
                </a:lnTo>
                <a:cubicBezTo>
                  <a:pt x="236030" y="415862"/>
                  <a:pt x="241649" y="417547"/>
                  <a:pt x="247269" y="417547"/>
                </a:cubicBezTo>
                <a:cubicBezTo>
                  <a:pt x="252889" y="417547"/>
                  <a:pt x="258509" y="415300"/>
                  <a:pt x="263004" y="410804"/>
                </a:cubicBezTo>
                <a:lnTo>
                  <a:pt x="388325" y="285483"/>
                </a:lnTo>
                <a:cubicBezTo>
                  <a:pt x="397316" y="277054"/>
                  <a:pt x="397316" y="262442"/>
                  <a:pt x="388887" y="25401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6F167C7C-FDB2-4BD9-8AFF-47AF261E83C2}"/>
              </a:ext>
            </a:extLst>
          </p:cNvPr>
          <p:cNvGrpSpPr/>
          <p:nvPr/>
        </p:nvGrpSpPr>
        <p:grpSpPr>
          <a:xfrm>
            <a:off x="250907" y="3759491"/>
            <a:ext cx="1643208" cy="952226"/>
            <a:chOff x="332936" y="4580523"/>
            <a:chExt cx="2926080" cy="1269635"/>
          </a:xfrm>
        </p:grpSpPr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A5BDCF17-34F5-4A18-B987-3E73C0498B1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98815933-2589-4B44-AA28-16078E45433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8B2DDECA-C181-4CF2-B4FD-234799EDF312}"/>
              </a:ext>
            </a:extLst>
          </p:cNvPr>
          <p:cNvGrpSpPr/>
          <p:nvPr/>
        </p:nvGrpSpPr>
        <p:grpSpPr>
          <a:xfrm>
            <a:off x="7249886" y="3759491"/>
            <a:ext cx="1643208" cy="952226"/>
            <a:chOff x="332936" y="4580523"/>
            <a:chExt cx="2926080" cy="1269635"/>
          </a:xfrm>
        </p:grpSpPr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AF705225-1C99-4AB6-9C6A-F6C0942B5E9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D2E10854-EEC9-4754-B6D2-5958D312E76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229" name="Graphic 6" descr="Database">
            <a:extLst>
              <a:ext uri="{FF2B5EF4-FFF2-40B4-BE49-F238E27FC236}">
                <a16:creationId xmlns:a16="http://schemas.microsoft.com/office/drawing/2014/main" id="{DAE271BD-142F-4B4F-96C4-8B9E5827087D}"/>
              </a:ext>
            </a:extLst>
          </p:cNvPr>
          <p:cNvGrpSpPr/>
          <p:nvPr/>
        </p:nvGrpSpPr>
        <p:grpSpPr>
          <a:xfrm>
            <a:off x="4342910" y="3150815"/>
            <a:ext cx="207954" cy="282224"/>
            <a:chOff x="5790546" y="2771373"/>
            <a:chExt cx="277272" cy="376298"/>
          </a:xfrm>
          <a:solidFill>
            <a:srgbClr val="000000"/>
          </a:solidFill>
        </p:grpSpPr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DCB3D4B5-CBD5-4923-98FA-121DFD2504F1}"/>
                </a:ext>
              </a:extLst>
            </p:cNvPr>
            <p:cNvSpPr/>
            <p:nvPr/>
          </p:nvSpPr>
          <p:spPr>
            <a:xfrm>
              <a:off x="5790546" y="2771373"/>
              <a:ext cx="277272" cy="79220"/>
            </a:xfrm>
            <a:custGeom>
              <a:avLst/>
              <a:gdLst>
                <a:gd name="connsiteX0" fmla="*/ 277272 w 277272"/>
                <a:gd name="connsiteY0" fmla="*/ 39610 h 79220"/>
                <a:gd name="connsiteX1" fmla="*/ 138636 w 277272"/>
                <a:gd name="connsiteY1" fmla="*/ 79221 h 79220"/>
                <a:gd name="connsiteX2" fmla="*/ 0 w 277272"/>
                <a:gd name="connsiteY2" fmla="*/ 39610 h 79220"/>
                <a:gd name="connsiteX3" fmla="*/ 138636 w 277272"/>
                <a:gd name="connsiteY3" fmla="*/ 0 h 79220"/>
                <a:gd name="connsiteX4" fmla="*/ 277272 w 277272"/>
                <a:gd name="connsiteY4" fmla="*/ 39610 h 7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272" h="79220">
                  <a:moveTo>
                    <a:pt x="277272" y="39610"/>
                  </a:moveTo>
                  <a:cubicBezTo>
                    <a:pt x="277272" y="61487"/>
                    <a:pt x="215203" y="79221"/>
                    <a:pt x="138636" y="79221"/>
                  </a:cubicBezTo>
                  <a:cubicBezTo>
                    <a:pt x="62070" y="79221"/>
                    <a:pt x="0" y="61487"/>
                    <a:pt x="0" y="39610"/>
                  </a:cubicBezTo>
                  <a:cubicBezTo>
                    <a:pt x="0" y="17734"/>
                    <a:pt x="62070" y="0"/>
                    <a:pt x="138636" y="0"/>
                  </a:cubicBezTo>
                  <a:cubicBezTo>
                    <a:pt x="215203" y="0"/>
                    <a:pt x="277272" y="17734"/>
                    <a:pt x="277272" y="3961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56306902-6A60-424C-9DAD-AD0C21C1BD59}"/>
                </a:ext>
              </a:extLst>
            </p:cNvPr>
            <p:cNvSpPr/>
            <p:nvPr/>
          </p:nvSpPr>
          <p:spPr>
            <a:xfrm>
              <a:off x="5790546" y="2830789"/>
              <a:ext cx="277272" cy="118831"/>
            </a:xfrm>
            <a:custGeom>
              <a:avLst/>
              <a:gdLst>
                <a:gd name="connsiteX0" fmla="*/ 237662 w 277272"/>
                <a:gd name="connsiteY0" fmla="*/ 79221 h 118831"/>
                <a:gd name="connsiteX1" fmla="*/ 227759 w 277272"/>
                <a:gd name="connsiteY1" fmla="*/ 69318 h 118831"/>
                <a:gd name="connsiteX2" fmla="*/ 237662 w 277272"/>
                <a:gd name="connsiteY2" fmla="*/ 59416 h 118831"/>
                <a:gd name="connsiteX3" fmla="*/ 247565 w 277272"/>
                <a:gd name="connsiteY3" fmla="*/ 69318 h 118831"/>
                <a:gd name="connsiteX4" fmla="*/ 237662 w 277272"/>
                <a:gd name="connsiteY4" fmla="*/ 79221 h 118831"/>
                <a:gd name="connsiteX5" fmla="*/ 138636 w 277272"/>
                <a:gd name="connsiteY5" fmla="*/ 39610 h 118831"/>
                <a:gd name="connsiteX6" fmla="*/ 0 w 277272"/>
                <a:gd name="connsiteY6" fmla="*/ 0 h 118831"/>
                <a:gd name="connsiteX7" fmla="*/ 0 w 277272"/>
                <a:gd name="connsiteY7" fmla="*/ 79221 h 118831"/>
                <a:gd name="connsiteX8" fmla="*/ 138636 w 277272"/>
                <a:gd name="connsiteY8" fmla="*/ 118831 h 118831"/>
                <a:gd name="connsiteX9" fmla="*/ 277272 w 277272"/>
                <a:gd name="connsiteY9" fmla="*/ 79221 h 118831"/>
                <a:gd name="connsiteX10" fmla="*/ 277272 w 277272"/>
                <a:gd name="connsiteY10" fmla="*/ 0 h 118831"/>
                <a:gd name="connsiteX11" fmla="*/ 138636 w 277272"/>
                <a:gd name="connsiteY11" fmla="*/ 39610 h 1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272" h="118831">
                  <a:moveTo>
                    <a:pt x="237662" y="79221"/>
                  </a:moveTo>
                  <a:cubicBezTo>
                    <a:pt x="231720" y="79221"/>
                    <a:pt x="227759" y="75260"/>
                    <a:pt x="227759" y="69318"/>
                  </a:cubicBezTo>
                  <a:cubicBezTo>
                    <a:pt x="227759" y="63377"/>
                    <a:pt x="231720" y="59416"/>
                    <a:pt x="237662" y="59416"/>
                  </a:cubicBezTo>
                  <a:cubicBezTo>
                    <a:pt x="243604" y="59416"/>
                    <a:pt x="247565" y="63377"/>
                    <a:pt x="247565" y="69318"/>
                  </a:cubicBezTo>
                  <a:cubicBezTo>
                    <a:pt x="247565" y="75260"/>
                    <a:pt x="243604" y="79221"/>
                    <a:pt x="237662" y="79221"/>
                  </a:cubicBezTo>
                  <a:close/>
                  <a:moveTo>
                    <a:pt x="138636" y="39610"/>
                  </a:moveTo>
                  <a:cubicBezTo>
                    <a:pt x="62386" y="39610"/>
                    <a:pt x="0" y="21786"/>
                    <a:pt x="0" y="0"/>
                  </a:cubicBezTo>
                  <a:lnTo>
                    <a:pt x="0" y="79221"/>
                  </a:lnTo>
                  <a:cubicBezTo>
                    <a:pt x="0" y="101006"/>
                    <a:pt x="62386" y="118831"/>
                    <a:pt x="138636" y="118831"/>
                  </a:cubicBezTo>
                  <a:cubicBezTo>
                    <a:pt x="214886" y="118831"/>
                    <a:pt x="277272" y="101006"/>
                    <a:pt x="277272" y="79221"/>
                  </a:cubicBezTo>
                  <a:lnTo>
                    <a:pt x="277272" y="0"/>
                  </a:lnTo>
                  <a:cubicBezTo>
                    <a:pt x="277272" y="21786"/>
                    <a:pt x="214886" y="39610"/>
                    <a:pt x="138636" y="3961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79FA1D81-1150-4842-BB10-CC18CCD85A54}"/>
                </a:ext>
              </a:extLst>
            </p:cNvPr>
            <p:cNvSpPr/>
            <p:nvPr/>
          </p:nvSpPr>
          <p:spPr>
            <a:xfrm>
              <a:off x="5790546" y="2929815"/>
              <a:ext cx="277272" cy="118831"/>
            </a:xfrm>
            <a:custGeom>
              <a:avLst/>
              <a:gdLst>
                <a:gd name="connsiteX0" fmla="*/ 237662 w 277272"/>
                <a:gd name="connsiteY0" fmla="*/ 79221 h 118831"/>
                <a:gd name="connsiteX1" fmla="*/ 227759 w 277272"/>
                <a:gd name="connsiteY1" fmla="*/ 69318 h 118831"/>
                <a:gd name="connsiteX2" fmla="*/ 237662 w 277272"/>
                <a:gd name="connsiteY2" fmla="*/ 59416 h 118831"/>
                <a:gd name="connsiteX3" fmla="*/ 247565 w 277272"/>
                <a:gd name="connsiteY3" fmla="*/ 69318 h 118831"/>
                <a:gd name="connsiteX4" fmla="*/ 237662 w 277272"/>
                <a:gd name="connsiteY4" fmla="*/ 79221 h 118831"/>
                <a:gd name="connsiteX5" fmla="*/ 138636 w 277272"/>
                <a:gd name="connsiteY5" fmla="*/ 39610 h 118831"/>
                <a:gd name="connsiteX6" fmla="*/ 0 w 277272"/>
                <a:gd name="connsiteY6" fmla="*/ 0 h 118831"/>
                <a:gd name="connsiteX7" fmla="*/ 0 w 277272"/>
                <a:gd name="connsiteY7" fmla="*/ 79221 h 118831"/>
                <a:gd name="connsiteX8" fmla="*/ 138636 w 277272"/>
                <a:gd name="connsiteY8" fmla="*/ 118831 h 118831"/>
                <a:gd name="connsiteX9" fmla="*/ 277272 w 277272"/>
                <a:gd name="connsiteY9" fmla="*/ 79221 h 118831"/>
                <a:gd name="connsiteX10" fmla="*/ 277272 w 277272"/>
                <a:gd name="connsiteY10" fmla="*/ 0 h 118831"/>
                <a:gd name="connsiteX11" fmla="*/ 138636 w 277272"/>
                <a:gd name="connsiteY11" fmla="*/ 39610 h 1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272" h="118831">
                  <a:moveTo>
                    <a:pt x="237662" y="79221"/>
                  </a:moveTo>
                  <a:cubicBezTo>
                    <a:pt x="231720" y="79221"/>
                    <a:pt x="227759" y="75260"/>
                    <a:pt x="227759" y="69318"/>
                  </a:cubicBezTo>
                  <a:cubicBezTo>
                    <a:pt x="227759" y="63377"/>
                    <a:pt x="231720" y="59416"/>
                    <a:pt x="237662" y="59416"/>
                  </a:cubicBezTo>
                  <a:cubicBezTo>
                    <a:pt x="243604" y="59416"/>
                    <a:pt x="247565" y="63377"/>
                    <a:pt x="247565" y="69318"/>
                  </a:cubicBezTo>
                  <a:cubicBezTo>
                    <a:pt x="247565" y="75260"/>
                    <a:pt x="243604" y="79221"/>
                    <a:pt x="237662" y="79221"/>
                  </a:cubicBezTo>
                  <a:close/>
                  <a:moveTo>
                    <a:pt x="138636" y="39610"/>
                  </a:moveTo>
                  <a:cubicBezTo>
                    <a:pt x="62386" y="39610"/>
                    <a:pt x="0" y="21786"/>
                    <a:pt x="0" y="0"/>
                  </a:cubicBezTo>
                  <a:lnTo>
                    <a:pt x="0" y="79221"/>
                  </a:lnTo>
                  <a:cubicBezTo>
                    <a:pt x="0" y="101006"/>
                    <a:pt x="62386" y="118831"/>
                    <a:pt x="138636" y="118831"/>
                  </a:cubicBezTo>
                  <a:cubicBezTo>
                    <a:pt x="214886" y="118831"/>
                    <a:pt x="277272" y="101006"/>
                    <a:pt x="277272" y="79221"/>
                  </a:cubicBezTo>
                  <a:lnTo>
                    <a:pt x="277272" y="0"/>
                  </a:lnTo>
                  <a:cubicBezTo>
                    <a:pt x="277272" y="21786"/>
                    <a:pt x="214886" y="39610"/>
                    <a:pt x="138636" y="3961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B5671165-B9E9-47F7-B8D3-F891684EFD7F}"/>
                </a:ext>
              </a:extLst>
            </p:cNvPr>
            <p:cNvSpPr/>
            <p:nvPr/>
          </p:nvSpPr>
          <p:spPr>
            <a:xfrm>
              <a:off x="5790546" y="3028841"/>
              <a:ext cx="277272" cy="118831"/>
            </a:xfrm>
            <a:custGeom>
              <a:avLst/>
              <a:gdLst>
                <a:gd name="connsiteX0" fmla="*/ 237662 w 277272"/>
                <a:gd name="connsiteY0" fmla="*/ 79221 h 118831"/>
                <a:gd name="connsiteX1" fmla="*/ 227759 w 277272"/>
                <a:gd name="connsiteY1" fmla="*/ 69318 h 118831"/>
                <a:gd name="connsiteX2" fmla="*/ 237662 w 277272"/>
                <a:gd name="connsiteY2" fmla="*/ 59416 h 118831"/>
                <a:gd name="connsiteX3" fmla="*/ 247565 w 277272"/>
                <a:gd name="connsiteY3" fmla="*/ 69318 h 118831"/>
                <a:gd name="connsiteX4" fmla="*/ 237662 w 277272"/>
                <a:gd name="connsiteY4" fmla="*/ 79221 h 118831"/>
                <a:gd name="connsiteX5" fmla="*/ 138636 w 277272"/>
                <a:gd name="connsiteY5" fmla="*/ 39610 h 118831"/>
                <a:gd name="connsiteX6" fmla="*/ 0 w 277272"/>
                <a:gd name="connsiteY6" fmla="*/ 0 h 118831"/>
                <a:gd name="connsiteX7" fmla="*/ 0 w 277272"/>
                <a:gd name="connsiteY7" fmla="*/ 79221 h 118831"/>
                <a:gd name="connsiteX8" fmla="*/ 138636 w 277272"/>
                <a:gd name="connsiteY8" fmla="*/ 118831 h 118831"/>
                <a:gd name="connsiteX9" fmla="*/ 277272 w 277272"/>
                <a:gd name="connsiteY9" fmla="*/ 79221 h 118831"/>
                <a:gd name="connsiteX10" fmla="*/ 277272 w 277272"/>
                <a:gd name="connsiteY10" fmla="*/ 0 h 118831"/>
                <a:gd name="connsiteX11" fmla="*/ 138636 w 277272"/>
                <a:gd name="connsiteY11" fmla="*/ 39610 h 1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272" h="118831">
                  <a:moveTo>
                    <a:pt x="237662" y="79221"/>
                  </a:moveTo>
                  <a:cubicBezTo>
                    <a:pt x="231720" y="79221"/>
                    <a:pt x="227759" y="75260"/>
                    <a:pt x="227759" y="69318"/>
                  </a:cubicBezTo>
                  <a:cubicBezTo>
                    <a:pt x="227759" y="63377"/>
                    <a:pt x="231720" y="59416"/>
                    <a:pt x="237662" y="59416"/>
                  </a:cubicBezTo>
                  <a:cubicBezTo>
                    <a:pt x="243604" y="59416"/>
                    <a:pt x="247565" y="63377"/>
                    <a:pt x="247565" y="69318"/>
                  </a:cubicBezTo>
                  <a:cubicBezTo>
                    <a:pt x="247565" y="75260"/>
                    <a:pt x="243604" y="79221"/>
                    <a:pt x="237662" y="79221"/>
                  </a:cubicBezTo>
                  <a:close/>
                  <a:moveTo>
                    <a:pt x="138636" y="39610"/>
                  </a:moveTo>
                  <a:cubicBezTo>
                    <a:pt x="62386" y="39610"/>
                    <a:pt x="0" y="21786"/>
                    <a:pt x="0" y="0"/>
                  </a:cubicBezTo>
                  <a:lnTo>
                    <a:pt x="0" y="79221"/>
                  </a:lnTo>
                  <a:cubicBezTo>
                    <a:pt x="0" y="101006"/>
                    <a:pt x="62386" y="118831"/>
                    <a:pt x="138636" y="118831"/>
                  </a:cubicBezTo>
                  <a:cubicBezTo>
                    <a:pt x="214886" y="118831"/>
                    <a:pt x="277272" y="101006"/>
                    <a:pt x="277272" y="79221"/>
                  </a:cubicBezTo>
                  <a:lnTo>
                    <a:pt x="277272" y="0"/>
                  </a:lnTo>
                  <a:cubicBezTo>
                    <a:pt x="277272" y="21786"/>
                    <a:pt x="214886" y="39610"/>
                    <a:pt x="138636" y="3961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34" name="Graphic 10" descr="Filter">
            <a:extLst>
              <a:ext uri="{FF2B5EF4-FFF2-40B4-BE49-F238E27FC236}">
                <a16:creationId xmlns:a16="http://schemas.microsoft.com/office/drawing/2014/main" id="{2053F990-3423-4B79-812D-01F13451D6F2}"/>
              </a:ext>
            </a:extLst>
          </p:cNvPr>
          <p:cNvSpPr/>
          <p:nvPr/>
        </p:nvSpPr>
        <p:spPr>
          <a:xfrm>
            <a:off x="5927944" y="4527086"/>
            <a:ext cx="252515" cy="252515"/>
          </a:xfrm>
          <a:custGeom>
            <a:avLst/>
            <a:gdLst>
              <a:gd name="connsiteX0" fmla="*/ 336688 w 336687"/>
              <a:gd name="connsiteY0" fmla="*/ 0 h 336687"/>
              <a:gd name="connsiteX1" fmla="*/ 0 w 336687"/>
              <a:gd name="connsiteY1" fmla="*/ 0 h 336687"/>
              <a:gd name="connsiteX2" fmla="*/ 148539 w 336687"/>
              <a:gd name="connsiteY2" fmla="*/ 148539 h 336687"/>
              <a:gd name="connsiteX3" fmla="*/ 148539 w 336687"/>
              <a:gd name="connsiteY3" fmla="*/ 297078 h 336687"/>
              <a:gd name="connsiteX4" fmla="*/ 148539 w 336687"/>
              <a:gd name="connsiteY4" fmla="*/ 336688 h 336687"/>
              <a:gd name="connsiteX5" fmla="*/ 188149 w 336687"/>
              <a:gd name="connsiteY5" fmla="*/ 297078 h 336687"/>
              <a:gd name="connsiteX6" fmla="*/ 188149 w 336687"/>
              <a:gd name="connsiteY6" fmla="*/ 148539 h 33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687" h="336687">
                <a:moveTo>
                  <a:pt x="336688" y="0"/>
                </a:moveTo>
                <a:lnTo>
                  <a:pt x="0" y="0"/>
                </a:lnTo>
                <a:lnTo>
                  <a:pt x="148539" y="148539"/>
                </a:lnTo>
                <a:lnTo>
                  <a:pt x="148539" y="297078"/>
                </a:lnTo>
                <a:lnTo>
                  <a:pt x="148539" y="336688"/>
                </a:lnTo>
                <a:lnTo>
                  <a:pt x="188149" y="297078"/>
                </a:lnTo>
                <a:lnTo>
                  <a:pt x="188149" y="148539"/>
                </a:lnTo>
                <a:close/>
              </a:path>
            </a:pathLst>
          </a:custGeom>
          <a:solidFill>
            <a:srgbClr val="000000"/>
          </a:solidFill>
          <a:ln w="486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35" name="Graphic 155" descr="Database">
            <a:extLst>
              <a:ext uri="{FF2B5EF4-FFF2-40B4-BE49-F238E27FC236}">
                <a16:creationId xmlns:a16="http://schemas.microsoft.com/office/drawing/2014/main" id="{DDB6E355-303F-4EB7-BE7E-7F749655F622}"/>
              </a:ext>
            </a:extLst>
          </p:cNvPr>
          <p:cNvGrpSpPr/>
          <p:nvPr/>
        </p:nvGrpSpPr>
        <p:grpSpPr>
          <a:xfrm>
            <a:off x="754225" y="5049905"/>
            <a:ext cx="186134" cy="252611"/>
            <a:chOff x="1201576" y="5030787"/>
            <a:chExt cx="248179" cy="336814"/>
          </a:xfrm>
          <a:solidFill>
            <a:srgbClr val="BEBEBE"/>
          </a:solidFill>
        </p:grpSpPr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A2C9A759-DD14-4EC9-AFFC-E3716D687828}"/>
                </a:ext>
              </a:extLst>
            </p:cNvPr>
            <p:cNvSpPr/>
            <p:nvPr/>
          </p:nvSpPr>
          <p:spPr>
            <a:xfrm>
              <a:off x="1201576" y="5030787"/>
              <a:ext cx="248179" cy="70908"/>
            </a:xfrm>
            <a:custGeom>
              <a:avLst/>
              <a:gdLst>
                <a:gd name="connsiteX0" fmla="*/ 248179 w 248179"/>
                <a:gd name="connsiteY0" fmla="*/ 35454 h 70908"/>
                <a:gd name="connsiteX1" fmla="*/ 124090 w 248179"/>
                <a:gd name="connsiteY1" fmla="*/ 70908 h 70908"/>
                <a:gd name="connsiteX2" fmla="*/ 0 w 248179"/>
                <a:gd name="connsiteY2" fmla="*/ 35454 h 70908"/>
                <a:gd name="connsiteX3" fmla="*/ 124090 w 248179"/>
                <a:gd name="connsiteY3" fmla="*/ 0 h 70908"/>
                <a:gd name="connsiteX4" fmla="*/ 248179 w 248179"/>
                <a:gd name="connsiteY4" fmla="*/ 35454 h 7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179" h="70908">
                  <a:moveTo>
                    <a:pt x="248179" y="35454"/>
                  </a:moveTo>
                  <a:cubicBezTo>
                    <a:pt x="248179" y="55035"/>
                    <a:pt x="192622" y="70908"/>
                    <a:pt x="124090" y="70908"/>
                  </a:cubicBezTo>
                  <a:cubicBezTo>
                    <a:pt x="55557" y="70908"/>
                    <a:pt x="0" y="55035"/>
                    <a:pt x="0" y="35454"/>
                  </a:cubicBezTo>
                  <a:cubicBezTo>
                    <a:pt x="0" y="15873"/>
                    <a:pt x="55557" y="0"/>
                    <a:pt x="124090" y="0"/>
                  </a:cubicBezTo>
                  <a:cubicBezTo>
                    <a:pt x="192622" y="0"/>
                    <a:pt x="248179" y="15873"/>
                    <a:pt x="248179" y="3545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3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A42A2E9D-3C18-41A7-95C3-76A75BF9CA19}"/>
                </a:ext>
              </a:extLst>
            </p:cNvPr>
            <p:cNvSpPr/>
            <p:nvPr/>
          </p:nvSpPr>
          <p:spPr>
            <a:xfrm>
              <a:off x="1201576" y="5083968"/>
              <a:ext cx="248179" cy="106362"/>
            </a:xfrm>
            <a:custGeom>
              <a:avLst/>
              <a:gdLst>
                <a:gd name="connsiteX0" fmla="*/ 212725 w 248179"/>
                <a:gd name="connsiteY0" fmla="*/ 70908 h 106362"/>
                <a:gd name="connsiteX1" fmla="*/ 203861 w 248179"/>
                <a:gd name="connsiteY1" fmla="*/ 62045 h 106362"/>
                <a:gd name="connsiteX2" fmla="*/ 212725 w 248179"/>
                <a:gd name="connsiteY2" fmla="*/ 53181 h 106362"/>
                <a:gd name="connsiteX3" fmla="*/ 221589 w 248179"/>
                <a:gd name="connsiteY3" fmla="*/ 62045 h 106362"/>
                <a:gd name="connsiteX4" fmla="*/ 212725 w 248179"/>
                <a:gd name="connsiteY4" fmla="*/ 70908 h 106362"/>
                <a:gd name="connsiteX5" fmla="*/ 124090 w 248179"/>
                <a:gd name="connsiteY5" fmla="*/ 35454 h 106362"/>
                <a:gd name="connsiteX6" fmla="*/ 0 w 248179"/>
                <a:gd name="connsiteY6" fmla="*/ 0 h 106362"/>
                <a:gd name="connsiteX7" fmla="*/ 0 w 248179"/>
                <a:gd name="connsiteY7" fmla="*/ 70908 h 106362"/>
                <a:gd name="connsiteX8" fmla="*/ 124090 w 248179"/>
                <a:gd name="connsiteY8" fmla="*/ 106363 h 106362"/>
                <a:gd name="connsiteX9" fmla="*/ 248179 w 248179"/>
                <a:gd name="connsiteY9" fmla="*/ 70908 h 106362"/>
                <a:gd name="connsiteX10" fmla="*/ 248179 w 248179"/>
                <a:gd name="connsiteY10" fmla="*/ 0 h 106362"/>
                <a:gd name="connsiteX11" fmla="*/ 124090 w 248179"/>
                <a:gd name="connsiteY11" fmla="*/ 35454 h 10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179" h="106362">
                  <a:moveTo>
                    <a:pt x="212725" y="70908"/>
                  </a:moveTo>
                  <a:cubicBezTo>
                    <a:pt x="207407" y="70908"/>
                    <a:pt x="203861" y="67363"/>
                    <a:pt x="203861" y="62045"/>
                  </a:cubicBezTo>
                  <a:cubicBezTo>
                    <a:pt x="203861" y="56727"/>
                    <a:pt x="207407" y="53181"/>
                    <a:pt x="212725" y="53181"/>
                  </a:cubicBezTo>
                  <a:cubicBezTo>
                    <a:pt x="218043" y="53181"/>
                    <a:pt x="221589" y="56727"/>
                    <a:pt x="221589" y="62045"/>
                  </a:cubicBezTo>
                  <a:cubicBezTo>
                    <a:pt x="221589" y="67363"/>
                    <a:pt x="218043" y="70908"/>
                    <a:pt x="212725" y="70908"/>
                  </a:cubicBezTo>
                  <a:close/>
                  <a:moveTo>
                    <a:pt x="124090" y="35454"/>
                  </a:moveTo>
                  <a:cubicBezTo>
                    <a:pt x="55840" y="35454"/>
                    <a:pt x="0" y="19500"/>
                    <a:pt x="0" y="0"/>
                  </a:cubicBezTo>
                  <a:lnTo>
                    <a:pt x="0" y="70908"/>
                  </a:lnTo>
                  <a:cubicBezTo>
                    <a:pt x="0" y="90408"/>
                    <a:pt x="55840" y="106363"/>
                    <a:pt x="124090" y="106363"/>
                  </a:cubicBezTo>
                  <a:cubicBezTo>
                    <a:pt x="192339" y="106363"/>
                    <a:pt x="248179" y="90408"/>
                    <a:pt x="248179" y="70908"/>
                  </a:cubicBezTo>
                  <a:lnTo>
                    <a:pt x="248179" y="0"/>
                  </a:lnTo>
                  <a:cubicBezTo>
                    <a:pt x="248179" y="19500"/>
                    <a:pt x="192339" y="35454"/>
                    <a:pt x="124090" y="3545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3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DC869055-773B-48F6-8198-26E55DD39D44}"/>
                </a:ext>
              </a:extLst>
            </p:cNvPr>
            <p:cNvSpPr/>
            <p:nvPr/>
          </p:nvSpPr>
          <p:spPr>
            <a:xfrm>
              <a:off x="1201576" y="5172604"/>
              <a:ext cx="248179" cy="106362"/>
            </a:xfrm>
            <a:custGeom>
              <a:avLst/>
              <a:gdLst>
                <a:gd name="connsiteX0" fmla="*/ 212725 w 248179"/>
                <a:gd name="connsiteY0" fmla="*/ 70908 h 106362"/>
                <a:gd name="connsiteX1" fmla="*/ 203861 w 248179"/>
                <a:gd name="connsiteY1" fmla="*/ 62045 h 106362"/>
                <a:gd name="connsiteX2" fmla="*/ 212725 w 248179"/>
                <a:gd name="connsiteY2" fmla="*/ 53181 h 106362"/>
                <a:gd name="connsiteX3" fmla="*/ 221589 w 248179"/>
                <a:gd name="connsiteY3" fmla="*/ 62045 h 106362"/>
                <a:gd name="connsiteX4" fmla="*/ 212725 w 248179"/>
                <a:gd name="connsiteY4" fmla="*/ 70908 h 106362"/>
                <a:gd name="connsiteX5" fmla="*/ 124090 w 248179"/>
                <a:gd name="connsiteY5" fmla="*/ 35454 h 106362"/>
                <a:gd name="connsiteX6" fmla="*/ 0 w 248179"/>
                <a:gd name="connsiteY6" fmla="*/ 0 h 106362"/>
                <a:gd name="connsiteX7" fmla="*/ 0 w 248179"/>
                <a:gd name="connsiteY7" fmla="*/ 70908 h 106362"/>
                <a:gd name="connsiteX8" fmla="*/ 124090 w 248179"/>
                <a:gd name="connsiteY8" fmla="*/ 106363 h 106362"/>
                <a:gd name="connsiteX9" fmla="*/ 248179 w 248179"/>
                <a:gd name="connsiteY9" fmla="*/ 70908 h 106362"/>
                <a:gd name="connsiteX10" fmla="*/ 248179 w 248179"/>
                <a:gd name="connsiteY10" fmla="*/ 0 h 106362"/>
                <a:gd name="connsiteX11" fmla="*/ 124090 w 248179"/>
                <a:gd name="connsiteY11" fmla="*/ 35454 h 10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179" h="106362">
                  <a:moveTo>
                    <a:pt x="212725" y="70908"/>
                  </a:moveTo>
                  <a:cubicBezTo>
                    <a:pt x="207407" y="70908"/>
                    <a:pt x="203861" y="67363"/>
                    <a:pt x="203861" y="62045"/>
                  </a:cubicBezTo>
                  <a:cubicBezTo>
                    <a:pt x="203861" y="56727"/>
                    <a:pt x="207407" y="53181"/>
                    <a:pt x="212725" y="53181"/>
                  </a:cubicBezTo>
                  <a:cubicBezTo>
                    <a:pt x="218043" y="53181"/>
                    <a:pt x="221589" y="56727"/>
                    <a:pt x="221589" y="62045"/>
                  </a:cubicBezTo>
                  <a:cubicBezTo>
                    <a:pt x="221589" y="67363"/>
                    <a:pt x="218043" y="70908"/>
                    <a:pt x="212725" y="70908"/>
                  </a:cubicBezTo>
                  <a:close/>
                  <a:moveTo>
                    <a:pt x="124090" y="35454"/>
                  </a:moveTo>
                  <a:cubicBezTo>
                    <a:pt x="55840" y="35454"/>
                    <a:pt x="0" y="19500"/>
                    <a:pt x="0" y="0"/>
                  </a:cubicBezTo>
                  <a:lnTo>
                    <a:pt x="0" y="70908"/>
                  </a:lnTo>
                  <a:cubicBezTo>
                    <a:pt x="0" y="90408"/>
                    <a:pt x="55840" y="106363"/>
                    <a:pt x="124090" y="106363"/>
                  </a:cubicBezTo>
                  <a:cubicBezTo>
                    <a:pt x="192339" y="106363"/>
                    <a:pt x="248179" y="90408"/>
                    <a:pt x="248179" y="70908"/>
                  </a:cubicBezTo>
                  <a:lnTo>
                    <a:pt x="248179" y="0"/>
                  </a:lnTo>
                  <a:cubicBezTo>
                    <a:pt x="248179" y="19500"/>
                    <a:pt x="192339" y="35454"/>
                    <a:pt x="124090" y="3545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3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DDA34EF9-59C5-4EE5-8654-6909C9224F84}"/>
                </a:ext>
              </a:extLst>
            </p:cNvPr>
            <p:cNvSpPr/>
            <p:nvPr/>
          </p:nvSpPr>
          <p:spPr>
            <a:xfrm>
              <a:off x="1201576" y="5261239"/>
              <a:ext cx="248179" cy="106362"/>
            </a:xfrm>
            <a:custGeom>
              <a:avLst/>
              <a:gdLst>
                <a:gd name="connsiteX0" fmla="*/ 212725 w 248179"/>
                <a:gd name="connsiteY0" fmla="*/ 70908 h 106362"/>
                <a:gd name="connsiteX1" fmla="*/ 203861 w 248179"/>
                <a:gd name="connsiteY1" fmla="*/ 62045 h 106362"/>
                <a:gd name="connsiteX2" fmla="*/ 212725 w 248179"/>
                <a:gd name="connsiteY2" fmla="*/ 53181 h 106362"/>
                <a:gd name="connsiteX3" fmla="*/ 221589 w 248179"/>
                <a:gd name="connsiteY3" fmla="*/ 62045 h 106362"/>
                <a:gd name="connsiteX4" fmla="*/ 212725 w 248179"/>
                <a:gd name="connsiteY4" fmla="*/ 70908 h 106362"/>
                <a:gd name="connsiteX5" fmla="*/ 124090 w 248179"/>
                <a:gd name="connsiteY5" fmla="*/ 35454 h 106362"/>
                <a:gd name="connsiteX6" fmla="*/ 0 w 248179"/>
                <a:gd name="connsiteY6" fmla="*/ 0 h 106362"/>
                <a:gd name="connsiteX7" fmla="*/ 0 w 248179"/>
                <a:gd name="connsiteY7" fmla="*/ 70908 h 106362"/>
                <a:gd name="connsiteX8" fmla="*/ 124090 w 248179"/>
                <a:gd name="connsiteY8" fmla="*/ 106363 h 106362"/>
                <a:gd name="connsiteX9" fmla="*/ 248179 w 248179"/>
                <a:gd name="connsiteY9" fmla="*/ 70908 h 106362"/>
                <a:gd name="connsiteX10" fmla="*/ 248179 w 248179"/>
                <a:gd name="connsiteY10" fmla="*/ 0 h 106362"/>
                <a:gd name="connsiteX11" fmla="*/ 124090 w 248179"/>
                <a:gd name="connsiteY11" fmla="*/ 35454 h 10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179" h="106362">
                  <a:moveTo>
                    <a:pt x="212725" y="70908"/>
                  </a:moveTo>
                  <a:cubicBezTo>
                    <a:pt x="207407" y="70908"/>
                    <a:pt x="203861" y="67363"/>
                    <a:pt x="203861" y="62045"/>
                  </a:cubicBezTo>
                  <a:cubicBezTo>
                    <a:pt x="203861" y="56727"/>
                    <a:pt x="207407" y="53181"/>
                    <a:pt x="212725" y="53181"/>
                  </a:cubicBezTo>
                  <a:cubicBezTo>
                    <a:pt x="218043" y="53181"/>
                    <a:pt x="221589" y="56727"/>
                    <a:pt x="221589" y="62045"/>
                  </a:cubicBezTo>
                  <a:cubicBezTo>
                    <a:pt x="221589" y="67363"/>
                    <a:pt x="218043" y="70908"/>
                    <a:pt x="212725" y="70908"/>
                  </a:cubicBezTo>
                  <a:close/>
                  <a:moveTo>
                    <a:pt x="124090" y="35454"/>
                  </a:moveTo>
                  <a:cubicBezTo>
                    <a:pt x="55840" y="35454"/>
                    <a:pt x="0" y="19500"/>
                    <a:pt x="0" y="0"/>
                  </a:cubicBezTo>
                  <a:lnTo>
                    <a:pt x="0" y="70908"/>
                  </a:lnTo>
                  <a:cubicBezTo>
                    <a:pt x="0" y="90408"/>
                    <a:pt x="55840" y="106363"/>
                    <a:pt x="124090" y="106363"/>
                  </a:cubicBezTo>
                  <a:cubicBezTo>
                    <a:pt x="192339" y="106363"/>
                    <a:pt x="248179" y="90408"/>
                    <a:pt x="248179" y="70908"/>
                  </a:cubicBezTo>
                  <a:lnTo>
                    <a:pt x="248179" y="0"/>
                  </a:lnTo>
                  <a:cubicBezTo>
                    <a:pt x="248179" y="19500"/>
                    <a:pt x="192339" y="35454"/>
                    <a:pt x="124090" y="3545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3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40" name="Graphic 156" descr="Filter">
            <a:extLst>
              <a:ext uri="{FF2B5EF4-FFF2-40B4-BE49-F238E27FC236}">
                <a16:creationId xmlns:a16="http://schemas.microsoft.com/office/drawing/2014/main" id="{CAC54220-6CC3-4D18-B289-5B419870BF69}"/>
              </a:ext>
            </a:extLst>
          </p:cNvPr>
          <p:cNvSpPr/>
          <p:nvPr/>
        </p:nvSpPr>
        <p:spPr>
          <a:xfrm>
            <a:off x="8732837" y="3857518"/>
            <a:ext cx="226020" cy="226020"/>
          </a:xfrm>
          <a:custGeom>
            <a:avLst/>
            <a:gdLst>
              <a:gd name="connsiteX0" fmla="*/ 301360 w 301360"/>
              <a:gd name="connsiteY0" fmla="*/ 0 h 301360"/>
              <a:gd name="connsiteX1" fmla="*/ 0 w 301360"/>
              <a:gd name="connsiteY1" fmla="*/ 0 h 301360"/>
              <a:gd name="connsiteX2" fmla="*/ 132953 w 301360"/>
              <a:gd name="connsiteY2" fmla="*/ 132953 h 301360"/>
              <a:gd name="connsiteX3" fmla="*/ 132953 w 301360"/>
              <a:gd name="connsiteY3" fmla="*/ 265906 h 301360"/>
              <a:gd name="connsiteX4" fmla="*/ 132953 w 301360"/>
              <a:gd name="connsiteY4" fmla="*/ 301360 h 301360"/>
              <a:gd name="connsiteX5" fmla="*/ 168407 w 301360"/>
              <a:gd name="connsiteY5" fmla="*/ 265906 h 301360"/>
              <a:gd name="connsiteX6" fmla="*/ 168407 w 301360"/>
              <a:gd name="connsiteY6" fmla="*/ 132953 h 30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360" h="301360">
                <a:moveTo>
                  <a:pt x="301360" y="0"/>
                </a:moveTo>
                <a:lnTo>
                  <a:pt x="0" y="0"/>
                </a:lnTo>
                <a:lnTo>
                  <a:pt x="132953" y="132953"/>
                </a:lnTo>
                <a:lnTo>
                  <a:pt x="132953" y="265906"/>
                </a:lnTo>
                <a:lnTo>
                  <a:pt x="132953" y="301360"/>
                </a:lnTo>
                <a:lnTo>
                  <a:pt x="168407" y="265906"/>
                </a:lnTo>
                <a:lnTo>
                  <a:pt x="168407" y="132953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436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45943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Cycle w/ 8 Parts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BAA6AB-1F83-4162-8323-6FA26F7772FF}"/>
              </a:ext>
            </a:extLst>
          </p:cNvPr>
          <p:cNvGrpSpPr/>
          <p:nvPr/>
        </p:nvGrpSpPr>
        <p:grpSpPr>
          <a:xfrm>
            <a:off x="2179349" y="2294454"/>
            <a:ext cx="4785304" cy="2699162"/>
            <a:chOff x="2179349" y="2294454"/>
            <a:chExt cx="4785304" cy="2699162"/>
          </a:xfrm>
        </p:grpSpPr>
        <p:sp>
          <p:nvSpPr>
            <p:cNvPr id="98" name="Freeform 14">
              <a:extLst>
                <a:ext uri="{FF2B5EF4-FFF2-40B4-BE49-F238E27FC236}">
                  <a16:creationId xmlns:a16="http://schemas.microsoft.com/office/drawing/2014/main" id="{68E6F4D2-F9D3-4084-9FF2-A31F7D9AD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9823" y="2294454"/>
              <a:ext cx="2694830" cy="1348818"/>
            </a:xfrm>
            <a:custGeom>
              <a:avLst/>
              <a:gdLst>
                <a:gd name="T0" fmla="*/ 0 w 7676"/>
                <a:gd name="T1" fmla="*/ 3838 h 3838"/>
                <a:gd name="T2" fmla="*/ 3838 w 7676"/>
                <a:gd name="T3" fmla="*/ 0 h 3838"/>
                <a:gd name="T4" fmla="*/ 7676 w 7676"/>
                <a:gd name="T5" fmla="*/ 3838 h 3838"/>
                <a:gd name="T6" fmla="*/ 5949 w 7676"/>
                <a:gd name="T7" fmla="*/ 3838 h 3838"/>
                <a:gd name="T8" fmla="*/ 3838 w 7676"/>
                <a:gd name="T9" fmla="*/ 1727 h 3838"/>
                <a:gd name="T10" fmla="*/ 1727 w 7676"/>
                <a:gd name="T11" fmla="*/ 3838 h 3838"/>
                <a:gd name="T12" fmla="*/ 0 w 7676"/>
                <a:gd name="T13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0" y="3838"/>
                  </a:moveTo>
                  <a:cubicBezTo>
                    <a:pt x="0" y="1718"/>
                    <a:pt x="1719" y="0"/>
                    <a:pt x="3838" y="0"/>
                  </a:cubicBezTo>
                  <a:cubicBezTo>
                    <a:pt x="5958" y="0"/>
                    <a:pt x="7676" y="1718"/>
                    <a:pt x="7676" y="3838"/>
                  </a:cubicBezTo>
                  <a:lnTo>
                    <a:pt x="5949" y="3838"/>
                  </a:lnTo>
                  <a:cubicBezTo>
                    <a:pt x="5949" y="2672"/>
                    <a:pt x="5004" y="1727"/>
                    <a:pt x="3838" y="1727"/>
                  </a:cubicBezTo>
                  <a:cubicBezTo>
                    <a:pt x="2672" y="1727"/>
                    <a:pt x="1727" y="2672"/>
                    <a:pt x="1727" y="3838"/>
                  </a:cubicBezTo>
                  <a:lnTo>
                    <a:pt x="0" y="3838"/>
                  </a:lnTo>
                  <a:close/>
                </a:path>
              </a:pathLst>
            </a:cu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165F450-ACAE-4638-B2FB-B7C457A19247}"/>
                </a:ext>
              </a:extLst>
            </p:cNvPr>
            <p:cNvSpPr/>
            <p:nvPr/>
          </p:nvSpPr>
          <p:spPr>
            <a:xfrm>
              <a:off x="4744091" y="2769881"/>
              <a:ext cx="1748307" cy="874154"/>
            </a:xfrm>
            <a:custGeom>
              <a:avLst/>
              <a:gdLst>
                <a:gd name="connsiteX0" fmla="*/ 1165538 w 2331076"/>
                <a:gd name="connsiteY0" fmla="*/ 0 h 1165538"/>
                <a:gd name="connsiteX1" fmla="*/ 2331076 w 2331076"/>
                <a:gd name="connsiteY1" fmla="*/ 1165538 h 1165538"/>
                <a:gd name="connsiteX2" fmla="*/ 2151888 w 2331076"/>
                <a:gd name="connsiteY2" fmla="*/ 1165538 h 1165538"/>
                <a:gd name="connsiteX3" fmla="*/ 1163179 w 2331076"/>
                <a:gd name="connsiteY3" fmla="*/ 175799 h 1165538"/>
                <a:gd name="connsiteX4" fmla="*/ 174469 w 2331076"/>
                <a:gd name="connsiteY4" fmla="*/ 1165538 h 1165538"/>
                <a:gd name="connsiteX5" fmla="*/ 0 w 2331076"/>
                <a:gd name="connsiteY5" fmla="*/ 1165538 h 1165538"/>
                <a:gd name="connsiteX6" fmla="*/ 1165538 w 2331076"/>
                <a:gd name="connsiteY6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1076" h="1165538">
                  <a:moveTo>
                    <a:pt x="1165538" y="0"/>
                  </a:moveTo>
                  <a:cubicBezTo>
                    <a:pt x="1809247" y="0"/>
                    <a:pt x="2331076" y="521829"/>
                    <a:pt x="2331076" y="1165538"/>
                  </a:cubicBezTo>
                  <a:lnTo>
                    <a:pt x="2151888" y="1165538"/>
                  </a:lnTo>
                  <a:cubicBezTo>
                    <a:pt x="2151888" y="618861"/>
                    <a:pt x="1709288" y="175799"/>
                    <a:pt x="1163179" y="175799"/>
                  </a:cubicBezTo>
                  <a:cubicBezTo>
                    <a:pt x="617070" y="175799"/>
                    <a:pt x="174469" y="618861"/>
                    <a:pt x="174469" y="1165538"/>
                  </a:cubicBezTo>
                  <a:lnTo>
                    <a:pt x="0" y="1165538"/>
                  </a:lnTo>
                  <a:cubicBezTo>
                    <a:pt x="0" y="521829"/>
                    <a:pt x="521829" y="0"/>
                    <a:pt x="1165538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6" name="Freeform 5">
              <a:extLst>
                <a:ext uri="{FF2B5EF4-FFF2-40B4-BE49-F238E27FC236}">
                  <a16:creationId xmlns:a16="http://schemas.microsoft.com/office/drawing/2014/main" id="{79955E63-AF52-4ACD-B51C-111CBE076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2055" y="2689184"/>
              <a:ext cx="823134" cy="954087"/>
            </a:xfrm>
            <a:custGeom>
              <a:avLst/>
              <a:gdLst>
                <a:gd name="T0" fmla="*/ 0 w 2345"/>
                <a:gd name="T1" fmla="*/ 2714 h 2714"/>
                <a:gd name="T2" fmla="*/ 1124 w 2345"/>
                <a:gd name="T3" fmla="*/ 0 h 2714"/>
                <a:gd name="T4" fmla="*/ 2345 w 2345"/>
                <a:gd name="T5" fmla="*/ 1221 h 2714"/>
                <a:gd name="T6" fmla="*/ 1727 w 2345"/>
                <a:gd name="T7" fmla="*/ 2714 h 2714"/>
                <a:gd name="T8" fmla="*/ 0 w 2345"/>
                <a:gd name="T9" fmla="*/ 2714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5" h="2714">
                  <a:moveTo>
                    <a:pt x="0" y="2714"/>
                  </a:moveTo>
                  <a:cubicBezTo>
                    <a:pt x="0" y="1696"/>
                    <a:pt x="404" y="720"/>
                    <a:pt x="1124" y="0"/>
                  </a:cubicBezTo>
                  <a:lnTo>
                    <a:pt x="2345" y="1221"/>
                  </a:lnTo>
                  <a:cubicBezTo>
                    <a:pt x="1949" y="1617"/>
                    <a:pt x="1727" y="2154"/>
                    <a:pt x="1727" y="2714"/>
                  </a:cubicBezTo>
                  <a:lnTo>
                    <a:pt x="0" y="2714"/>
                  </a:ln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7" name="Freeform 6">
              <a:extLst>
                <a:ext uri="{FF2B5EF4-FFF2-40B4-BE49-F238E27FC236}">
                  <a16:creationId xmlns:a16="http://schemas.microsoft.com/office/drawing/2014/main" id="{896FC468-D8CD-4CA6-86F1-E401B227B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785" y="2294454"/>
              <a:ext cx="952217" cy="824070"/>
            </a:xfrm>
            <a:custGeom>
              <a:avLst/>
              <a:gdLst>
                <a:gd name="T0" fmla="*/ 0 w 2714"/>
                <a:gd name="T1" fmla="*/ 1124 h 2345"/>
                <a:gd name="T2" fmla="*/ 2714 w 2714"/>
                <a:gd name="T3" fmla="*/ 0 h 2345"/>
                <a:gd name="T4" fmla="*/ 2714 w 2714"/>
                <a:gd name="T5" fmla="*/ 1727 h 2345"/>
                <a:gd name="T6" fmla="*/ 1221 w 2714"/>
                <a:gd name="T7" fmla="*/ 2345 h 2345"/>
                <a:gd name="T8" fmla="*/ 0 w 2714"/>
                <a:gd name="T9" fmla="*/ 1124 h 2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4" h="2345">
                  <a:moveTo>
                    <a:pt x="0" y="1124"/>
                  </a:moveTo>
                  <a:cubicBezTo>
                    <a:pt x="720" y="404"/>
                    <a:pt x="1696" y="0"/>
                    <a:pt x="2714" y="0"/>
                  </a:cubicBezTo>
                  <a:lnTo>
                    <a:pt x="2714" y="1727"/>
                  </a:lnTo>
                  <a:cubicBezTo>
                    <a:pt x="2154" y="1727"/>
                    <a:pt x="1617" y="1949"/>
                    <a:pt x="1221" y="2345"/>
                  </a:cubicBezTo>
                  <a:lnTo>
                    <a:pt x="0" y="1124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8" name="Freeform 7">
              <a:extLst>
                <a:ext uri="{FF2B5EF4-FFF2-40B4-BE49-F238E27FC236}">
                  <a16:creationId xmlns:a16="http://schemas.microsoft.com/office/drawing/2014/main" id="{11E1DAC8-59A7-440A-972C-47B57C1E2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9002" y="2294454"/>
              <a:ext cx="952217" cy="824070"/>
            </a:xfrm>
            <a:custGeom>
              <a:avLst/>
              <a:gdLst>
                <a:gd name="T0" fmla="*/ 0 w 2713"/>
                <a:gd name="T1" fmla="*/ 0 h 2345"/>
                <a:gd name="T2" fmla="*/ 2713 w 2713"/>
                <a:gd name="T3" fmla="*/ 1124 h 2345"/>
                <a:gd name="T4" fmla="*/ 1492 w 2713"/>
                <a:gd name="T5" fmla="*/ 2345 h 2345"/>
                <a:gd name="T6" fmla="*/ 0 w 2713"/>
                <a:gd name="T7" fmla="*/ 1727 h 2345"/>
                <a:gd name="T8" fmla="*/ 0 w 2713"/>
                <a:gd name="T9" fmla="*/ 0 h 2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3" h="2345">
                  <a:moveTo>
                    <a:pt x="0" y="0"/>
                  </a:moveTo>
                  <a:cubicBezTo>
                    <a:pt x="1018" y="0"/>
                    <a:pt x="1994" y="404"/>
                    <a:pt x="2713" y="1124"/>
                  </a:cubicBezTo>
                  <a:lnTo>
                    <a:pt x="1492" y="2345"/>
                  </a:lnTo>
                  <a:cubicBezTo>
                    <a:pt x="1096" y="1949"/>
                    <a:pt x="559" y="1727"/>
                    <a:pt x="0" y="17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9" name="Freeform 8">
              <a:extLst>
                <a:ext uri="{FF2B5EF4-FFF2-40B4-BE49-F238E27FC236}">
                  <a16:creationId xmlns:a16="http://schemas.microsoft.com/office/drawing/2014/main" id="{CA0214B1-ACEC-4CD6-96E1-1DB18AB1D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2815" y="2689184"/>
              <a:ext cx="824070" cy="954087"/>
            </a:xfrm>
            <a:custGeom>
              <a:avLst/>
              <a:gdLst>
                <a:gd name="T0" fmla="*/ 1221 w 2346"/>
                <a:gd name="T1" fmla="*/ 0 h 2714"/>
                <a:gd name="T2" fmla="*/ 2346 w 2346"/>
                <a:gd name="T3" fmla="*/ 2714 h 2714"/>
                <a:gd name="T4" fmla="*/ 619 w 2346"/>
                <a:gd name="T5" fmla="*/ 2714 h 2714"/>
                <a:gd name="T6" fmla="*/ 0 w 2346"/>
                <a:gd name="T7" fmla="*/ 1221 h 2714"/>
                <a:gd name="T8" fmla="*/ 1221 w 2346"/>
                <a:gd name="T9" fmla="*/ 0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6" h="2714">
                  <a:moveTo>
                    <a:pt x="1221" y="0"/>
                  </a:moveTo>
                  <a:cubicBezTo>
                    <a:pt x="1941" y="720"/>
                    <a:pt x="2346" y="1696"/>
                    <a:pt x="2346" y="2714"/>
                  </a:cubicBezTo>
                  <a:lnTo>
                    <a:pt x="619" y="2714"/>
                  </a:lnTo>
                  <a:cubicBezTo>
                    <a:pt x="619" y="2154"/>
                    <a:pt x="396" y="1617"/>
                    <a:pt x="0" y="1221"/>
                  </a:cubicBezTo>
                  <a:lnTo>
                    <a:pt x="1221" y="0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0" name="Freeform 9">
              <a:extLst>
                <a:ext uri="{FF2B5EF4-FFF2-40B4-BE49-F238E27FC236}">
                  <a16:creationId xmlns:a16="http://schemas.microsoft.com/office/drawing/2014/main" id="{E3912C24-179E-496E-852A-146FC0FA3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2055" y="3643272"/>
              <a:ext cx="2694830" cy="1348818"/>
            </a:xfrm>
            <a:custGeom>
              <a:avLst/>
              <a:gdLst>
                <a:gd name="T0" fmla="*/ 7676 w 7676"/>
                <a:gd name="T1" fmla="*/ 0 h 3838"/>
                <a:gd name="T2" fmla="*/ 3838 w 7676"/>
                <a:gd name="T3" fmla="*/ 3838 h 3838"/>
                <a:gd name="T4" fmla="*/ 0 w 7676"/>
                <a:gd name="T5" fmla="*/ 0 h 3838"/>
                <a:gd name="T6" fmla="*/ 1727 w 7676"/>
                <a:gd name="T7" fmla="*/ 0 h 3838"/>
                <a:gd name="T8" fmla="*/ 3838 w 7676"/>
                <a:gd name="T9" fmla="*/ 2111 h 3838"/>
                <a:gd name="T10" fmla="*/ 5949 w 7676"/>
                <a:gd name="T11" fmla="*/ 0 h 3838"/>
                <a:gd name="T12" fmla="*/ 7676 w 7676"/>
                <a:gd name="T13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7676" y="0"/>
                  </a:moveTo>
                  <a:cubicBezTo>
                    <a:pt x="7676" y="2119"/>
                    <a:pt x="5957" y="3838"/>
                    <a:pt x="3838" y="3838"/>
                  </a:cubicBezTo>
                  <a:cubicBezTo>
                    <a:pt x="1718" y="3838"/>
                    <a:pt x="0" y="2119"/>
                    <a:pt x="0" y="0"/>
                  </a:cubicBezTo>
                  <a:lnTo>
                    <a:pt x="1727" y="0"/>
                  </a:lnTo>
                  <a:cubicBezTo>
                    <a:pt x="1727" y="1166"/>
                    <a:pt x="2672" y="2111"/>
                    <a:pt x="3838" y="2111"/>
                  </a:cubicBezTo>
                  <a:cubicBezTo>
                    <a:pt x="5003" y="2111"/>
                    <a:pt x="5949" y="1166"/>
                    <a:pt x="5949" y="0"/>
                  </a:cubicBezTo>
                  <a:lnTo>
                    <a:pt x="7676" y="0"/>
                  </a:lnTo>
                  <a:close/>
                </a:path>
              </a:pathLst>
            </a:cu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1" name="Freeform 10">
              <a:extLst>
                <a:ext uri="{FF2B5EF4-FFF2-40B4-BE49-F238E27FC236}">
                  <a16:creationId xmlns:a16="http://schemas.microsoft.com/office/drawing/2014/main" id="{425655FE-12E4-4F46-8EA8-7DD63BAF6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1518" y="3643272"/>
              <a:ext cx="823134" cy="954087"/>
            </a:xfrm>
            <a:custGeom>
              <a:avLst/>
              <a:gdLst>
                <a:gd name="T0" fmla="*/ 2345 w 2345"/>
                <a:gd name="T1" fmla="*/ 0 h 2714"/>
                <a:gd name="T2" fmla="*/ 1221 w 2345"/>
                <a:gd name="T3" fmla="*/ 2714 h 2714"/>
                <a:gd name="T4" fmla="*/ 0 w 2345"/>
                <a:gd name="T5" fmla="*/ 1492 h 2714"/>
                <a:gd name="T6" fmla="*/ 618 w 2345"/>
                <a:gd name="T7" fmla="*/ 0 h 2714"/>
                <a:gd name="T8" fmla="*/ 2345 w 2345"/>
                <a:gd name="T9" fmla="*/ 0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5" h="2714">
                  <a:moveTo>
                    <a:pt x="2345" y="0"/>
                  </a:moveTo>
                  <a:cubicBezTo>
                    <a:pt x="2345" y="1018"/>
                    <a:pt x="1941" y="1994"/>
                    <a:pt x="1221" y="2714"/>
                  </a:cubicBezTo>
                  <a:lnTo>
                    <a:pt x="0" y="1492"/>
                  </a:lnTo>
                  <a:cubicBezTo>
                    <a:pt x="396" y="1097"/>
                    <a:pt x="618" y="560"/>
                    <a:pt x="618" y="0"/>
                  </a:cubicBezTo>
                  <a:lnTo>
                    <a:pt x="234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6" name="Freeform 11">
              <a:extLst>
                <a:ext uri="{FF2B5EF4-FFF2-40B4-BE49-F238E27FC236}">
                  <a16:creationId xmlns:a16="http://schemas.microsoft.com/office/drawing/2014/main" id="{5C6985DE-64D9-4D70-B2E9-98A6CA515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6769" y="4167084"/>
              <a:ext cx="953153" cy="825005"/>
            </a:xfrm>
            <a:custGeom>
              <a:avLst/>
              <a:gdLst>
                <a:gd name="T0" fmla="*/ 2714 w 2714"/>
                <a:gd name="T1" fmla="*/ 1222 h 2346"/>
                <a:gd name="T2" fmla="*/ 0 w 2714"/>
                <a:gd name="T3" fmla="*/ 2346 h 2346"/>
                <a:gd name="T4" fmla="*/ 0 w 2714"/>
                <a:gd name="T5" fmla="*/ 619 h 2346"/>
                <a:gd name="T6" fmla="*/ 1493 w 2714"/>
                <a:gd name="T7" fmla="*/ 0 h 2346"/>
                <a:gd name="T8" fmla="*/ 2714 w 2714"/>
                <a:gd name="T9" fmla="*/ 1222 h 2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4" h="2346">
                  <a:moveTo>
                    <a:pt x="2714" y="1222"/>
                  </a:moveTo>
                  <a:cubicBezTo>
                    <a:pt x="1994" y="1941"/>
                    <a:pt x="1018" y="2346"/>
                    <a:pt x="0" y="2346"/>
                  </a:cubicBezTo>
                  <a:lnTo>
                    <a:pt x="0" y="619"/>
                  </a:lnTo>
                  <a:cubicBezTo>
                    <a:pt x="560" y="619"/>
                    <a:pt x="1097" y="396"/>
                    <a:pt x="1493" y="0"/>
                  </a:cubicBezTo>
                  <a:lnTo>
                    <a:pt x="2714" y="1222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7" name="Freeform 12">
              <a:extLst>
                <a:ext uri="{FF2B5EF4-FFF2-40B4-BE49-F238E27FC236}">
                  <a16:creationId xmlns:a16="http://schemas.microsoft.com/office/drawing/2014/main" id="{0C807A7D-81CF-4239-90E6-A81F3DFE0A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4553" y="4167084"/>
              <a:ext cx="952217" cy="825005"/>
            </a:xfrm>
            <a:custGeom>
              <a:avLst/>
              <a:gdLst>
                <a:gd name="T0" fmla="*/ 2714 w 2714"/>
                <a:gd name="T1" fmla="*/ 2346 h 2346"/>
                <a:gd name="T2" fmla="*/ 0 w 2714"/>
                <a:gd name="T3" fmla="*/ 1222 h 2346"/>
                <a:gd name="T4" fmla="*/ 1222 w 2714"/>
                <a:gd name="T5" fmla="*/ 0 h 2346"/>
                <a:gd name="T6" fmla="*/ 2714 w 2714"/>
                <a:gd name="T7" fmla="*/ 619 h 2346"/>
                <a:gd name="T8" fmla="*/ 2714 w 2714"/>
                <a:gd name="T9" fmla="*/ 2346 h 2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4" h="2346">
                  <a:moveTo>
                    <a:pt x="2714" y="2346"/>
                  </a:moveTo>
                  <a:cubicBezTo>
                    <a:pt x="1696" y="2346"/>
                    <a:pt x="720" y="1941"/>
                    <a:pt x="0" y="1222"/>
                  </a:cubicBezTo>
                  <a:lnTo>
                    <a:pt x="1222" y="0"/>
                  </a:lnTo>
                  <a:cubicBezTo>
                    <a:pt x="1618" y="396"/>
                    <a:pt x="2154" y="619"/>
                    <a:pt x="2714" y="619"/>
                  </a:cubicBezTo>
                  <a:lnTo>
                    <a:pt x="2714" y="2346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FC764E74-A7A0-4562-BFAB-D65B2897390B}"/>
                </a:ext>
              </a:extLst>
            </p:cNvPr>
            <p:cNvSpPr/>
            <p:nvPr/>
          </p:nvSpPr>
          <p:spPr>
            <a:xfrm>
              <a:off x="3067192" y="3184626"/>
              <a:ext cx="923621" cy="923621"/>
            </a:xfrm>
            <a:prstGeom prst="ellipse">
              <a:avLst/>
            </a:pr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68DFF11C-1D9F-4582-BEE3-FD2575DAAEEF}"/>
                </a:ext>
              </a:extLst>
            </p:cNvPr>
            <p:cNvSpPr/>
            <p:nvPr/>
          </p:nvSpPr>
          <p:spPr>
            <a:xfrm>
              <a:off x="5156831" y="3184626"/>
              <a:ext cx="923621" cy="923621"/>
            </a:xfrm>
            <a:prstGeom prst="ellipse">
              <a:avLst/>
            </a:pr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0DCB5B91-5E74-4E86-B296-6313A7184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7510" y="3318210"/>
              <a:ext cx="461492" cy="325063"/>
            </a:xfrm>
            <a:custGeom>
              <a:avLst/>
              <a:gdLst>
                <a:gd name="connsiteX0" fmla="*/ 232473 w 783230"/>
                <a:gd name="connsiteY0" fmla="*/ 0 h 551687"/>
                <a:gd name="connsiteX1" fmla="*/ 783230 w 783230"/>
                <a:gd name="connsiteY1" fmla="*/ 551687 h 551687"/>
                <a:gd name="connsiteX2" fmla="*/ 0 w 783230"/>
                <a:gd name="connsiteY2" fmla="*/ 551687 h 551687"/>
                <a:gd name="connsiteX3" fmla="*/ 15382 w 783230"/>
                <a:gd name="connsiteY3" fmla="*/ 399102 h 551687"/>
                <a:gd name="connsiteX4" fmla="*/ 229020 w 783230"/>
                <a:gd name="connsiteY4" fmla="*/ 2849 h 55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230" h="551687">
                  <a:moveTo>
                    <a:pt x="232473" y="0"/>
                  </a:moveTo>
                  <a:lnTo>
                    <a:pt x="783230" y="551687"/>
                  </a:lnTo>
                  <a:lnTo>
                    <a:pt x="0" y="551687"/>
                  </a:lnTo>
                  <a:lnTo>
                    <a:pt x="15382" y="399102"/>
                  </a:lnTo>
                  <a:cubicBezTo>
                    <a:pt x="46703" y="246037"/>
                    <a:pt x="122644" y="109225"/>
                    <a:pt x="229020" y="2849"/>
                  </a:cubicBez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CABD52B4-9BBC-4FA3-A143-C5C3AC8EC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4483" y="3184626"/>
              <a:ext cx="324519" cy="458645"/>
            </a:xfrm>
            <a:custGeom>
              <a:avLst/>
              <a:gdLst>
                <a:gd name="connsiteX0" fmla="*/ 550764 w 550764"/>
                <a:gd name="connsiteY0" fmla="*/ 0 h 778400"/>
                <a:gd name="connsiteX1" fmla="*/ 550764 w 550764"/>
                <a:gd name="connsiteY1" fmla="*/ 778400 h 778400"/>
                <a:gd name="connsiteX2" fmla="*/ 0 w 550764"/>
                <a:gd name="connsiteY2" fmla="*/ 226719 h 778400"/>
                <a:gd name="connsiteX3" fmla="*/ 112550 w 550764"/>
                <a:gd name="connsiteY3" fmla="*/ 133856 h 778400"/>
                <a:gd name="connsiteX4" fmla="*/ 550764 w 550764"/>
                <a:gd name="connsiteY4" fmla="*/ 0 h 7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764" h="778400">
                  <a:moveTo>
                    <a:pt x="550764" y="0"/>
                  </a:moveTo>
                  <a:lnTo>
                    <a:pt x="550764" y="778400"/>
                  </a:lnTo>
                  <a:lnTo>
                    <a:pt x="0" y="226719"/>
                  </a:lnTo>
                  <a:lnTo>
                    <a:pt x="112550" y="133856"/>
                  </a:lnTo>
                  <a:cubicBezTo>
                    <a:pt x="237641" y="49346"/>
                    <a:pt x="388440" y="0"/>
                    <a:pt x="550764" y="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6858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/>
                <a:t>02</a:t>
              </a:r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637A9FEF-5ABD-4A31-9735-DD05CC3D5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9002" y="3184626"/>
              <a:ext cx="324519" cy="458645"/>
            </a:xfrm>
            <a:custGeom>
              <a:avLst/>
              <a:gdLst>
                <a:gd name="connsiteX0" fmla="*/ 0 w 550765"/>
                <a:gd name="connsiteY0" fmla="*/ 0 h 778400"/>
                <a:gd name="connsiteX1" fmla="*/ 438215 w 550765"/>
                <a:gd name="connsiteY1" fmla="*/ 133856 h 778400"/>
                <a:gd name="connsiteX2" fmla="*/ 550765 w 550765"/>
                <a:gd name="connsiteY2" fmla="*/ 226719 h 778400"/>
                <a:gd name="connsiteX3" fmla="*/ 0 w 550765"/>
                <a:gd name="connsiteY3" fmla="*/ 778400 h 7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0765" h="778400">
                  <a:moveTo>
                    <a:pt x="0" y="0"/>
                  </a:moveTo>
                  <a:cubicBezTo>
                    <a:pt x="162325" y="0"/>
                    <a:pt x="313124" y="49346"/>
                    <a:pt x="438215" y="133856"/>
                  </a:cubicBezTo>
                  <a:lnTo>
                    <a:pt x="550765" y="226719"/>
                  </a:lnTo>
                  <a:lnTo>
                    <a:pt x="0" y="778400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6858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/>
                <a:t>03</a:t>
              </a:r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EE8C564E-3518-42D8-B800-19A927D4C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9003" y="3318257"/>
              <a:ext cx="461492" cy="325015"/>
            </a:xfrm>
            <a:custGeom>
              <a:avLst/>
              <a:gdLst>
                <a:gd name="connsiteX0" fmla="*/ 550856 w 783231"/>
                <a:gd name="connsiteY0" fmla="*/ 0 h 551606"/>
                <a:gd name="connsiteX1" fmla="*/ 554211 w 783231"/>
                <a:gd name="connsiteY1" fmla="*/ 2768 h 551606"/>
                <a:gd name="connsiteX2" fmla="*/ 767849 w 783231"/>
                <a:gd name="connsiteY2" fmla="*/ 399021 h 551606"/>
                <a:gd name="connsiteX3" fmla="*/ 783231 w 783231"/>
                <a:gd name="connsiteY3" fmla="*/ 551606 h 551606"/>
                <a:gd name="connsiteX4" fmla="*/ 0 w 783231"/>
                <a:gd name="connsiteY4" fmla="*/ 551606 h 551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231" h="551606">
                  <a:moveTo>
                    <a:pt x="550856" y="0"/>
                  </a:moveTo>
                  <a:lnTo>
                    <a:pt x="554211" y="2768"/>
                  </a:lnTo>
                  <a:cubicBezTo>
                    <a:pt x="660587" y="109144"/>
                    <a:pt x="736527" y="245956"/>
                    <a:pt x="767849" y="399021"/>
                  </a:cubicBezTo>
                  <a:lnTo>
                    <a:pt x="783231" y="551606"/>
                  </a:lnTo>
                  <a:lnTo>
                    <a:pt x="0" y="551606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b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200" b="1" dirty="0"/>
                <a:t>04</a:t>
              </a:r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9F8262E7-C2BA-477E-BD95-C4BCA6A6F8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6770" y="3643272"/>
              <a:ext cx="463682" cy="329186"/>
            </a:xfrm>
            <a:custGeom>
              <a:avLst/>
              <a:gdLst>
                <a:gd name="connsiteX0" fmla="*/ 0 w 786949"/>
                <a:gd name="connsiteY0" fmla="*/ 0 h 558684"/>
                <a:gd name="connsiteX1" fmla="*/ 786407 w 786949"/>
                <a:gd name="connsiteY1" fmla="*/ 0 h 558684"/>
                <a:gd name="connsiteX2" fmla="*/ 786949 w 786949"/>
                <a:gd name="connsiteY2" fmla="*/ 5372 h 558684"/>
                <a:gd name="connsiteX3" fmla="*/ 653093 w 786949"/>
                <a:gd name="connsiteY3" fmla="*/ 443586 h 558684"/>
                <a:gd name="connsiteX4" fmla="*/ 558129 w 786949"/>
                <a:gd name="connsiteY4" fmla="*/ 558684 h 558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949" h="558684">
                  <a:moveTo>
                    <a:pt x="0" y="0"/>
                  </a:moveTo>
                  <a:lnTo>
                    <a:pt x="786407" y="0"/>
                  </a:lnTo>
                  <a:lnTo>
                    <a:pt x="786949" y="5372"/>
                  </a:lnTo>
                  <a:cubicBezTo>
                    <a:pt x="786949" y="167697"/>
                    <a:pt x="737603" y="318496"/>
                    <a:pt x="653093" y="443586"/>
                  </a:cubicBezTo>
                  <a:lnTo>
                    <a:pt x="558129" y="558684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200" b="1" dirty="0">
                  <a:solidFill>
                    <a:schemeClr val="bg1"/>
                  </a:solidFill>
                </a:rPr>
                <a:t>08</a:t>
              </a:r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93F73A32-169F-4172-870A-DBF3785FC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6769" y="3643272"/>
              <a:ext cx="328905" cy="464976"/>
            </a:xfrm>
            <a:custGeom>
              <a:avLst/>
              <a:gdLst>
                <a:gd name="connsiteX0" fmla="*/ 0 w 558208"/>
                <a:gd name="connsiteY0" fmla="*/ 0 h 789144"/>
                <a:gd name="connsiteX1" fmla="*/ 558208 w 558208"/>
                <a:gd name="connsiteY1" fmla="*/ 558588 h 789144"/>
                <a:gd name="connsiteX2" fmla="*/ 557387 w 558208"/>
                <a:gd name="connsiteY2" fmla="*/ 559583 h 789144"/>
                <a:gd name="connsiteX3" fmla="*/ 3177 w 558208"/>
                <a:gd name="connsiteY3" fmla="*/ 789144 h 789144"/>
                <a:gd name="connsiteX4" fmla="*/ 0 w 558208"/>
                <a:gd name="connsiteY4" fmla="*/ 788824 h 78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8208" h="789144">
                  <a:moveTo>
                    <a:pt x="0" y="0"/>
                  </a:moveTo>
                  <a:lnTo>
                    <a:pt x="558208" y="558588"/>
                  </a:lnTo>
                  <a:lnTo>
                    <a:pt x="557387" y="559583"/>
                  </a:lnTo>
                  <a:cubicBezTo>
                    <a:pt x="415553" y="701417"/>
                    <a:pt x="219610" y="789144"/>
                    <a:pt x="3177" y="789144"/>
                  </a:cubicBezTo>
                  <a:lnTo>
                    <a:pt x="0" y="788824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68580" numCol="1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/>
                <a:t>07</a:t>
              </a:r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D3B10962-CBD9-429A-A18B-20A1F91B6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0060" y="3643272"/>
              <a:ext cx="326709" cy="464788"/>
            </a:xfrm>
            <a:custGeom>
              <a:avLst/>
              <a:gdLst>
                <a:gd name="connsiteX0" fmla="*/ 554481 w 554481"/>
                <a:gd name="connsiteY0" fmla="*/ 0 h 788824"/>
                <a:gd name="connsiteX1" fmla="*/ 554481 w 554481"/>
                <a:gd name="connsiteY1" fmla="*/ 788824 h 788824"/>
                <a:gd name="connsiteX2" fmla="*/ 399701 w 554481"/>
                <a:gd name="connsiteY2" fmla="*/ 773221 h 788824"/>
                <a:gd name="connsiteX3" fmla="*/ 3448 w 554481"/>
                <a:gd name="connsiteY3" fmla="*/ 559583 h 788824"/>
                <a:gd name="connsiteX4" fmla="*/ 0 w 554481"/>
                <a:gd name="connsiteY4" fmla="*/ 555404 h 78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481" h="788824">
                  <a:moveTo>
                    <a:pt x="554481" y="0"/>
                  </a:moveTo>
                  <a:lnTo>
                    <a:pt x="554481" y="788824"/>
                  </a:lnTo>
                  <a:lnTo>
                    <a:pt x="399701" y="773221"/>
                  </a:lnTo>
                  <a:cubicBezTo>
                    <a:pt x="246636" y="741899"/>
                    <a:pt x="109824" y="665959"/>
                    <a:pt x="3448" y="559583"/>
                  </a:cubicBezTo>
                  <a:lnTo>
                    <a:pt x="0" y="555404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68580" numCol="1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/>
                <a:t>06</a:t>
              </a:r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0769CBBE-6FE3-426C-9342-A19AA3BD9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6831" y="3643272"/>
              <a:ext cx="459939" cy="327257"/>
            </a:xfrm>
            <a:custGeom>
              <a:avLst/>
              <a:gdLst>
                <a:gd name="connsiteX0" fmla="*/ 542 w 780595"/>
                <a:gd name="connsiteY0" fmla="*/ 0 h 555411"/>
                <a:gd name="connsiteX1" fmla="*/ 780595 w 780595"/>
                <a:gd name="connsiteY1" fmla="*/ 0 h 555411"/>
                <a:gd name="connsiteX2" fmla="*/ 226120 w 780595"/>
                <a:gd name="connsiteY2" fmla="*/ 555411 h 555411"/>
                <a:gd name="connsiteX3" fmla="*/ 133856 w 780595"/>
                <a:gd name="connsiteY3" fmla="*/ 443586 h 555411"/>
                <a:gd name="connsiteX4" fmla="*/ 0 w 780595"/>
                <a:gd name="connsiteY4" fmla="*/ 5372 h 55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0595" h="555411">
                  <a:moveTo>
                    <a:pt x="542" y="0"/>
                  </a:moveTo>
                  <a:lnTo>
                    <a:pt x="780595" y="0"/>
                  </a:lnTo>
                  <a:lnTo>
                    <a:pt x="226120" y="555411"/>
                  </a:lnTo>
                  <a:lnTo>
                    <a:pt x="133856" y="443586"/>
                  </a:lnTo>
                  <a:cubicBezTo>
                    <a:pt x="49347" y="318496"/>
                    <a:pt x="0" y="167697"/>
                    <a:pt x="0" y="5372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/>
                <a:t>05</a:t>
              </a:r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CD93645B-AB0A-445B-B11D-14E23F269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2294454"/>
              <a:ext cx="2696354" cy="1349581"/>
            </a:xfrm>
            <a:custGeom>
              <a:avLst/>
              <a:gdLst>
                <a:gd name="connsiteX0" fmla="*/ 1796945 w 3595139"/>
                <a:gd name="connsiteY0" fmla="*/ 0 h 1799441"/>
                <a:gd name="connsiteX1" fmla="*/ 3595139 w 3595139"/>
                <a:gd name="connsiteY1" fmla="*/ 1799441 h 1799441"/>
                <a:gd name="connsiteX2" fmla="*/ 3406516 w 3595139"/>
                <a:gd name="connsiteY2" fmla="*/ 1799441 h 1799441"/>
                <a:gd name="connsiteX3" fmla="*/ 1961514 w 3595139"/>
                <a:gd name="connsiteY3" fmla="*/ 198179 h 1799441"/>
                <a:gd name="connsiteX4" fmla="*/ 1796945 w 3595139"/>
                <a:gd name="connsiteY4" fmla="*/ 189869 h 1799441"/>
                <a:gd name="connsiteX5" fmla="*/ 1796944 w 3595139"/>
                <a:gd name="connsiteY5" fmla="*/ 189869 h 1799441"/>
                <a:gd name="connsiteX6" fmla="*/ 187372 w 3595139"/>
                <a:gd name="connsiteY6" fmla="*/ 1799441 h 1799441"/>
                <a:gd name="connsiteX7" fmla="*/ 0 w 3595139"/>
                <a:gd name="connsiteY7" fmla="*/ 1799441 h 1799441"/>
                <a:gd name="connsiteX8" fmla="*/ 1796945 w 3595139"/>
                <a:gd name="connsiteY8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5139" h="1799441">
                  <a:moveTo>
                    <a:pt x="1796945" y="0"/>
                  </a:moveTo>
                  <a:cubicBezTo>
                    <a:pt x="2789747" y="0"/>
                    <a:pt x="3595139" y="805482"/>
                    <a:pt x="3595139" y="1799441"/>
                  </a:cubicBezTo>
                  <a:lnTo>
                    <a:pt x="3406516" y="1799441"/>
                  </a:lnTo>
                  <a:cubicBezTo>
                    <a:pt x="3406516" y="966058"/>
                    <a:pt x="2773150" y="280605"/>
                    <a:pt x="1961514" y="198179"/>
                  </a:cubicBezTo>
                  <a:lnTo>
                    <a:pt x="1796945" y="189869"/>
                  </a:lnTo>
                  <a:lnTo>
                    <a:pt x="1796944" y="189869"/>
                  </a:lnTo>
                  <a:cubicBezTo>
                    <a:pt x="908002" y="189869"/>
                    <a:pt x="187372" y="910499"/>
                    <a:pt x="187372" y="1799441"/>
                  </a:cubicBezTo>
                  <a:lnTo>
                    <a:pt x="0" y="1799441"/>
                  </a:lnTo>
                  <a:cubicBezTo>
                    <a:pt x="0" y="805482"/>
                    <a:pt x="804365" y="0"/>
                    <a:pt x="1796945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E1B868A-FF0D-426D-962E-C02660CE8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3644035"/>
              <a:ext cx="2696354" cy="1349581"/>
            </a:xfrm>
            <a:custGeom>
              <a:avLst/>
              <a:gdLst>
                <a:gd name="connsiteX0" fmla="*/ 0 w 3595139"/>
                <a:gd name="connsiteY0" fmla="*/ 0 h 1799441"/>
                <a:gd name="connsiteX1" fmla="*/ 187372 w 3595139"/>
                <a:gd name="connsiteY1" fmla="*/ 0 h 1799441"/>
                <a:gd name="connsiteX2" fmla="*/ 1796944 w 3595139"/>
                <a:gd name="connsiteY2" fmla="*/ 1609572 h 1799441"/>
                <a:gd name="connsiteX3" fmla="*/ 3406516 w 3595139"/>
                <a:gd name="connsiteY3" fmla="*/ 0 h 1799441"/>
                <a:gd name="connsiteX4" fmla="*/ 3595139 w 3595139"/>
                <a:gd name="connsiteY4" fmla="*/ 0 h 1799441"/>
                <a:gd name="connsiteX5" fmla="*/ 1797570 w 3595139"/>
                <a:gd name="connsiteY5" fmla="*/ 1799441 h 1799441"/>
                <a:gd name="connsiteX6" fmla="*/ 0 w 3595139"/>
                <a:gd name="connsiteY6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5139" h="1799441">
                  <a:moveTo>
                    <a:pt x="0" y="0"/>
                  </a:moveTo>
                  <a:lnTo>
                    <a:pt x="187372" y="0"/>
                  </a:lnTo>
                  <a:cubicBezTo>
                    <a:pt x="187372" y="888942"/>
                    <a:pt x="908002" y="1609572"/>
                    <a:pt x="1796944" y="1609572"/>
                  </a:cubicBezTo>
                  <a:cubicBezTo>
                    <a:pt x="2685886" y="1609572"/>
                    <a:pt x="3406516" y="888942"/>
                    <a:pt x="3406516" y="0"/>
                  </a:cubicBezTo>
                  <a:lnTo>
                    <a:pt x="3595139" y="0"/>
                  </a:lnTo>
                  <a:cubicBezTo>
                    <a:pt x="3595139" y="993490"/>
                    <a:pt x="2790027" y="1799441"/>
                    <a:pt x="1797570" y="1799441"/>
                  </a:cubicBezTo>
                  <a:cubicBezTo>
                    <a:pt x="804644" y="1799441"/>
                    <a:pt x="0" y="993490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0BAA643D-B0A9-4674-8CAF-B56BB4F18C2A}"/>
                </a:ext>
              </a:extLst>
            </p:cNvPr>
            <p:cNvSpPr/>
            <p:nvPr/>
          </p:nvSpPr>
          <p:spPr>
            <a:xfrm>
              <a:off x="5616007" y="3644035"/>
              <a:ext cx="876392" cy="874154"/>
            </a:xfrm>
            <a:custGeom>
              <a:avLst/>
              <a:gdLst>
                <a:gd name="connsiteX0" fmla="*/ 989054 w 1168522"/>
                <a:gd name="connsiteY0" fmla="*/ 0 h 1165538"/>
                <a:gd name="connsiteX1" fmla="*/ 1168522 w 1168522"/>
                <a:gd name="connsiteY1" fmla="*/ 0 h 1165538"/>
                <a:gd name="connsiteX2" fmla="*/ 2984 w 1168522"/>
                <a:gd name="connsiteY2" fmla="*/ 1165538 h 1165538"/>
                <a:gd name="connsiteX3" fmla="*/ 0 w 1168522"/>
                <a:gd name="connsiteY3" fmla="*/ 1165388 h 1165538"/>
                <a:gd name="connsiteX4" fmla="*/ 0 w 1168522"/>
                <a:gd name="connsiteY4" fmla="*/ 989740 h 1165538"/>
                <a:gd name="connsiteX5" fmla="*/ 989054 w 1168522"/>
                <a:gd name="connsiteY5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8522" h="1165538">
                  <a:moveTo>
                    <a:pt x="989054" y="0"/>
                  </a:moveTo>
                  <a:lnTo>
                    <a:pt x="1168522" y="0"/>
                  </a:lnTo>
                  <a:cubicBezTo>
                    <a:pt x="1168522" y="643709"/>
                    <a:pt x="646693" y="1165538"/>
                    <a:pt x="2984" y="1165538"/>
                  </a:cubicBezTo>
                  <a:lnTo>
                    <a:pt x="0" y="1165388"/>
                  </a:lnTo>
                  <a:lnTo>
                    <a:pt x="0" y="989740"/>
                  </a:lnTo>
                  <a:cubicBezTo>
                    <a:pt x="546299" y="989740"/>
                    <a:pt x="989054" y="546678"/>
                    <a:pt x="989054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1" name="Freeform 13">
              <a:extLst>
                <a:ext uri="{FF2B5EF4-FFF2-40B4-BE49-F238E27FC236}">
                  <a16:creationId xmlns:a16="http://schemas.microsoft.com/office/drawing/2014/main" id="{50A859C5-A6E5-4325-869E-22596E5AF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9823" y="3643272"/>
              <a:ext cx="823134" cy="954087"/>
            </a:xfrm>
            <a:custGeom>
              <a:avLst/>
              <a:gdLst>
                <a:gd name="T0" fmla="*/ 1124 w 2346"/>
                <a:gd name="T1" fmla="*/ 2714 h 2714"/>
                <a:gd name="T2" fmla="*/ 0 w 2346"/>
                <a:gd name="T3" fmla="*/ 0 h 2714"/>
                <a:gd name="T4" fmla="*/ 1727 w 2346"/>
                <a:gd name="T5" fmla="*/ 0 h 2714"/>
                <a:gd name="T6" fmla="*/ 2346 w 2346"/>
                <a:gd name="T7" fmla="*/ 1492 h 2714"/>
                <a:gd name="T8" fmla="*/ 1124 w 2346"/>
                <a:gd name="T9" fmla="*/ 2714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6" h="2714">
                  <a:moveTo>
                    <a:pt x="1124" y="2714"/>
                  </a:moveTo>
                  <a:cubicBezTo>
                    <a:pt x="405" y="1994"/>
                    <a:pt x="0" y="1018"/>
                    <a:pt x="0" y="0"/>
                  </a:cubicBezTo>
                  <a:lnTo>
                    <a:pt x="1727" y="0"/>
                  </a:lnTo>
                  <a:cubicBezTo>
                    <a:pt x="1727" y="560"/>
                    <a:pt x="1950" y="1097"/>
                    <a:pt x="2346" y="1492"/>
                  </a:cubicBezTo>
                  <a:lnTo>
                    <a:pt x="1124" y="271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75DBAA52-D113-46E6-BB31-6E45D8404781}"/>
                </a:ext>
              </a:extLst>
            </p:cNvPr>
            <p:cNvSpPr/>
            <p:nvPr/>
          </p:nvSpPr>
          <p:spPr>
            <a:xfrm>
              <a:off x="4744091" y="3644035"/>
              <a:ext cx="871916" cy="874041"/>
            </a:xfrm>
            <a:custGeom>
              <a:avLst/>
              <a:gdLst>
                <a:gd name="connsiteX0" fmla="*/ 0 w 1162554"/>
                <a:gd name="connsiteY0" fmla="*/ 0 h 1165388"/>
                <a:gd name="connsiteX1" fmla="*/ 174188 w 1162554"/>
                <a:gd name="connsiteY1" fmla="*/ 0 h 1165388"/>
                <a:gd name="connsiteX2" fmla="*/ 1162554 w 1162554"/>
                <a:gd name="connsiteY2" fmla="*/ 989740 h 1165388"/>
                <a:gd name="connsiteX3" fmla="*/ 1162554 w 1162554"/>
                <a:gd name="connsiteY3" fmla="*/ 1165388 h 1165388"/>
                <a:gd name="connsiteX4" fmla="*/ 1046369 w 1162554"/>
                <a:gd name="connsiteY4" fmla="*/ 1159521 h 1165388"/>
                <a:gd name="connsiteX5" fmla="*/ 0 w 1162554"/>
                <a:gd name="connsiteY5" fmla="*/ 0 h 116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2554" h="1165388">
                  <a:moveTo>
                    <a:pt x="0" y="0"/>
                  </a:moveTo>
                  <a:lnTo>
                    <a:pt x="174188" y="0"/>
                  </a:lnTo>
                  <a:cubicBezTo>
                    <a:pt x="174188" y="546678"/>
                    <a:pt x="616635" y="989740"/>
                    <a:pt x="1162554" y="989740"/>
                  </a:cubicBezTo>
                  <a:lnTo>
                    <a:pt x="1162554" y="1165388"/>
                  </a:lnTo>
                  <a:lnTo>
                    <a:pt x="1046369" y="1159521"/>
                  </a:lnTo>
                  <a:cubicBezTo>
                    <a:pt x="458639" y="1099834"/>
                    <a:pt x="0" y="60347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92C268E-16CE-4E8D-9664-872B71EBF4A6}"/>
              </a:ext>
            </a:extLst>
          </p:cNvPr>
          <p:cNvGrpSpPr/>
          <p:nvPr/>
        </p:nvGrpSpPr>
        <p:grpSpPr>
          <a:xfrm>
            <a:off x="835887" y="1362919"/>
            <a:ext cx="1643208" cy="952226"/>
            <a:chOff x="332936" y="2555951"/>
            <a:chExt cx="2926080" cy="1269635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14E3AF88-86FF-498B-9760-BFB21F78DD8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66A64DB3-B584-4268-9612-7C3C7188209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3B3122C8-6E10-4F89-8D6D-731D0B350903}"/>
              </a:ext>
            </a:extLst>
          </p:cNvPr>
          <p:cNvGrpSpPr/>
          <p:nvPr/>
        </p:nvGrpSpPr>
        <p:grpSpPr>
          <a:xfrm>
            <a:off x="250907" y="2561205"/>
            <a:ext cx="1643208" cy="952226"/>
            <a:chOff x="332936" y="4580523"/>
            <a:chExt cx="2926080" cy="1269635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B0A34502-25B9-4114-B50D-B53E5BB5664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3990AC89-1EB6-489A-A7A5-EAEBCB1AE3F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AB93CC77-9AF9-47E7-A2D7-CAEE9E36C134}"/>
              </a:ext>
            </a:extLst>
          </p:cNvPr>
          <p:cNvGrpSpPr/>
          <p:nvPr/>
        </p:nvGrpSpPr>
        <p:grpSpPr>
          <a:xfrm>
            <a:off x="6664454" y="1362919"/>
            <a:ext cx="1643208" cy="952226"/>
            <a:chOff x="332936" y="2555951"/>
            <a:chExt cx="2926080" cy="1269635"/>
          </a:xfrm>
        </p:grpSpPr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9D41053E-56CD-4D90-B292-2F4582C8E40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22E967B2-8A14-488D-B817-25DD5B3B19A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B0FB7939-9BF4-4DDF-96D3-69A4456596CF}"/>
              </a:ext>
            </a:extLst>
          </p:cNvPr>
          <p:cNvGrpSpPr/>
          <p:nvPr/>
        </p:nvGrpSpPr>
        <p:grpSpPr>
          <a:xfrm>
            <a:off x="7249886" y="2561205"/>
            <a:ext cx="1643208" cy="952226"/>
            <a:chOff x="332936" y="4580523"/>
            <a:chExt cx="2926080" cy="1269635"/>
          </a:xfrm>
        </p:grpSpPr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E7801426-D9C1-4C29-81B5-E9B0985235B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B79BC70C-6431-47BC-8E42-EE94939D6A3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85" name="Graphic 57" descr="Research">
            <a:extLst>
              <a:ext uri="{FF2B5EF4-FFF2-40B4-BE49-F238E27FC236}">
                <a16:creationId xmlns:a16="http://schemas.microsoft.com/office/drawing/2014/main" id="{F9DF6BE5-534D-4563-A185-8EBF91573C34}"/>
              </a:ext>
            </a:extLst>
          </p:cNvPr>
          <p:cNvGrpSpPr/>
          <p:nvPr/>
        </p:nvGrpSpPr>
        <p:grpSpPr>
          <a:xfrm>
            <a:off x="688928" y="1408356"/>
            <a:ext cx="338414" cy="338414"/>
            <a:chOff x="334541" y="1537263"/>
            <a:chExt cx="451218" cy="451218"/>
          </a:xfrm>
        </p:grpSpPr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31B7CCF6-351D-4172-82BA-4E0E2364D57A}"/>
                </a:ext>
              </a:extLst>
            </p:cNvPr>
            <p:cNvSpPr/>
            <p:nvPr/>
          </p:nvSpPr>
          <p:spPr>
            <a:xfrm>
              <a:off x="371199" y="1576271"/>
              <a:ext cx="371904" cy="372374"/>
            </a:xfrm>
            <a:custGeom>
              <a:avLst/>
              <a:gdLst>
                <a:gd name="connsiteX0" fmla="*/ 304105 w 371904"/>
                <a:gd name="connsiteY0" fmla="*/ 257573 h 372374"/>
                <a:gd name="connsiteX1" fmla="*/ 274964 w 371904"/>
                <a:gd name="connsiteY1" fmla="*/ 248643 h 372374"/>
                <a:gd name="connsiteX2" fmla="*/ 253813 w 371904"/>
                <a:gd name="connsiteY2" fmla="*/ 227962 h 372374"/>
                <a:gd name="connsiteX3" fmla="*/ 282954 w 371904"/>
                <a:gd name="connsiteY3" fmla="*/ 142418 h 372374"/>
                <a:gd name="connsiteX4" fmla="*/ 141948 w 371904"/>
                <a:gd name="connsiteY4" fmla="*/ 3 h 372374"/>
                <a:gd name="connsiteX5" fmla="*/ 3 w 371904"/>
                <a:gd name="connsiteY5" fmla="*/ 141008 h 372374"/>
                <a:gd name="connsiteX6" fmla="*/ 141008 w 371904"/>
                <a:gd name="connsiteY6" fmla="*/ 282954 h 372374"/>
                <a:gd name="connsiteX7" fmla="*/ 227492 w 371904"/>
                <a:gd name="connsiteY7" fmla="*/ 253813 h 372374"/>
                <a:gd name="connsiteX8" fmla="*/ 248172 w 371904"/>
                <a:gd name="connsiteY8" fmla="*/ 274494 h 372374"/>
                <a:gd name="connsiteX9" fmla="*/ 257103 w 371904"/>
                <a:gd name="connsiteY9" fmla="*/ 304105 h 372374"/>
                <a:gd name="connsiteX10" fmla="*/ 315855 w 371904"/>
                <a:gd name="connsiteY10" fmla="*/ 362857 h 372374"/>
                <a:gd name="connsiteX11" fmla="*/ 362387 w 371904"/>
                <a:gd name="connsiteY11" fmla="*/ 362857 h 372374"/>
                <a:gd name="connsiteX12" fmla="*/ 362387 w 371904"/>
                <a:gd name="connsiteY12" fmla="*/ 316325 h 372374"/>
                <a:gd name="connsiteX13" fmla="*/ 304105 w 371904"/>
                <a:gd name="connsiteY13" fmla="*/ 257573 h 372374"/>
                <a:gd name="connsiteX14" fmla="*/ 141948 w 371904"/>
                <a:gd name="connsiteY14" fmla="*/ 254753 h 372374"/>
                <a:gd name="connsiteX15" fmla="*/ 29144 w 371904"/>
                <a:gd name="connsiteY15" fmla="*/ 141948 h 372374"/>
                <a:gd name="connsiteX16" fmla="*/ 141948 w 371904"/>
                <a:gd name="connsiteY16" fmla="*/ 29144 h 372374"/>
                <a:gd name="connsiteX17" fmla="*/ 254753 w 371904"/>
                <a:gd name="connsiteY17" fmla="*/ 141948 h 372374"/>
                <a:gd name="connsiteX18" fmla="*/ 141948 w 371904"/>
                <a:gd name="connsiteY18" fmla="*/ 254753 h 37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1904" h="372374">
                  <a:moveTo>
                    <a:pt x="304105" y="257573"/>
                  </a:moveTo>
                  <a:cubicBezTo>
                    <a:pt x="296584" y="250053"/>
                    <a:pt x="285304" y="246292"/>
                    <a:pt x="274964" y="248643"/>
                  </a:cubicBezTo>
                  <a:lnTo>
                    <a:pt x="253813" y="227962"/>
                  </a:lnTo>
                  <a:cubicBezTo>
                    <a:pt x="272613" y="203521"/>
                    <a:pt x="282954" y="173440"/>
                    <a:pt x="282954" y="142418"/>
                  </a:cubicBezTo>
                  <a:cubicBezTo>
                    <a:pt x="283424" y="63925"/>
                    <a:pt x="219971" y="473"/>
                    <a:pt x="141948" y="3"/>
                  </a:cubicBezTo>
                  <a:cubicBezTo>
                    <a:pt x="63925" y="-467"/>
                    <a:pt x="473" y="62985"/>
                    <a:pt x="3" y="141008"/>
                  </a:cubicBezTo>
                  <a:cubicBezTo>
                    <a:pt x="-467" y="219031"/>
                    <a:pt x="62985" y="282484"/>
                    <a:pt x="141008" y="282954"/>
                  </a:cubicBezTo>
                  <a:cubicBezTo>
                    <a:pt x="172029" y="282954"/>
                    <a:pt x="202581" y="272613"/>
                    <a:pt x="227492" y="253813"/>
                  </a:cubicBezTo>
                  <a:lnTo>
                    <a:pt x="248172" y="274494"/>
                  </a:lnTo>
                  <a:cubicBezTo>
                    <a:pt x="246292" y="285304"/>
                    <a:pt x="249583" y="296114"/>
                    <a:pt x="257103" y="304105"/>
                  </a:cubicBezTo>
                  <a:lnTo>
                    <a:pt x="315855" y="362857"/>
                  </a:lnTo>
                  <a:cubicBezTo>
                    <a:pt x="328546" y="375548"/>
                    <a:pt x="349697" y="375548"/>
                    <a:pt x="362387" y="362857"/>
                  </a:cubicBezTo>
                  <a:cubicBezTo>
                    <a:pt x="375078" y="350167"/>
                    <a:pt x="375078" y="329016"/>
                    <a:pt x="362387" y="316325"/>
                  </a:cubicBezTo>
                  <a:lnTo>
                    <a:pt x="304105" y="257573"/>
                  </a:lnTo>
                  <a:close/>
                  <a:moveTo>
                    <a:pt x="141948" y="254753"/>
                  </a:moveTo>
                  <a:cubicBezTo>
                    <a:pt x="79436" y="254753"/>
                    <a:pt x="29144" y="204461"/>
                    <a:pt x="29144" y="141948"/>
                  </a:cubicBezTo>
                  <a:cubicBezTo>
                    <a:pt x="29144" y="79436"/>
                    <a:pt x="79436" y="29144"/>
                    <a:pt x="141948" y="29144"/>
                  </a:cubicBezTo>
                  <a:cubicBezTo>
                    <a:pt x="204461" y="29144"/>
                    <a:pt x="254753" y="79436"/>
                    <a:pt x="254753" y="141948"/>
                  </a:cubicBezTo>
                  <a:cubicBezTo>
                    <a:pt x="254753" y="203991"/>
                    <a:pt x="203991" y="254753"/>
                    <a:pt x="141948" y="25475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FBC89E4A-CFC9-40E0-8027-D13F69F1C079}"/>
                </a:ext>
              </a:extLst>
            </p:cNvPr>
            <p:cNvSpPr/>
            <p:nvPr/>
          </p:nvSpPr>
          <p:spPr>
            <a:xfrm>
              <a:off x="412094" y="1646127"/>
              <a:ext cx="202578" cy="148706"/>
            </a:xfrm>
            <a:custGeom>
              <a:avLst/>
              <a:gdLst>
                <a:gd name="connsiteX0" fmla="*/ 202108 w 202578"/>
                <a:gd name="connsiteY0" fmla="*/ 65043 h 148706"/>
                <a:gd name="connsiteX1" fmla="*/ 175317 w 202578"/>
                <a:gd name="connsiteY1" fmla="*/ 65043 h 148706"/>
                <a:gd name="connsiteX2" fmla="*/ 169207 w 202578"/>
                <a:gd name="connsiteY2" fmla="*/ 68803 h 148706"/>
                <a:gd name="connsiteX3" fmla="*/ 151346 w 202578"/>
                <a:gd name="connsiteY3" fmla="*/ 88074 h 148706"/>
                <a:gd name="connsiteX4" fmla="*/ 136305 w 202578"/>
                <a:gd name="connsiteY4" fmla="*/ 35902 h 148706"/>
                <a:gd name="connsiteX5" fmla="*/ 125965 w 202578"/>
                <a:gd name="connsiteY5" fmla="*/ 30261 h 148706"/>
                <a:gd name="connsiteX6" fmla="*/ 120325 w 202578"/>
                <a:gd name="connsiteY6" fmla="*/ 35432 h 148706"/>
                <a:gd name="connsiteX7" fmla="*/ 92124 w 202578"/>
                <a:gd name="connsiteY7" fmla="*/ 110164 h 148706"/>
                <a:gd name="connsiteX8" fmla="*/ 72853 w 202578"/>
                <a:gd name="connsiteY8" fmla="*/ 6760 h 148706"/>
                <a:gd name="connsiteX9" fmla="*/ 63453 w 202578"/>
                <a:gd name="connsiteY9" fmla="*/ 180 h 148706"/>
                <a:gd name="connsiteX10" fmla="*/ 56872 w 202578"/>
                <a:gd name="connsiteY10" fmla="*/ 5820 h 148706"/>
                <a:gd name="connsiteX11" fmla="*/ 36661 w 202578"/>
                <a:gd name="connsiteY11" fmla="*/ 65043 h 148706"/>
                <a:gd name="connsiteX12" fmla="*/ 0 w 202578"/>
                <a:gd name="connsiteY12" fmla="*/ 65043 h 148706"/>
                <a:gd name="connsiteX13" fmla="*/ 0 w 202578"/>
                <a:gd name="connsiteY13" fmla="*/ 83843 h 148706"/>
                <a:gd name="connsiteX14" fmla="*/ 42772 w 202578"/>
                <a:gd name="connsiteY14" fmla="*/ 83843 h 148706"/>
                <a:gd name="connsiteX15" fmla="*/ 50762 w 202578"/>
                <a:gd name="connsiteY15" fmla="*/ 76793 h 148706"/>
                <a:gd name="connsiteX16" fmla="*/ 62512 w 202578"/>
                <a:gd name="connsiteY16" fmla="*/ 41072 h 148706"/>
                <a:gd name="connsiteX17" fmla="*/ 81313 w 202578"/>
                <a:gd name="connsiteY17" fmla="*/ 142126 h 148706"/>
                <a:gd name="connsiteX18" fmla="*/ 88834 w 202578"/>
                <a:gd name="connsiteY18" fmla="*/ 148706 h 148706"/>
                <a:gd name="connsiteX19" fmla="*/ 89774 w 202578"/>
                <a:gd name="connsiteY19" fmla="*/ 148706 h 148706"/>
                <a:gd name="connsiteX20" fmla="*/ 97764 w 202578"/>
                <a:gd name="connsiteY20" fmla="*/ 143536 h 148706"/>
                <a:gd name="connsiteX21" fmla="*/ 127845 w 202578"/>
                <a:gd name="connsiteY21" fmla="*/ 64573 h 148706"/>
                <a:gd name="connsiteX22" fmla="*/ 140066 w 202578"/>
                <a:gd name="connsiteY22" fmla="*/ 106874 h 148706"/>
                <a:gd name="connsiteX23" fmla="*/ 150406 w 202578"/>
                <a:gd name="connsiteY23" fmla="*/ 112515 h 148706"/>
                <a:gd name="connsiteX24" fmla="*/ 154166 w 202578"/>
                <a:gd name="connsiteY24" fmla="*/ 110164 h 148706"/>
                <a:gd name="connsiteX25" fmla="*/ 179547 w 202578"/>
                <a:gd name="connsiteY25" fmla="*/ 83843 h 148706"/>
                <a:gd name="connsiteX26" fmla="*/ 202578 w 202578"/>
                <a:gd name="connsiteY26" fmla="*/ 83843 h 148706"/>
                <a:gd name="connsiteX27" fmla="*/ 202578 w 202578"/>
                <a:gd name="connsiteY27" fmla="*/ 65043 h 14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578" h="148706">
                  <a:moveTo>
                    <a:pt x="202108" y="65043"/>
                  </a:moveTo>
                  <a:lnTo>
                    <a:pt x="175317" y="65043"/>
                  </a:lnTo>
                  <a:cubicBezTo>
                    <a:pt x="172967" y="65513"/>
                    <a:pt x="170617" y="66923"/>
                    <a:pt x="169207" y="68803"/>
                  </a:cubicBezTo>
                  <a:lnTo>
                    <a:pt x="151346" y="88074"/>
                  </a:lnTo>
                  <a:lnTo>
                    <a:pt x="136305" y="35902"/>
                  </a:lnTo>
                  <a:cubicBezTo>
                    <a:pt x="134895" y="31671"/>
                    <a:pt x="130195" y="28851"/>
                    <a:pt x="125965" y="30261"/>
                  </a:cubicBezTo>
                  <a:cubicBezTo>
                    <a:pt x="123615" y="31201"/>
                    <a:pt x="121265" y="32611"/>
                    <a:pt x="120325" y="35432"/>
                  </a:cubicBezTo>
                  <a:lnTo>
                    <a:pt x="92124" y="110164"/>
                  </a:lnTo>
                  <a:lnTo>
                    <a:pt x="72853" y="6760"/>
                  </a:lnTo>
                  <a:cubicBezTo>
                    <a:pt x="71913" y="2060"/>
                    <a:pt x="67683" y="-760"/>
                    <a:pt x="63453" y="180"/>
                  </a:cubicBezTo>
                  <a:cubicBezTo>
                    <a:pt x="60632" y="650"/>
                    <a:pt x="58282" y="3000"/>
                    <a:pt x="56872" y="5820"/>
                  </a:cubicBezTo>
                  <a:lnTo>
                    <a:pt x="36661" y="65043"/>
                  </a:lnTo>
                  <a:lnTo>
                    <a:pt x="0" y="65043"/>
                  </a:lnTo>
                  <a:lnTo>
                    <a:pt x="0" y="83843"/>
                  </a:lnTo>
                  <a:lnTo>
                    <a:pt x="42772" y="83843"/>
                  </a:lnTo>
                  <a:cubicBezTo>
                    <a:pt x="46532" y="83373"/>
                    <a:pt x="49822" y="80553"/>
                    <a:pt x="50762" y="76793"/>
                  </a:cubicBezTo>
                  <a:lnTo>
                    <a:pt x="62512" y="41072"/>
                  </a:lnTo>
                  <a:lnTo>
                    <a:pt x="81313" y="142126"/>
                  </a:lnTo>
                  <a:cubicBezTo>
                    <a:pt x="81783" y="145886"/>
                    <a:pt x="85073" y="148706"/>
                    <a:pt x="88834" y="148706"/>
                  </a:cubicBezTo>
                  <a:lnTo>
                    <a:pt x="89774" y="148706"/>
                  </a:lnTo>
                  <a:cubicBezTo>
                    <a:pt x="93064" y="148706"/>
                    <a:pt x="96354" y="146826"/>
                    <a:pt x="97764" y="143536"/>
                  </a:cubicBezTo>
                  <a:lnTo>
                    <a:pt x="127845" y="64573"/>
                  </a:lnTo>
                  <a:lnTo>
                    <a:pt x="140066" y="106874"/>
                  </a:lnTo>
                  <a:cubicBezTo>
                    <a:pt x="141476" y="111105"/>
                    <a:pt x="145706" y="113925"/>
                    <a:pt x="150406" y="112515"/>
                  </a:cubicBezTo>
                  <a:cubicBezTo>
                    <a:pt x="151816" y="112045"/>
                    <a:pt x="153226" y="111105"/>
                    <a:pt x="154166" y="110164"/>
                  </a:cubicBezTo>
                  <a:lnTo>
                    <a:pt x="179547" y="83843"/>
                  </a:lnTo>
                  <a:lnTo>
                    <a:pt x="202578" y="83843"/>
                  </a:lnTo>
                  <a:lnTo>
                    <a:pt x="202578" y="6504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88" name="Graphic 59" descr="Lightbulb">
            <a:extLst>
              <a:ext uri="{FF2B5EF4-FFF2-40B4-BE49-F238E27FC236}">
                <a16:creationId xmlns:a16="http://schemas.microsoft.com/office/drawing/2014/main" id="{E9ECA67F-EAC6-43B2-BFAC-E9B2AAE1BD3C}"/>
              </a:ext>
            </a:extLst>
          </p:cNvPr>
          <p:cNvGrpSpPr/>
          <p:nvPr/>
        </p:nvGrpSpPr>
        <p:grpSpPr>
          <a:xfrm>
            <a:off x="8094480" y="1392826"/>
            <a:ext cx="338414" cy="338414"/>
            <a:chOff x="11413760" y="1503570"/>
            <a:chExt cx="451218" cy="451218"/>
          </a:xfrm>
        </p:grpSpPr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CE12DAD9-B86C-4643-AC9E-3CA59A750C51}"/>
                </a:ext>
              </a:extLst>
            </p:cNvPr>
            <p:cNvSpPr/>
            <p:nvPr/>
          </p:nvSpPr>
          <p:spPr>
            <a:xfrm>
              <a:off x="11578266" y="1804382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8314D3EA-1BB5-4C1F-AD4F-BBB4CE472B73}"/>
                </a:ext>
              </a:extLst>
            </p:cNvPr>
            <p:cNvSpPr/>
            <p:nvPr/>
          </p:nvSpPr>
          <p:spPr>
            <a:xfrm>
              <a:off x="11578266" y="1851383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CA5EE2B3-C605-41EB-8270-0ECEE9860F49}"/>
                </a:ext>
              </a:extLst>
            </p:cNvPr>
            <p:cNvSpPr/>
            <p:nvPr/>
          </p:nvSpPr>
          <p:spPr>
            <a:xfrm>
              <a:off x="11608817" y="1898385"/>
              <a:ext cx="61102" cy="28201"/>
            </a:xfrm>
            <a:custGeom>
              <a:avLst/>
              <a:gdLst>
                <a:gd name="connsiteX0" fmla="*/ 0 w 61102"/>
                <a:gd name="connsiteY0" fmla="*/ 0 h 28201"/>
                <a:gd name="connsiteX1" fmla="*/ 30551 w 61102"/>
                <a:gd name="connsiteY1" fmla="*/ 28201 h 28201"/>
                <a:gd name="connsiteX2" fmla="*/ 61102 w 61102"/>
                <a:gd name="connsiteY2" fmla="*/ 0 h 28201"/>
                <a:gd name="connsiteX3" fmla="*/ 0 w 61102"/>
                <a:gd name="connsiteY3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02" h="28201">
                  <a:moveTo>
                    <a:pt x="0" y="0"/>
                  </a:moveTo>
                  <a:cubicBezTo>
                    <a:pt x="1410" y="15981"/>
                    <a:pt x="14571" y="28201"/>
                    <a:pt x="30551" y="28201"/>
                  </a:cubicBezTo>
                  <a:cubicBezTo>
                    <a:pt x="46532" y="28201"/>
                    <a:pt x="59692" y="15981"/>
                    <a:pt x="6110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8874236-5740-4353-A1E7-59D86BCF66B9}"/>
                </a:ext>
              </a:extLst>
            </p:cNvPr>
            <p:cNvSpPr/>
            <p:nvPr/>
          </p:nvSpPr>
          <p:spPr>
            <a:xfrm>
              <a:off x="11517164" y="1531771"/>
              <a:ext cx="244409" cy="253810"/>
            </a:xfrm>
            <a:custGeom>
              <a:avLst/>
              <a:gdLst>
                <a:gd name="connsiteX0" fmla="*/ 122205 w 244409"/>
                <a:gd name="connsiteY0" fmla="*/ 0 h 253810"/>
                <a:gd name="connsiteX1" fmla="*/ 122205 w 244409"/>
                <a:gd name="connsiteY1" fmla="*/ 0 h 253810"/>
                <a:gd name="connsiteX2" fmla="*/ 122205 w 244409"/>
                <a:gd name="connsiteY2" fmla="*/ 0 h 253810"/>
                <a:gd name="connsiteX3" fmla="*/ 0 w 244409"/>
                <a:gd name="connsiteY3" fmla="*/ 120795 h 253810"/>
                <a:gd name="connsiteX4" fmla="*/ 0 w 244409"/>
                <a:gd name="connsiteY4" fmla="*/ 125025 h 253810"/>
                <a:gd name="connsiteX5" fmla="*/ 8460 w 244409"/>
                <a:gd name="connsiteY5" fmla="*/ 167327 h 253810"/>
                <a:gd name="connsiteX6" fmla="*/ 29611 w 244409"/>
                <a:gd name="connsiteY6" fmla="*/ 202108 h 253810"/>
                <a:gd name="connsiteX7" fmla="*/ 58282 w 244409"/>
                <a:gd name="connsiteY7" fmla="*/ 248640 h 253810"/>
                <a:gd name="connsiteX8" fmla="*/ 66743 w 244409"/>
                <a:gd name="connsiteY8" fmla="*/ 253810 h 253810"/>
                <a:gd name="connsiteX9" fmla="*/ 177667 w 244409"/>
                <a:gd name="connsiteY9" fmla="*/ 253810 h 253810"/>
                <a:gd name="connsiteX10" fmla="*/ 186127 w 244409"/>
                <a:gd name="connsiteY10" fmla="*/ 248640 h 253810"/>
                <a:gd name="connsiteX11" fmla="*/ 214799 w 244409"/>
                <a:gd name="connsiteY11" fmla="*/ 202108 h 253810"/>
                <a:gd name="connsiteX12" fmla="*/ 235949 w 244409"/>
                <a:gd name="connsiteY12" fmla="*/ 167327 h 253810"/>
                <a:gd name="connsiteX13" fmla="*/ 244410 w 244409"/>
                <a:gd name="connsiteY13" fmla="*/ 125025 h 253810"/>
                <a:gd name="connsiteX14" fmla="*/ 244410 w 244409"/>
                <a:gd name="connsiteY14" fmla="*/ 120795 h 253810"/>
                <a:gd name="connsiteX15" fmla="*/ 122205 w 244409"/>
                <a:gd name="connsiteY15" fmla="*/ 0 h 253810"/>
                <a:gd name="connsiteX16" fmla="*/ 216209 w 244409"/>
                <a:gd name="connsiteY16" fmla="*/ 124555 h 253810"/>
                <a:gd name="connsiteX17" fmla="*/ 209628 w 244409"/>
                <a:gd name="connsiteY17" fmla="*/ 157456 h 253810"/>
                <a:gd name="connsiteX18" fmla="*/ 193648 w 244409"/>
                <a:gd name="connsiteY18" fmla="*/ 183307 h 253810"/>
                <a:gd name="connsiteX19" fmla="*/ 166387 w 244409"/>
                <a:gd name="connsiteY19" fmla="*/ 225609 h 253810"/>
                <a:gd name="connsiteX20" fmla="*/ 122205 w 244409"/>
                <a:gd name="connsiteY20" fmla="*/ 225609 h 253810"/>
                <a:gd name="connsiteX21" fmla="*/ 78493 w 244409"/>
                <a:gd name="connsiteY21" fmla="*/ 225609 h 253810"/>
                <a:gd name="connsiteX22" fmla="*/ 51232 w 244409"/>
                <a:gd name="connsiteY22" fmla="*/ 183307 h 253810"/>
                <a:gd name="connsiteX23" fmla="*/ 35251 w 244409"/>
                <a:gd name="connsiteY23" fmla="*/ 157456 h 253810"/>
                <a:gd name="connsiteX24" fmla="*/ 28671 w 244409"/>
                <a:gd name="connsiteY24" fmla="*/ 124555 h 253810"/>
                <a:gd name="connsiteX25" fmla="*/ 28671 w 244409"/>
                <a:gd name="connsiteY25" fmla="*/ 120795 h 253810"/>
                <a:gd name="connsiteX26" fmla="*/ 122675 w 244409"/>
                <a:gd name="connsiteY26" fmla="*/ 27731 h 253810"/>
                <a:gd name="connsiteX27" fmla="*/ 122675 w 244409"/>
                <a:gd name="connsiteY27" fmla="*/ 27731 h 253810"/>
                <a:gd name="connsiteX28" fmla="*/ 122675 w 244409"/>
                <a:gd name="connsiteY28" fmla="*/ 27731 h 253810"/>
                <a:gd name="connsiteX29" fmla="*/ 122675 w 244409"/>
                <a:gd name="connsiteY29" fmla="*/ 27731 h 253810"/>
                <a:gd name="connsiteX30" fmla="*/ 122675 w 244409"/>
                <a:gd name="connsiteY30" fmla="*/ 27731 h 253810"/>
                <a:gd name="connsiteX31" fmla="*/ 122675 w 244409"/>
                <a:gd name="connsiteY31" fmla="*/ 27731 h 253810"/>
                <a:gd name="connsiteX32" fmla="*/ 122675 w 244409"/>
                <a:gd name="connsiteY32" fmla="*/ 27731 h 253810"/>
                <a:gd name="connsiteX33" fmla="*/ 216679 w 244409"/>
                <a:gd name="connsiteY33" fmla="*/ 120795 h 253810"/>
                <a:gd name="connsiteX34" fmla="*/ 216679 w 244409"/>
                <a:gd name="connsiteY34" fmla="*/ 124555 h 25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4409" h="253810">
                  <a:moveTo>
                    <a:pt x="122205" y="0"/>
                  </a:moveTo>
                  <a:cubicBezTo>
                    <a:pt x="122205" y="0"/>
                    <a:pt x="122205" y="0"/>
                    <a:pt x="122205" y="0"/>
                  </a:cubicBezTo>
                  <a:cubicBezTo>
                    <a:pt x="122205" y="0"/>
                    <a:pt x="122205" y="0"/>
                    <a:pt x="122205" y="0"/>
                  </a:cubicBezTo>
                  <a:cubicBezTo>
                    <a:pt x="55462" y="470"/>
                    <a:pt x="1410" y="54052"/>
                    <a:pt x="0" y="120795"/>
                  </a:cubicBezTo>
                  <a:lnTo>
                    <a:pt x="0" y="125025"/>
                  </a:lnTo>
                  <a:cubicBezTo>
                    <a:pt x="470" y="139596"/>
                    <a:pt x="3290" y="153696"/>
                    <a:pt x="8460" y="167327"/>
                  </a:cubicBezTo>
                  <a:cubicBezTo>
                    <a:pt x="13631" y="180017"/>
                    <a:pt x="20681" y="191768"/>
                    <a:pt x="29611" y="202108"/>
                  </a:cubicBezTo>
                  <a:cubicBezTo>
                    <a:pt x="40892" y="214329"/>
                    <a:pt x="53112" y="238300"/>
                    <a:pt x="58282" y="248640"/>
                  </a:cubicBezTo>
                  <a:cubicBezTo>
                    <a:pt x="59692" y="251930"/>
                    <a:pt x="62983" y="253810"/>
                    <a:pt x="66743" y="253810"/>
                  </a:cubicBezTo>
                  <a:lnTo>
                    <a:pt x="177667" y="253810"/>
                  </a:lnTo>
                  <a:cubicBezTo>
                    <a:pt x="181427" y="253810"/>
                    <a:pt x="184717" y="251930"/>
                    <a:pt x="186127" y="248640"/>
                  </a:cubicBezTo>
                  <a:cubicBezTo>
                    <a:pt x="191298" y="238300"/>
                    <a:pt x="203518" y="214329"/>
                    <a:pt x="214799" y="202108"/>
                  </a:cubicBezTo>
                  <a:cubicBezTo>
                    <a:pt x="223729" y="191768"/>
                    <a:pt x="231249" y="180017"/>
                    <a:pt x="235949" y="167327"/>
                  </a:cubicBezTo>
                  <a:cubicBezTo>
                    <a:pt x="241120" y="153696"/>
                    <a:pt x="243940" y="139596"/>
                    <a:pt x="244410" y="125025"/>
                  </a:cubicBezTo>
                  <a:lnTo>
                    <a:pt x="244410" y="120795"/>
                  </a:lnTo>
                  <a:cubicBezTo>
                    <a:pt x="243000" y="54052"/>
                    <a:pt x="188948" y="470"/>
                    <a:pt x="122205" y="0"/>
                  </a:cubicBezTo>
                  <a:close/>
                  <a:moveTo>
                    <a:pt x="216209" y="124555"/>
                  </a:moveTo>
                  <a:cubicBezTo>
                    <a:pt x="215739" y="135835"/>
                    <a:pt x="213389" y="147116"/>
                    <a:pt x="209628" y="157456"/>
                  </a:cubicBezTo>
                  <a:cubicBezTo>
                    <a:pt x="205868" y="166857"/>
                    <a:pt x="200698" y="175787"/>
                    <a:pt x="193648" y="183307"/>
                  </a:cubicBezTo>
                  <a:cubicBezTo>
                    <a:pt x="182837" y="196468"/>
                    <a:pt x="173437" y="210568"/>
                    <a:pt x="166387" y="225609"/>
                  </a:cubicBezTo>
                  <a:lnTo>
                    <a:pt x="122205" y="225609"/>
                  </a:lnTo>
                  <a:lnTo>
                    <a:pt x="78493" y="225609"/>
                  </a:lnTo>
                  <a:cubicBezTo>
                    <a:pt x="70973" y="210568"/>
                    <a:pt x="61572" y="196468"/>
                    <a:pt x="51232" y="183307"/>
                  </a:cubicBezTo>
                  <a:cubicBezTo>
                    <a:pt x="44652" y="175787"/>
                    <a:pt x="39012" y="166857"/>
                    <a:pt x="35251" y="157456"/>
                  </a:cubicBezTo>
                  <a:cubicBezTo>
                    <a:pt x="31021" y="147116"/>
                    <a:pt x="29141" y="135835"/>
                    <a:pt x="28671" y="124555"/>
                  </a:cubicBezTo>
                  <a:lnTo>
                    <a:pt x="28671" y="120795"/>
                  </a:lnTo>
                  <a:cubicBezTo>
                    <a:pt x="29611" y="69563"/>
                    <a:pt x="71443" y="2820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22675" y="27731"/>
                    <a:pt x="122675" y="27731"/>
                    <a:pt x="122675" y="27731"/>
                  </a:cubicBezTo>
                  <a:cubicBezTo>
                    <a:pt x="122675" y="27731"/>
                    <a:pt x="122675" y="2773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73907" y="28201"/>
                    <a:pt x="215739" y="69093"/>
                    <a:pt x="216679" y="120795"/>
                  </a:cubicBezTo>
                  <a:lnTo>
                    <a:pt x="216679" y="12455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E6A4A165-7982-4265-82AF-438C22530E2B}"/>
              </a:ext>
            </a:extLst>
          </p:cNvPr>
          <p:cNvGrpSpPr/>
          <p:nvPr/>
        </p:nvGrpSpPr>
        <p:grpSpPr>
          <a:xfrm>
            <a:off x="835887" y="4957776"/>
            <a:ext cx="1643208" cy="952226"/>
            <a:chOff x="332936" y="4580523"/>
            <a:chExt cx="2926080" cy="1269635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DA8AE57D-CC20-4983-BF01-872165AE89D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A39759A3-1974-42E0-A52D-07DE4BD1C98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4B623936-B448-4813-9369-9540AC28FFAF}"/>
              </a:ext>
            </a:extLst>
          </p:cNvPr>
          <p:cNvGrpSpPr/>
          <p:nvPr/>
        </p:nvGrpSpPr>
        <p:grpSpPr>
          <a:xfrm>
            <a:off x="6664454" y="4957776"/>
            <a:ext cx="1643208" cy="952226"/>
            <a:chOff x="332936" y="4580523"/>
            <a:chExt cx="2926080" cy="1269635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08A29935-9C9A-4A77-90D5-BC5AAAFFA1CD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2CCFC9AB-D790-458E-9F37-DD249ADA89C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99" name="Graphic 58" descr="Eye">
            <a:extLst>
              <a:ext uri="{FF2B5EF4-FFF2-40B4-BE49-F238E27FC236}">
                <a16:creationId xmlns:a16="http://schemas.microsoft.com/office/drawing/2014/main" id="{86D182BF-E64A-493F-8394-83CE6EF62AA7}"/>
              </a:ext>
            </a:extLst>
          </p:cNvPr>
          <p:cNvGrpSpPr/>
          <p:nvPr/>
        </p:nvGrpSpPr>
        <p:grpSpPr>
          <a:xfrm>
            <a:off x="103948" y="3815264"/>
            <a:ext cx="338414" cy="338414"/>
            <a:chOff x="334541" y="3751127"/>
            <a:chExt cx="451218" cy="451218"/>
          </a:xfrm>
        </p:grpSpPr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9BA80EDE-1AE1-4799-8E7A-38EEB29F0978}"/>
                </a:ext>
              </a:extLst>
            </p:cNvPr>
            <p:cNvSpPr/>
            <p:nvPr/>
          </p:nvSpPr>
          <p:spPr>
            <a:xfrm>
              <a:off x="372305" y="3863931"/>
              <a:ext cx="375739" cy="225609"/>
            </a:xfrm>
            <a:custGeom>
              <a:avLst/>
              <a:gdLst>
                <a:gd name="connsiteX0" fmla="*/ 253177 w 375739"/>
                <a:gd name="connsiteY0" fmla="*/ 180487 h 225609"/>
                <a:gd name="connsiteX1" fmla="*/ 256937 w 375739"/>
                <a:gd name="connsiteY1" fmla="*/ 49352 h 225609"/>
                <a:gd name="connsiteX2" fmla="*/ 342480 w 375739"/>
                <a:gd name="connsiteY2" fmla="*/ 117975 h 225609"/>
                <a:gd name="connsiteX3" fmla="*/ 253177 w 375739"/>
                <a:gd name="connsiteY3" fmla="*/ 180487 h 225609"/>
                <a:gd name="connsiteX4" fmla="*/ 68459 w 375739"/>
                <a:gd name="connsiteY4" fmla="*/ 83663 h 225609"/>
                <a:gd name="connsiteX5" fmla="*/ 118281 w 375739"/>
                <a:gd name="connsiteY5" fmla="*/ 49822 h 225609"/>
                <a:gd name="connsiteX6" fmla="*/ 122511 w 375739"/>
                <a:gd name="connsiteY6" fmla="*/ 180487 h 225609"/>
                <a:gd name="connsiteX7" fmla="*/ 33208 w 375739"/>
                <a:gd name="connsiteY7" fmla="*/ 117975 h 225609"/>
                <a:gd name="connsiteX8" fmla="*/ 68459 w 375739"/>
                <a:gd name="connsiteY8" fmla="*/ 83663 h 225609"/>
                <a:gd name="connsiteX9" fmla="*/ 68459 w 375739"/>
                <a:gd name="connsiteY9" fmla="*/ 83663 h 225609"/>
                <a:gd name="connsiteX10" fmla="*/ 187844 w 375739"/>
                <a:gd name="connsiteY10" fmla="*/ 188008 h 225609"/>
                <a:gd name="connsiteX11" fmla="*/ 112641 w 375739"/>
                <a:gd name="connsiteY11" fmla="*/ 112805 h 225609"/>
                <a:gd name="connsiteX12" fmla="*/ 187844 w 375739"/>
                <a:gd name="connsiteY12" fmla="*/ 37602 h 225609"/>
                <a:gd name="connsiteX13" fmla="*/ 263047 w 375739"/>
                <a:gd name="connsiteY13" fmla="*/ 112805 h 225609"/>
                <a:gd name="connsiteX14" fmla="*/ 187844 w 375739"/>
                <a:gd name="connsiteY14" fmla="*/ 188008 h 225609"/>
                <a:gd name="connsiteX15" fmla="*/ 370681 w 375739"/>
                <a:gd name="connsiteY15" fmla="*/ 104814 h 225609"/>
                <a:gd name="connsiteX16" fmla="*/ 187844 w 375739"/>
                <a:gd name="connsiteY16" fmla="*/ 0 h 225609"/>
                <a:gd name="connsiteX17" fmla="*/ 5007 w 375739"/>
                <a:gd name="connsiteY17" fmla="*/ 104814 h 225609"/>
                <a:gd name="connsiteX18" fmla="*/ 5947 w 375739"/>
                <a:gd name="connsiteY18" fmla="*/ 133015 h 225609"/>
                <a:gd name="connsiteX19" fmla="*/ 187844 w 375739"/>
                <a:gd name="connsiteY19" fmla="*/ 225609 h 225609"/>
                <a:gd name="connsiteX20" fmla="*/ 370211 w 375739"/>
                <a:gd name="connsiteY20" fmla="*/ 133015 h 225609"/>
                <a:gd name="connsiteX21" fmla="*/ 370681 w 375739"/>
                <a:gd name="connsiteY21" fmla="*/ 104814 h 225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5739" h="225609">
                  <a:moveTo>
                    <a:pt x="253177" y="180487"/>
                  </a:moveTo>
                  <a:cubicBezTo>
                    <a:pt x="289838" y="145236"/>
                    <a:pt x="291718" y="86953"/>
                    <a:pt x="256937" y="49352"/>
                  </a:cubicBezTo>
                  <a:cubicBezTo>
                    <a:pt x="294068" y="68623"/>
                    <a:pt x="324619" y="98234"/>
                    <a:pt x="342480" y="117975"/>
                  </a:cubicBezTo>
                  <a:cubicBezTo>
                    <a:pt x="323679" y="136305"/>
                    <a:pt x="291718" y="163567"/>
                    <a:pt x="253177" y="180487"/>
                  </a:cubicBezTo>
                  <a:close/>
                  <a:moveTo>
                    <a:pt x="68459" y="83663"/>
                  </a:moveTo>
                  <a:cubicBezTo>
                    <a:pt x="83970" y="70503"/>
                    <a:pt x="100421" y="59222"/>
                    <a:pt x="118281" y="49822"/>
                  </a:cubicBezTo>
                  <a:cubicBezTo>
                    <a:pt x="83970" y="87423"/>
                    <a:pt x="85850" y="145236"/>
                    <a:pt x="122511" y="180487"/>
                  </a:cubicBezTo>
                  <a:cubicBezTo>
                    <a:pt x="83970" y="163567"/>
                    <a:pt x="51539" y="136305"/>
                    <a:pt x="33208" y="117975"/>
                  </a:cubicBezTo>
                  <a:cubicBezTo>
                    <a:pt x="44018" y="105754"/>
                    <a:pt x="55769" y="94474"/>
                    <a:pt x="68459" y="83663"/>
                  </a:cubicBezTo>
                  <a:lnTo>
                    <a:pt x="68459" y="83663"/>
                  </a:lnTo>
                  <a:close/>
                  <a:moveTo>
                    <a:pt x="187844" y="188008"/>
                  </a:moveTo>
                  <a:cubicBezTo>
                    <a:pt x="146482" y="188008"/>
                    <a:pt x="112641" y="154166"/>
                    <a:pt x="112641" y="112805"/>
                  </a:cubicBezTo>
                  <a:cubicBezTo>
                    <a:pt x="112641" y="71443"/>
                    <a:pt x="146482" y="37602"/>
                    <a:pt x="187844" y="37602"/>
                  </a:cubicBezTo>
                  <a:cubicBezTo>
                    <a:pt x="229206" y="37602"/>
                    <a:pt x="263047" y="71443"/>
                    <a:pt x="263047" y="112805"/>
                  </a:cubicBezTo>
                  <a:cubicBezTo>
                    <a:pt x="263047" y="154166"/>
                    <a:pt x="229206" y="188008"/>
                    <a:pt x="187844" y="188008"/>
                  </a:cubicBezTo>
                  <a:close/>
                  <a:moveTo>
                    <a:pt x="370681" y="104814"/>
                  </a:moveTo>
                  <a:cubicBezTo>
                    <a:pt x="343420" y="72853"/>
                    <a:pt x="271977" y="0"/>
                    <a:pt x="187844" y="0"/>
                  </a:cubicBezTo>
                  <a:cubicBezTo>
                    <a:pt x="103711" y="0"/>
                    <a:pt x="32268" y="72853"/>
                    <a:pt x="5007" y="104814"/>
                  </a:cubicBezTo>
                  <a:cubicBezTo>
                    <a:pt x="-2044" y="113275"/>
                    <a:pt x="-1574" y="125025"/>
                    <a:pt x="5947" y="133015"/>
                  </a:cubicBezTo>
                  <a:cubicBezTo>
                    <a:pt x="33678" y="162156"/>
                    <a:pt x="104651" y="225609"/>
                    <a:pt x="187844" y="225609"/>
                  </a:cubicBezTo>
                  <a:cubicBezTo>
                    <a:pt x="271037" y="225609"/>
                    <a:pt x="342010" y="162156"/>
                    <a:pt x="370211" y="133015"/>
                  </a:cubicBezTo>
                  <a:cubicBezTo>
                    <a:pt x="377262" y="125495"/>
                    <a:pt x="377732" y="113275"/>
                    <a:pt x="370681" y="10481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03BD0A3-7F24-4361-BC12-18D7E48761C6}"/>
                </a:ext>
              </a:extLst>
            </p:cNvPr>
            <p:cNvSpPr/>
            <p:nvPr/>
          </p:nvSpPr>
          <p:spPr>
            <a:xfrm>
              <a:off x="513148" y="3929734"/>
              <a:ext cx="94003" cy="94003"/>
            </a:xfrm>
            <a:custGeom>
              <a:avLst/>
              <a:gdLst>
                <a:gd name="connsiteX0" fmla="*/ 94004 w 94003"/>
                <a:gd name="connsiteY0" fmla="*/ 47002 h 94003"/>
                <a:gd name="connsiteX1" fmla="*/ 47002 w 94003"/>
                <a:gd name="connsiteY1" fmla="*/ 94004 h 94003"/>
                <a:gd name="connsiteX2" fmla="*/ 0 w 94003"/>
                <a:gd name="connsiteY2" fmla="*/ 47002 h 94003"/>
                <a:gd name="connsiteX3" fmla="*/ 47002 w 94003"/>
                <a:gd name="connsiteY3" fmla="*/ 0 h 94003"/>
                <a:gd name="connsiteX4" fmla="*/ 94004 w 94003"/>
                <a:gd name="connsiteY4" fmla="*/ 47002 h 9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03" h="94003">
                  <a:moveTo>
                    <a:pt x="94004" y="47002"/>
                  </a:moveTo>
                  <a:cubicBezTo>
                    <a:pt x="94004" y="72960"/>
                    <a:pt x="72960" y="94004"/>
                    <a:pt x="47002" y="94004"/>
                  </a:cubicBezTo>
                  <a:cubicBezTo>
                    <a:pt x="21043" y="94004"/>
                    <a:pt x="0" y="72960"/>
                    <a:pt x="0" y="47002"/>
                  </a:cubicBezTo>
                  <a:cubicBezTo>
                    <a:pt x="0" y="21043"/>
                    <a:pt x="21043" y="0"/>
                    <a:pt x="47002" y="0"/>
                  </a:cubicBezTo>
                  <a:cubicBezTo>
                    <a:pt x="72960" y="0"/>
                    <a:pt x="94004" y="21043"/>
                    <a:pt x="94004" y="4700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</p:grpSp>
      <p:grpSp>
        <p:nvGrpSpPr>
          <p:cNvPr id="202" name="Graphic 60" descr="Gears">
            <a:extLst>
              <a:ext uri="{FF2B5EF4-FFF2-40B4-BE49-F238E27FC236}">
                <a16:creationId xmlns:a16="http://schemas.microsoft.com/office/drawing/2014/main" id="{14A1786A-37B7-4BCE-A03F-7DAA6754165B}"/>
              </a:ext>
            </a:extLst>
          </p:cNvPr>
          <p:cNvGrpSpPr/>
          <p:nvPr/>
        </p:nvGrpSpPr>
        <p:grpSpPr>
          <a:xfrm>
            <a:off x="8148767" y="5033991"/>
            <a:ext cx="229839" cy="278133"/>
            <a:chOff x="11486142" y="3742834"/>
            <a:chExt cx="306452" cy="370844"/>
          </a:xfrm>
          <a:solidFill>
            <a:srgbClr val="9E9E9E"/>
          </a:solidFill>
        </p:grpSpPr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BEE65E7C-5BB5-47BF-B127-EE851A4CD47F}"/>
                </a:ext>
              </a:extLst>
            </p:cNvPr>
            <p:cNvSpPr/>
            <p:nvPr/>
          </p:nvSpPr>
          <p:spPr>
            <a:xfrm>
              <a:off x="11592367" y="3742834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79547 w 200227"/>
                <a:gd name="connsiteY5" fmla="*/ 78023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0681 w 200227"/>
                <a:gd name="connsiteY16" fmla="*/ 37602 h 199757"/>
                <a:gd name="connsiteX17" fmla="*/ 28201 w 200227"/>
                <a:gd name="connsiteY17" fmla="*/ 59692 h 199757"/>
                <a:gd name="connsiteX18" fmla="*/ 20681 w 200227"/>
                <a:gd name="connsiteY18" fmla="*/ 78023 h 199757"/>
                <a:gd name="connsiteX19" fmla="*/ 0 w 200227"/>
                <a:gd name="connsiteY19" fmla="*/ 88364 h 199757"/>
                <a:gd name="connsiteX20" fmla="*/ 0 w 200227"/>
                <a:gd name="connsiteY20" fmla="*/ 111864 h 199757"/>
                <a:gd name="connsiteX21" fmla="*/ 20681 w 200227"/>
                <a:gd name="connsiteY21" fmla="*/ 122205 h 199757"/>
                <a:gd name="connsiteX22" fmla="*/ 28201 w 200227"/>
                <a:gd name="connsiteY22" fmla="*/ 140536 h 199757"/>
                <a:gd name="connsiteX23" fmla="*/ 20681 w 200227"/>
                <a:gd name="connsiteY23" fmla="*/ 162626 h 199757"/>
                <a:gd name="connsiteX24" fmla="*/ 37131 w 200227"/>
                <a:gd name="connsiteY24" fmla="*/ 179077 h 199757"/>
                <a:gd name="connsiteX25" fmla="*/ 59222 w 200227"/>
                <a:gd name="connsiteY25" fmla="*/ 171557 h 199757"/>
                <a:gd name="connsiteX26" fmla="*/ 77553 w 200227"/>
                <a:gd name="connsiteY26" fmla="*/ 179077 h 199757"/>
                <a:gd name="connsiteX27" fmla="*/ 87894 w 200227"/>
                <a:gd name="connsiteY27" fmla="*/ 199758 h 199757"/>
                <a:gd name="connsiteX28" fmla="*/ 111394 w 200227"/>
                <a:gd name="connsiteY28" fmla="*/ 199758 h 199757"/>
                <a:gd name="connsiteX29" fmla="*/ 121735 w 200227"/>
                <a:gd name="connsiteY29" fmla="*/ 179077 h 199757"/>
                <a:gd name="connsiteX30" fmla="*/ 140066 w 200227"/>
                <a:gd name="connsiteY30" fmla="*/ 171557 h 199757"/>
                <a:gd name="connsiteX31" fmla="*/ 162156 w 200227"/>
                <a:gd name="connsiteY31" fmla="*/ 179077 h 199757"/>
                <a:gd name="connsiteX32" fmla="*/ 179077 w 200227"/>
                <a:gd name="connsiteY32" fmla="*/ 162626 h 199757"/>
                <a:gd name="connsiteX33" fmla="*/ 17155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84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385" y="135365"/>
                    <a:pt x="100114" y="135365"/>
                  </a:cubicBezTo>
                  <a:close/>
                  <a:moveTo>
                    <a:pt x="179547" y="78023"/>
                  </a:moveTo>
                  <a:cubicBezTo>
                    <a:pt x="177667" y="71443"/>
                    <a:pt x="175317" y="65333"/>
                    <a:pt x="172027" y="59692"/>
                  </a:cubicBez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78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0681" y="37602"/>
                  </a:lnTo>
                  <a:lnTo>
                    <a:pt x="28201" y="59692"/>
                  </a:lnTo>
                  <a:cubicBezTo>
                    <a:pt x="24911" y="65333"/>
                    <a:pt x="22561" y="71443"/>
                    <a:pt x="20681" y="78023"/>
                  </a:cubicBezTo>
                  <a:lnTo>
                    <a:pt x="0" y="88364"/>
                  </a:lnTo>
                  <a:lnTo>
                    <a:pt x="0" y="111864"/>
                  </a:lnTo>
                  <a:lnTo>
                    <a:pt x="20681" y="122205"/>
                  </a:lnTo>
                  <a:cubicBezTo>
                    <a:pt x="22561" y="128785"/>
                    <a:pt x="24911" y="134895"/>
                    <a:pt x="28201" y="140536"/>
                  </a:cubicBezTo>
                  <a:lnTo>
                    <a:pt x="20681" y="162626"/>
                  </a:lnTo>
                  <a:lnTo>
                    <a:pt x="37131" y="179077"/>
                  </a:lnTo>
                  <a:lnTo>
                    <a:pt x="59222" y="171557"/>
                  </a:lnTo>
                  <a:cubicBezTo>
                    <a:pt x="64863" y="174847"/>
                    <a:pt x="70973" y="177197"/>
                    <a:pt x="77553" y="179077"/>
                  </a:cubicBezTo>
                  <a:lnTo>
                    <a:pt x="87894" y="199758"/>
                  </a:lnTo>
                  <a:lnTo>
                    <a:pt x="111394" y="199758"/>
                  </a:lnTo>
                  <a:lnTo>
                    <a:pt x="121735" y="179077"/>
                  </a:lnTo>
                  <a:cubicBezTo>
                    <a:pt x="128315" y="177197"/>
                    <a:pt x="134425" y="174847"/>
                    <a:pt x="140066" y="171557"/>
                  </a:cubicBezTo>
                  <a:lnTo>
                    <a:pt x="162156" y="179077"/>
                  </a:lnTo>
                  <a:lnTo>
                    <a:pt x="179077" y="162626"/>
                  </a:lnTo>
                  <a:lnTo>
                    <a:pt x="171557" y="140536"/>
                  </a:lnTo>
                  <a:cubicBezTo>
                    <a:pt x="174847" y="134895"/>
                    <a:pt x="177667" y="12831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71AEED0B-3982-4A71-B723-CDD7A0EFEB0B}"/>
                </a:ext>
              </a:extLst>
            </p:cNvPr>
            <p:cNvSpPr/>
            <p:nvPr/>
          </p:nvSpPr>
          <p:spPr>
            <a:xfrm>
              <a:off x="11486142" y="3913921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00114 w 200227"/>
                <a:gd name="connsiteY5" fmla="*/ 135365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1151 w 200227"/>
                <a:gd name="connsiteY16" fmla="*/ 37131 h 199757"/>
                <a:gd name="connsiteX17" fmla="*/ 28201 w 200227"/>
                <a:gd name="connsiteY17" fmla="*/ 59222 h 199757"/>
                <a:gd name="connsiteX18" fmla="*/ 20681 w 200227"/>
                <a:gd name="connsiteY18" fmla="*/ 77553 h 199757"/>
                <a:gd name="connsiteX19" fmla="*/ 0 w 200227"/>
                <a:gd name="connsiteY19" fmla="*/ 87893 h 199757"/>
                <a:gd name="connsiteX20" fmla="*/ 0 w 200227"/>
                <a:gd name="connsiteY20" fmla="*/ 111394 h 199757"/>
                <a:gd name="connsiteX21" fmla="*/ 20681 w 200227"/>
                <a:gd name="connsiteY21" fmla="*/ 121735 h 199757"/>
                <a:gd name="connsiteX22" fmla="*/ 28201 w 200227"/>
                <a:gd name="connsiteY22" fmla="*/ 140066 h 199757"/>
                <a:gd name="connsiteX23" fmla="*/ 21151 w 200227"/>
                <a:gd name="connsiteY23" fmla="*/ 162156 h 199757"/>
                <a:gd name="connsiteX24" fmla="*/ 37602 w 200227"/>
                <a:gd name="connsiteY24" fmla="*/ 178607 h 199757"/>
                <a:gd name="connsiteX25" fmla="*/ 59692 w 200227"/>
                <a:gd name="connsiteY25" fmla="*/ 171557 h 199757"/>
                <a:gd name="connsiteX26" fmla="*/ 78023 w 200227"/>
                <a:gd name="connsiteY26" fmla="*/ 179077 h 199757"/>
                <a:gd name="connsiteX27" fmla="*/ 88364 w 200227"/>
                <a:gd name="connsiteY27" fmla="*/ 199758 h 199757"/>
                <a:gd name="connsiteX28" fmla="*/ 111864 w 200227"/>
                <a:gd name="connsiteY28" fmla="*/ 199758 h 199757"/>
                <a:gd name="connsiteX29" fmla="*/ 122205 w 200227"/>
                <a:gd name="connsiteY29" fmla="*/ 179077 h 199757"/>
                <a:gd name="connsiteX30" fmla="*/ 140536 w 200227"/>
                <a:gd name="connsiteY30" fmla="*/ 171557 h 199757"/>
                <a:gd name="connsiteX31" fmla="*/ 162626 w 200227"/>
                <a:gd name="connsiteY31" fmla="*/ 179077 h 199757"/>
                <a:gd name="connsiteX32" fmla="*/ 179077 w 200227"/>
                <a:gd name="connsiteY32" fmla="*/ 162156 h 199757"/>
                <a:gd name="connsiteX33" fmla="*/ 17202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  <a:gd name="connsiteX38" fmla="*/ 172027 w 200227"/>
                <a:gd name="connsiteY38" fmla="*/ 59692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37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855" y="135365"/>
                    <a:pt x="100114" y="135365"/>
                  </a:cubicBezTo>
                  <a:lnTo>
                    <a:pt x="100114" y="135365"/>
                  </a:lnTo>
                  <a:close/>
                  <a:moveTo>
                    <a:pt x="172027" y="59692"/>
                  </a:move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31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1151" y="37131"/>
                  </a:lnTo>
                  <a:lnTo>
                    <a:pt x="28201" y="59222"/>
                  </a:lnTo>
                  <a:cubicBezTo>
                    <a:pt x="24911" y="64863"/>
                    <a:pt x="22561" y="71443"/>
                    <a:pt x="20681" y="77553"/>
                  </a:cubicBezTo>
                  <a:lnTo>
                    <a:pt x="0" y="87893"/>
                  </a:lnTo>
                  <a:lnTo>
                    <a:pt x="0" y="111394"/>
                  </a:lnTo>
                  <a:lnTo>
                    <a:pt x="20681" y="121735"/>
                  </a:lnTo>
                  <a:cubicBezTo>
                    <a:pt x="22561" y="128315"/>
                    <a:pt x="24911" y="134425"/>
                    <a:pt x="28201" y="140066"/>
                  </a:cubicBezTo>
                  <a:lnTo>
                    <a:pt x="21151" y="162156"/>
                  </a:lnTo>
                  <a:lnTo>
                    <a:pt x="37602" y="178607"/>
                  </a:lnTo>
                  <a:lnTo>
                    <a:pt x="59692" y="171557"/>
                  </a:lnTo>
                  <a:cubicBezTo>
                    <a:pt x="65333" y="174847"/>
                    <a:pt x="71443" y="177197"/>
                    <a:pt x="78023" y="179077"/>
                  </a:cubicBezTo>
                  <a:lnTo>
                    <a:pt x="88364" y="199758"/>
                  </a:lnTo>
                  <a:lnTo>
                    <a:pt x="111864" y="199758"/>
                  </a:lnTo>
                  <a:lnTo>
                    <a:pt x="122205" y="179077"/>
                  </a:lnTo>
                  <a:cubicBezTo>
                    <a:pt x="128785" y="177197"/>
                    <a:pt x="134895" y="174847"/>
                    <a:pt x="140536" y="171557"/>
                  </a:cubicBezTo>
                  <a:lnTo>
                    <a:pt x="162626" y="179077"/>
                  </a:lnTo>
                  <a:lnTo>
                    <a:pt x="179077" y="162156"/>
                  </a:lnTo>
                  <a:lnTo>
                    <a:pt x="172027" y="140536"/>
                  </a:lnTo>
                  <a:cubicBezTo>
                    <a:pt x="175317" y="134895"/>
                    <a:pt x="177667" y="12878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ubicBezTo>
                    <a:pt x="177667" y="71443"/>
                    <a:pt x="175317" y="65333"/>
                    <a:pt x="172027" y="5969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05" name="Graphic 17" descr="Research">
            <a:extLst>
              <a:ext uri="{FF2B5EF4-FFF2-40B4-BE49-F238E27FC236}">
                <a16:creationId xmlns:a16="http://schemas.microsoft.com/office/drawing/2014/main" id="{A224B693-DE0F-4FCB-8AF0-DE1C1E351A4D}"/>
              </a:ext>
            </a:extLst>
          </p:cNvPr>
          <p:cNvGrpSpPr/>
          <p:nvPr/>
        </p:nvGrpSpPr>
        <p:grpSpPr>
          <a:xfrm>
            <a:off x="2447457" y="2968910"/>
            <a:ext cx="403967" cy="403967"/>
            <a:chOff x="3534959" y="2089747"/>
            <a:chExt cx="538622" cy="538622"/>
          </a:xfrm>
        </p:grpSpPr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26492FA-1D45-4661-8ADB-E9D74391F355}"/>
                </a:ext>
              </a:extLst>
            </p:cNvPr>
            <p:cNvSpPr/>
            <p:nvPr/>
          </p:nvSpPr>
          <p:spPr>
            <a:xfrm>
              <a:off x="3578718" y="2136312"/>
              <a:ext cx="443945" cy="444506"/>
            </a:xfrm>
            <a:custGeom>
              <a:avLst/>
              <a:gdLst>
                <a:gd name="connsiteX0" fmla="*/ 363012 w 443945"/>
                <a:gd name="connsiteY0" fmla="*/ 307466 h 444506"/>
                <a:gd name="connsiteX1" fmla="*/ 328226 w 443945"/>
                <a:gd name="connsiteY1" fmla="*/ 296806 h 444506"/>
                <a:gd name="connsiteX2" fmla="*/ 302978 w 443945"/>
                <a:gd name="connsiteY2" fmla="*/ 272119 h 444506"/>
                <a:gd name="connsiteX3" fmla="*/ 337764 w 443945"/>
                <a:gd name="connsiteY3" fmla="*/ 170006 h 444506"/>
                <a:gd name="connsiteX4" fmla="*/ 169445 w 443945"/>
                <a:gd name="connsiteY4" fmla="*/ 3 h 444506"/>
                <a:gd name="connsiteX5" fmla="*/ 3 w 443945"/>
                <a:gd name="connsiteY5" fmla="*/ 168322 h 444506"/>
                <a:gd name="connsiteX6" fmla="*/ 168322 w 443945"/>
                <a:gd name="connsiteY6" fmla="*/ 337764 h 444506"/>
                <a:gd name="connsiteX7" fmla="*/ 271558 w 443945"/>
                <a:gd name="connsiteY7" fmla="*/ 302978 h 444506"/>
                <a:gd name="connsiteX8" fmla="*/ 296245 w 443945"/>
                <a:gd name="connsiteY8" fmla="*/ 327665 h 444506"/>
                <a:gd name="connsiteX9" fmla="*/ 306905 w 443945"/>
                <a:gd name="connsiteY9" fmla="*/ 363012 h 444506"/>
                <a:gd name="connsiteX10" fmla="*/ 377039 w 443945"/>
                <a:gd name="connsiteY10" fmla="*/ 433145 h 444506"/>
                <a:gd name="connsiteX11" fmla="*/ 432584 w 443945"/>
                <a:gd name="connsiteY11" fmla="*/ 433145 h 444506"/>
                <a:gd name="connsiteX12" fmla="*/ 432584 w 443945"/>
                <a:gd name="connsiteY12" fmla="*/ 377600 h 444506"/>
                <a:gd name="connsiteX13" fmla="*/ 363012 w 443945"/>
                <a:gd name="connsiteY13" fmla="*/ 307466 h 444506"/>
                <a:gd name="connsiteX14" fmla="*/ 169445 w 443945"/>
                <a:gd name="connsiteY14" fmla="*/ 304100 h 444506"/>
                <a:gd name="connsiteX15" fmla="*/ 34789 w 443945"/>
                <a:gd name="connsiteY15" fmla="*/ 169445 h 444506"/>
                <a:gd name="connsiteX16" fmla="*/ 169445 w 443945"/>
                <a:gd name="connsiteY16" fmla="*/ 34789 h 444506"/>
                <a:gd name="connsiteX17" fmla="*/ 304100 w 443945"/>
                <a:gd name="connsiteY17" fmla="*/ 169445 h 444506"/>
                <a:gd name="connsiteX18" fmla="*/ 169445 w 443945"/>
                <a:gd name="connsiteY18" fmla="*/ 304100 h 4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3945" h="444506">
                  <a:moveTo>
                    <a:pt x="363012" y="307466"/>
                  </a:moveTo>
                  <a:cubicBezTo>
                    <a:pt x="354035" y="298489"/>
                    <a:pt x="340569" y="294001"/>
                    <a:pt x="328226" y="296806"/>
                  </a:cubicBezTo>
                  <a:lnTo>
                    <a:pt x="302978" y="272119"/>
                  </a:lnTo>
                  <a:cubicBezTo>
                    <a:pt x="325421" y="242944"/>
                    <a:pt x="337764" y="207036"/>
                    <a:pt x="337764" y="170006"/>
                  </a:cubicBezTo>
                  <a:cubicBezTo>
                    <a:pt x="338325" y="76308"/>
                    <a:pt x="262581" y="564"/>
                    <a:pt x="169445" y="3"/>
                  </a:cubicBezTo>
                  <a:cubicBezTo>
                    <a:pt x="76308" y="-558"/>
                    <a:pt x="564" y="75186"/>
                    <a:pt x="3" y="168322"/>
                  </a:cubicBezTo>
                  <a:cubicBezTo>
                    <a:pt x="-558" y="261459"/>
                    <a:pt x="75186" y="337203"/>
                    <a:pt x="168322" y="337764"/>
                  </a:cubicBezTo>
                  <a:cubicBezTo>
                    <a:pt x="205353" y="337764"/>
                    <a:pt x="241822" y="325421"/>
                    <a:pt x="271558" y="302978"/>
                  </a:cubicBezTo>
                  <a:lnTo>
                    <a:pt x="296245" y="327665"/>
                  </a:lnTo>
                  <a:cubicBezTo>
                    <a:pt x="294001" y="340569"/>
                    <a:pt x="297928" y="353474"/>
                    <a:pt x="306905" y="363012"/>
                  </a:cubicBezTo>
                  <a:lnTo>
                    <a:pt x="377039" y="433145"/>
                  </a:lnTo>
                  <a:cubicBezTo>
                    <a:pt x="392187" y="448294"/>
                    <a:pt x="417435" y="448294"/>
                    <a:pt x="432584" y="433145"/>
                  </a:cubicBezTo>
                  <a:cubicBezTo>
                    <a:pt x="447733" y="417996"/>
                    <a:pt x="447733" y="392748"/>
                    <a:pt x="432584" y="377600"/>
                  </a:cubicBezTo>
                  <a:lnTo>
                    <a:pt x="363012" y="307466"/>
                  </a:lnTo>
                  <a:close/>
                  <a:moveTo>
                    <a:pt x="169445" y="304100"/>
                  </a:moveTo>
                  <a:cubicBezTo>
                    <a:pt x="94823" y="304100"/>
                    <a:pt x="34789" y="244066"/>
                    <a:pt x="34789" y="169445"/>
                  </a:cubicBezTo>
                  <a:cubicBezTo>
                    <a:pt x="34789" y="94823"/>
                    <a:pt x="94823" y="34789"/>
                    <a:pt x="169445" y="34789"/>
                  </a:cubicBezTo>
                  <a:cubicBezTo>
                    <a:pt x="244066" y="34789"/>
                    <a:pt x="304100" y="94823"/>
                    <a:pt x="304100" y="169445"/>
                  </a:cubicBezTo>
                  <a:cubicBezTo>
                    <a:pt x="304100" y="243505"/>
                    <a:pt x="243505" y="304100"/>
                    <a:pt x="169445" y="30410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36561635-AB92-4E44-9E53-4B76E4A66B00}"/>
                </a:ext>
              </a:extLst>
            </p:cNvPr>
            <p:cNvSpPr/>
            <p:nvPr/>
          </p:nvSpPr>
          <p:spPr>
            <a:xfrm>
              <a:off x="3627534" y="2219698"/>
              <a:ext cx="241818" cy="177511"/>
            </a:xfrm>
            <a:custGeom>
              <a:avLst/>
              <a:gdLst>
                <a:gd name="connsiteX0" fmla="*/ 241258 w 241818"/>
                <a:gd name="connsiteY0" fmla="*/ 77642 h 177511"/>
                <a:gd name="connsiteX1" fmla="*/ 209277 w 241818"/>
                <a:gd name="connsiteY1" fmla="*/ 77642 h 177511"/>
                <a:gd name="connsiteX2" fmla="*/ 201983 w 241818"/>
                <a:gd name="connsiteY2" fmla="*/ 82130 h 177511"/>
                <a:gd name="connsiteX3" fmla="*/ 180663 w 241818"/>
                <a:gd name="connsiteY3" fmla="*/ 105134 h 177511"/>
                <a:gd name="connsiteX4" fmla="*/ 162709 w 241818"/>
                <a:gd name="connsiteY4" fmla="*/ 42856 h 177511"/>
                <a:gd name="connsiteX5" fmla="*/ 150365 w 241818"/>
                <a:gd name="connsiteY5" fmla="*/ 36123 h 177511"/>
                <a:gd name="connsiteX6" fmla="*/ 143633 w 241818"/>
                <a:gd name="connsiteY6" fmla="*/ 42295 h 177511"/>
                <a:gd name="connsiteX7" fmla="*/ 109969 w 241818"/>
                <a:gd name="connsiteY7" fmla="*/ 131504 h 177511"/>
                <a:gd name="connsiteX8" fmla="*/ 86965 w 241818"/>
                <a:gd name="connsiteY8" fmla="*/ 8070 h 177511"/>
                <a:gd name="connsiteX9" fmla="*/ 75744 w 241818"/>
                <a:gd name="connsiteY9" fmla="*/ 215 h 177511"/>
                <a:gd name="connsiteX10" fmla="*/ 67889 w 241818"/>
                <a:gd name="connsiteY10" fmla="*/ 6948 h 177511"/>
                <a:gd name="connsiteX11" fmla="*/ 43763 w 241818"/>
                <a:gd name="connsiteY11" fmla="*/ 77642 h 177511"/>
                <a:gd name="connsiteX12" fmla="*/ 0 w 241818"/>
                <a:gd name="connsiteY12" fmla="*/ 77642 h 177511"/>
                <a:gd name="connsiteX13" fmla="*/ 0 w 241818"/>
                <a:gd name="connsiteY13" fmla="*/ 100084 h 177511"/>
                <a:gd name="connsiteX14" fmla="*/ 51057 w 241818"/>
                <a:gd name="connsiteY14" fmla="*/ 100084 h 177511"/>
                <a:gd name="connsiteX15" fmla="*/ 60595 w 241818"/>
                <a:gd name="connsiteY15" fmla="*/ 91669 h 177511"/>
                <a:gd name="connsiteX16" fmla="*/ 74622 w 241818"/>
                <a:gd name="connsiteY16" fmla="*/ 49028 h 177511"/>
                <a:gd name="connsiteX17" fmla="*/ 97064 w 241818"/>
                <a:gd name="connsiteY17" fmla="*/ 169657 h 177511"/>
                <a:gd name="connsiteX18" fmla="*/ 106041 w 241818"/>
                <a:gd name="connsiteY18" fmla="*/ 177511 h 177511"/>
                <a:gd name="connsiteX19" fmla="*/ 107163 w 241818"/>
                <a:gd name="connsiteY19" fmla="*/ 177511 h 177511"/>
                <a:gd name="connsiteX20" fmla="*/ 116701 w 241818"/>
                <a:gd name="connsiteY20" fmla="*/ 171340 h 177511"/>
                <a:gd name="connsiteX21" fmla="*/ 152610 w 241818"/>
                <a:gd name="connsiteY21" fmla="*/ 77081 h 177511"/>
                <a:gd name="connsiteX22" fmla="*/ 167197 w 241818"/>
                <a:gd name="connsiteY22" fmla="*/ 127577 h 177511"/>
                <a:gd name="connsiteX23" fmla="*/ 179541 w 241818"/>
                <a:gd name="connsiteY23" fmla="*/ 134309 h 177511"/>
                <a:gd name="connsiteX24" fmla="*/ 184029 w 241818"/>
                <a:gd name="connsiteY24" fmla="*/ 131504 h 177511"/>
                <a:gd name="connsiteX25" fmla="*/ 214327 w 241818"/>
                <a:gd name="connsiteY25" fmla="*/ 100084 h 177511"/>
                <a:gd name="connsiteX26" fmla="*/ 241819 w 241818"/>
                <a:gd name="connsiteY26" fmla="*/ 100084 h 177511"/>
                <a:gd name="connsiteX27" fmla="*/ 241819 w 241818"/>
                <a:gd name="connsiteY27" fmla="*/ 77642 h 17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1818" h="177511">
                  <a:moveTo>
                    <a:pt x="241258" y="77642"/>
                  </a:moveTo>
                  <a:lnTo>
                    <a:pt x="209277" y="77642"/>
                  </a:lnTo>
                  <a:cubicBezTo>
                    <a:pt x="206472" y="78203"/>
                    <a:pt x="203666" y="79886"/>
                    <a:pt x="201983" y="82130"/>
                  </a:cubicBezTo>
                  <a:lnTo>
                    <a:pt x="180663" y="105134"/>
                  </a:lnTo>
                  <a:lnTo>
                    <a:pt x="162709" y="42856"/>
                  </a:lnTo>
                  <a:cubicBezTo>
                    <a:pt x="161026" y="37806"/>
                    <a:pt x="155415" y="34440"/>
                    <a:pt x="150365" y="36123"/>
                  </a:cubicBezTo>
                  <a:cubicBezTo>
                    <a:pt x="147560" y="37245"/>
                    <a:pt x="144755" y="38928"/>
                    <a:pt x="143633" y="42295"/>
                  </a:cubicBezTo>
                  <a:lnTo>
                    <a:pt x="109969" y="131504"/>
                  </a:lnTo>
                  <a:lnTo>
                    <a:pt x="86965" y="8070"/>
                  </a:lnTo>
                  <a:cubicBezTo>
                    <a:pt x="85843" y="2459"/>
                    <a:pt x="80793" y="-907"/>
                    <a:pt x="75744" y="215"/>
                  </a:cubicBezTo>
                  <a:cubicBezTo>
                    <a:pt x="72377" y="776"/>
                    <a:pt x="69572" y="3581"/>
                    <a:pt x="67889" y="6948"/>
                  </a:cubicBezTo>
                  <a:lnTo>
                    <a:pt x="43763" y="77642"/>
                  </a:lnTo>
                  <a:lnTo>
                    <a:pt x="0" y="77642"/>
                  </a:lnTo>
                  <a:lnTo>
                    <a:pt x="0" y="100084"/>
                  </a:lnTo>
                  <a:lnTo>
                    <a:pt x="51057" y="100084"/>
                  </a:lnTo>
                  <a:cubicBezTo>
                    <a:pt x="55545" y="99523"/>
                    <a:pt x="59473" y="96157"/>
                    <a:pt x="60595" y="91669"/>
                  </a:cubicBezTo>
                  <a:lnTo>
                    <a:pt x="74622" y="49028"/>
                  </a:lnTo>
                  <a:lnTo>
                    <a:pt x="97064" y="169657"/>
                  </a:lnTo>
                  <a:cubicBezTo>
                    <a:pt x="97625" y="174145"/>
                    <a:pt x="101553" y="177511"/>
                    <a:pt x="106041" y="177511"/>
                  </a:cubicBezTo>
                  <a:lnTo>
                    <a:pt x="107163" y="177511"/>
                  </a:lnTo>
                  <a:cubicBezTo>
                    <a:pt x="111091" y="177511"/>
                    <a:pt x="115018" y="175267"/>
                    <a:pt x="116701" y="171340"/>
                  </a:cubicBezTo>
                  <a:lnTo>
                    <a:pt x="152610" y="77081"/>
                  </a:lnTo>
                  <a:lnTo>
                    <a:pt x="167197" y="127577"/>
                  </a:lnTo>
                  <a:cubicBezTo>
                    <a:pt x="168880" y="132626"/>
                    <a:pt x="173930" y="135993"/>
                    <a:pt x="179541" y="134309"/>
                  </a:cubicBezTo>
                  <a:cubicBezTo>
                    <a:pt x="181224" y="133748"/>
                    <a:pt x="182907" y="132626"/>
                    <a:pt x="184029" y="131504"/>
                  </a:cubicBezTo>
                  <a:lnTo>
                    <a:pt x="214327" y="100084"/>
                  </a:lnTo>
                  <a:lnTo>
                    <a:pt x="241819" y="100084"/>
                  </a:lnTo>
                  <a:lnTo>
                    <a:pt x="241819" y="7764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08" name="Graphic 19" descr="Eye">
            <a:extLst>
              <a:ext uri="{FF2B5EF4-FFF2-40B4-BE49-F238E27FC236}">
                <a16:creationId xmlns:a16="http://schemas.microsoft.com/office/drawing/2014/main" id="{19423E5E-2BAA-4630-B936-17B4838EA6D3}"/>
              </a:ext>
            </a:extLst>
          </p:cNvPr>
          <p:cNvGrpSpPr/>
          <p:nvPr/>
        </p:nvGrpSpPr>
        <p:grpSpPr>
          <a:xfrm>
            <a:off x="3712680" y="2652062"/>
            <a:ext cx="336392" cy="201983"/>
            <a:chOff x="5377609" y="2224402"/>
            <a:chExt cx="448523" cy="269311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3576C2EB-BE64-479C-B6FD-51DBC644E790}"/>
                </a:ext>
              </a:extLst>
            </p:cNvPr>
            <p:cNvSpPr/>
            <p:nvPr/>
          </p:nvSpPr>
          <p:spPr>
            <a:xfrm>
              <a:off x="5377609" y="2224402"/>
              <a:ext cx="448523" cy="269311"/>
            </a:xfrm>
            <a:custGeom>
              <a:avLst/>
              <a:gdLst>
                <a:gd name="connsiteX0" fmla="*/ 302219 w 448523"/>
                <a:gd name="connsiteY0" fmla="*/ 215449 h 269311"/>
                <a:gd name="connsiteX1" fmla="*/ 306707 w 448523"/>
                <a:gd name="connsiteY1" fmla="*/ 58912 h 269311"/>
                <a:gd name="connsiteX2" fmla="*/ 408821 w 448523"/>
                <a:gd name="connsiteY2" fmla="*/ 140827 h 269311"/>
                <a:gd name="connsiteX3" fmla="*/ 302219 w 448523"/>
                <a:gd name="connsiteY3" fmla="*/ 215449 h 269311"/>
                <a:gd name="connsiteX4" fmla="*/ 81720 w 448523"/>
                <a:gd name="connsiteY4" fmla="*/ 99869 h 269311"/>
                <a:gd name="connsiteX5" fmla="*/ 141193 w 448523"/>
                <a:gd name="connsiteY5" fmla="*/ 59473 h 269311"/>
                <a:gd name="connsiteX6" fmla="*/ 146243 w 448523"/>
                <a:gd name="connsiteY6" fmla="*/ 215449 h 269311"/>
                <a:gd name="connsiteX7" fmla="*/ 39640 w 448523"/>
                <a:gd name="connsiteY7" fmla="*/ 140827 h 269311"/>
                <a:gd name="connsiteX8" fmla="*/ 81720 w 448523"/>
                <a:gd name="connsiteY8" fmla="*/ 99869 h 269311"/>
                <a:gd name="connsiteX9" fmla="*/ 81720 w 448523"/>
                <a:gd name="connsiteY9" fmla="*/ 99869 h 269311"/>
                <a:gd name="connsiteX10" fmla="*/ 224231 w 448523"/>
                <a:gd name="connsiteY10" fmla="*/ 224426 h 269311"/>
                <a:gd name="connsiteX11" fmla="*/ 134460 w 448523"/>
                <a:gd name="connsiteY11" fmla="*/ 134656 h 269311"/>
                <a:gd name="connsiteX12" fmla="*/ 224231 w 448523"/>
                <a:gd name="connsiteY12" fmla="*/ 44885 h 269311"/>
                <a:gd name="connsiteX13" fmla="*/ 314001 w 448523"/>
                <a:gd name="connsiteY13" fmla="*/ 134656 h 269311"/>
                <a:gd name="connsiteX14" fmla="*/ 224231 w 448523"/>
                <a:gd name="connsiteY14" fmla="*/ 224426 h 269311"/>
                <a:gd name="connsiteX15" fmla="*/ 442485 w 448523"/>
                <a:gd name="connsiteY15" fmla="*/ 125117 h 269311"/>
                <a:gd name="connsiteX16" fmla="*/ 224231 w 448523"/>
                <a:gd name="connsiteY16" fmla="*/ 0 h 269311"/>
                <a:gd name="connsiteX17" fmla="*/ 5977 w 448523"/>
                <a:gd name="connsiteY17" fmla="*/ 125117 h 269311"/>
                <a:gd name="connsiteX18" fmla="*/ 7099 w 448523"/>
                <a:gd name="connsiteY18" fmla="*/ 158781 h 269311"/>
                <a:gd name="connsiteX19" fmla="*/ 224231 w 448523"/>
                <a:gd name="connsiteY19" fmla="*/ 269311 h 269311"/>
                <a:gd name="connsiteX20" fmla="*/ 441924 w 448523"/>
                <a:gd name="connsiteY20" fmla="*/ 158781 h 269311"/>
                <a:gd name="connsiteX21" fmla="*/ 442485 w 448523"/>
                <a:gd name="connsiteY21" fmla="*/ 125117 h 26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8523" h="269311">
                  <a:moveTo>
                    <a:pt x="302219" y="215449"/>
                  </a:moveTo>
                  <a:cubicBezTo>
                    <a:pt x="345982" y="173369"/>
                    <a:pt x="348226" y="103797"/>
                    <a:pt x="306707" y="58912"/>
                  </a:cubicBezTo>
                  <a:cubicBezTo>
                    <a:pt x="351031" y="81915"/>
                    <a:pt x="387500" y="117263"/>
                    <a:pt x="408821" y="140827"/>
                  </a:cubicBezTo>
                  <a:cubicBezTo>
                    <a:pt x="386378" y="162709"/>
                    <a:pt x="348226" y="195250"/>
                    <a:pt x="302219" y="215449"/>
                  </a:cubicBezTo>
                  <a:close/>
                  <a:moveTo>
                    <a:pt x="81720" y="99869"/>
                  </a:moveTo>
                  <a:cubicBezTo>
                    <a:pt x="100235" y="84160"/>
                    <a:pt x="119873" y="70694"/>
                    <a:pt x="141193" y="59473"/>
                  </a:cubicBezTo>
                  <a:cubicBezTo>
                    <a:pt x="100235" y="104358"/>
                    <a:pt x="102480" y="173369"/>
                    <a:pt x="146243" y="215449"/>
                  </a:cubicBezTo>
                  <a:cubicBezTo>
                    <a:pt x="100235" y="195250"/>
                    <a:pt x="61522" y="162709"/>
                    <a:pt x="39640" y="140827"/>
                  </a:cubicBezTo>
                  <a:cubicBezTo>
                    <a:pt x="52545" y="126240"/>
                    <a:pt x="66572" y="112774"/>
                    <a:pt x="81720" y="99869"/>
                  </a:cubicBezTo>
                  <a:lnTo>
                    <a:pt x="81720" y="99869"/>
                  </a:lnTo>
                  <a:close/>
                  <a:moveTo>
                    <a:pt x="224231" y="224426"/>
                  </a:moveTo>
                  <a:cubicBezTo>
                    <a:pt x="174857" y="224426"/>
                    <a:pt x="134460" y="184029"/>
                    <a:pt x="134460" y="134656"/>
                  </a:cubicBezTo>
                  <a:cubicBezTo>
                    <a:pt x="134460" y="85282"/>
                    <a:pt x="174857" y="44885"/>
                    <a:pt x="224231" y="44885"/>
                  </a:cubicBezTo>
                  <a:cubicBezTo>
                    <a:pt x="273604" y="44885"/>
                    <a:pt x="314001" y="85282"/>
                    <a:pt x="314001" y="134656"/>
                  </a:cubicBezTo>
                  <a:cubicBezTo>
                    <a:pt x="314001" y="184029"/>
                    <a:pt x="273604" y="224426"/>
                    <a:pt x="224231" y="224426"/>
                  </a:cubicBezTo>
                  <a:close/>
                  <a:moveTo>
                    <a:pt x="442485" y="125117"/>
                  </a:moveTo>
                  <a:cubicBezTo>
                    <a:pt x="409943" y="86965"/>
                    <a:pt x="324661" y="0"/>
                    <a:pt x="224231" y="0"/>
                  </a:cubicBezTo>
                  <a:cubicBezTo>
                    <a:pt x="123800" y="0"/>
                    <a:pt x="38518" y="86965"/>
                    <a:pt x="5977" y="125117"/>
                  </a:cubicBezTo>
                  <a:cubicBezTo>
                    <a:pt x="-2439" y="135217"/>
                    <a:pt x="-1878" y="149243"/>
                    <a:pt x="7099" y="158781"/>
                  </a:cubicBezTo>
                  <a:cubicBezTo>
                    <a:pt x="40202" y="193567"/>
                    <a:pt x="124922" y="269311"/>
                    <a:pt x="224231" y="269311"/>
                  </a:cubicBezTo>
                  <a:cubicBezTo>
                    <a:pt x="323539" y="269311"/>
                    <a:pt x="408260" y="193567"/>
                    <a:pt x="441924" y="158781"/>
                  </a:cubicBezTo>
                  <a:cubicBezTo>
                    <a:pt x="450340" y="149804"/>
                    <a:pt x="450901" y="135217"/>
                    <a:pt x="442485" y="125117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73559717-5540-4A81-84B6-62360581A673}"/>
                </a:ext>
              </a:extLst>
            </p:cNvPr>
            <p:cNvSpPr/>
            <p:nvPr/>
          </p:nvSpPr>
          <p:spPr>
            <a:xfrm>
              <a:off x="5545733" y="2302951"/>
              <a:ext cx="112212" cy="112212"/>
            </a:xfrm>
            <a:custGeom>
              <a:avLst/>
              <a:gdLst>
                <a:gd name="connsiteX0" fmla="*/ 112213 w 112212"/>
                <a:gd name="connsiteY0" fmla="*/ 56106 h 112212"/>
                <a:gd name="connsiteX1" fmla="*/ 56106 w 112212"/>
                <a:gd name="connsiteY1" fmla="*/ 112213 h 112212"/>
                <a:gd name="connsiteX2" fmla="*/ 0 w 112212"/>
                <a:gd name="connsiteY2" fmla="*/ 56106 h 112212"/>
                <a:gd name="connsiteX3" fmla="*/ 56106 w 112212"/>
                <a:gd name="connsiteY3" fmla="*/ 0 h 112212"/>
                <a:gd name="connsiteX4" fmla="*/ 112213 w 112212"/>
                <a:gd name="connsiteY4" fmla="*/ 56106 h 1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12" h="112212">
                  <a:moveTo>
                    <a:pt x="112213" y="56106"/>
                  </a:moveTo>
                  <a:cubicBezTo>
                    <a:pt x="112213" y="87093"/>
                    <a:pt x="87093" y="112213"/>
                    <a:pt x="56106" y="112213"/>
                  </a:cubicBezTo>
                  <a:cubicBezTo>
                    <a:pt x="25120" y="112213"/>
                    <a:pt x="0" y="87093"/>
                    <a:pt x="0" y="56106"/>
                  </a:cubicBezTo>
                  <a:cubicBezTo>
                    <a:pt x="0" y="25120"/>
                    <a:pt x="25120" y="0"/>
                    <a:pt x="56106" y="0"/>
                  </a:cubicBezTo>
                  <a:cubicBezTo>
                    <a:pt x="87093" y="0"/>
                    <a:pt x="112213" y="25120"/>
                    <a:pt x="112213" y="561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11" name="Graphic 21" descr="Lightbulb">
            <a:extLst>
              <a:ext uri="{FF2B5EF4-FFF2-40B4-BE49-F238E27FC236}">
                <a16:creationId xmlns:a16="http://schemas.microsoft.com/office/drawing/2014/main" id="{16D51815-B2DA-4844-99B7-98274D1A759C}"/>
              </a:ext>
            </a:extLst>
          </p:cNvPr>
          <p:cNvGrpSpPr/>
          <p:nvPr/>
        </p:nvGrpSpPr>
        <p:grpSpPr>
          <a:xfrm>
            <a:off x="4443085" y="3938822"/>
            <a:ext cx="403967" cy="403967"/>
            <a:chOff x="6320224" y="4325152"/>
            <a:chExt cx="538622" cy="538622"/>
          </a:xfrm>
        </p:grpSpPr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A62D215-7818-4109-8128-FB32B2FF44CB}"/>
                </a:ext>
              </a:extLst>
            </p:cNvPr>
            <p:cNvSpPr/>
            <p:nvPr/>
          </p:nvSpPr>
          <p:spPr>
            <a:xfrm>
              <a:off x="6516596" y="4684233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3C2BFE62-DA79-4121-8456-952B921FA56F}"/>
                </a:ext>
              </a:extLst>
            </p:cNvPr>
            <p:cNvSpPr/>
            <p:nvPr/>
          </p:nvSpPr>
          <p:spPr>
            <a:xfrm>
              <a:off x="6516596" y="4740339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2EFDA703-28E6-4354-A27A-54D6E6607161}"/>
                </a:ext>
              </a:extLst>
            </p:cNvPr>
            <p:cNvSpPr/>
            <p:nvPr/>
          </p:nvSpPr>
          <p:spPr>
            <a:xfrm>
              <a:off x="6553065" y="4796446"/>
              <a:ext cx="72938" cy="33663"/>
            </a:xfrm>
            <a:custGeom>
              <a:avLst/>
              <a:gdLst>
                <a:gd name="connsiteX0" fmla="*/ 0 w 72938"/>
                <a:gd name="connsiteY0" fmla="*/ 0 h 33663"/>
                <a:gd name="connsiteX1" fmla="*/ 36469 w 72938"/>
                <a:gd name="connsiteY1" fmla="*/ 33664 h 33663"/>
                <a:gd name="connsiteX2" fmla="*/ 72938 w 72938"/>
                <a:gd name="connsiteY2" fmla="*/ 0 h 33663"/>
                <a:gd name="connsiteX3" fmla="*/ 0 w 72938"/>
                <a:gd name="connsiteY3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938" h="33663">
                  <a:moveTo>
                    <a:pt x="0" y="0"/>
                  </a:moveTo>
                  <a:cubicBezTo>
                    <a:pt x="1683" y="19076"/>
                    <a:pt x="17393" y="33664"/>
                    <a:pt x="36469" y="33664"/>
                  </a:cubicBezTo>
                  <a:cubicBezTo>
                    <a:pt x="55545" y="33664"/>
                    <a:pt x="71255" y="19076"/>
                    <a:pt x="729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283C8B71-6204-4B1A-B95A-6BE8661FC3E9}"/>
                </a:ext>
              </a:extLst>
            </p:cNvPr>
            <p:cNvSpPr/>
            <p:nvPr/>
          </p:nvSpPr>
          <p:spPr>
            <a:xfrm>
              <a:off x="6443658" y="4358815"/>
              <a:ext cx="291753" cy="302974"/>
            </a:xfrm>
            <a:custGeom>
              <a:avLst/>
              <a:gdLst>
                <a:gd name="connsiteX0" fmla="*/ 145877 w 291753"/>
                <a:gd name="connsiteY0" fmla="*/ 0 h 302974"/>
                <a:gd name="connsiteX1" fmla="*/ 145877 w 291753"/>
                <a:gd name="connsiteY1" fmla="*/ 0 h 302974"/>
                <a:gd name="connsiteX2" fmla="*/ 145877 w 291753"/>
                <a:gd name="connsiteY2" fmla="*/ 0 h 302974"/>
                <a:gd name="connsiteX3" fmla="*/ 0 w 291753"/>
                <a:gd name="connsiteY3" fmla="*/ 144194 h 302974"/>
                <a:gd name="connsiteX4" fmla="*/ 0 w 291753"/>
                <a:gd name="connsiteY4" fmla="*/ 149243 h 302974"/>
                <a:gd name="connsiteX5" fmla="*/ 10099 w 291753"/>
                <a:gd name="connsiteY5" fmla="*/ 199739 h 302974"/>
                <a:gd name="connsiteX6" fmla="*/ 35347 w 291753"/>
                <a:gd name="connsiteY6" fmla="*/ 241258 h 302974"/>
                <a:gd name="connsiteX7" fmla="*/ 69572 w 291753"/>
                <a:gd name="connsiteY7" fmla="*/ 296803 h 302974"/>
                <a:gd name="connsiteX8" fmla="*/ 79671 w 291753"/>
                <a:gd name="connsiteY8" fmla="*/ 302975 h 302974"/>
                <a:gd name="connsiteX9" fmla="*/ 212082 w 291753"/>
                <a:gd name="connsiteY9" fmla="*/ 302975 h 302974"/>
                <a:gd name="connsiteX10" fmla="*/ 222182 w 291753"/>
                <a:gd name="connsiteY10" fmla="*/ 296803 h 302974"/>
                <a:gd name="connsiteX11" fmla="*/ 256407 w 291753"/>
                <a:gd name="connsiteY11" fmla="*/ 241258 h 302974"/>
                <a:gd name="connsiteX12" fmla="*/ 281654 w 291753"/>
                <a:gd name="connsiteY12" fmla="*/ 199739 h 302974"/>
                <a:gd name="connsiteX13" fmla="*/ 291754 w 291753"/>
                <a:gd name="connsiteY13" fmla="*/ 149243 h 302974"/>
                <a:gd name="connsiteX14" fmla="*/ 291754 w 291753"/>
                <a:gd name="connsiteY14" fmla="*/ 144194 h 302974"/>
                <a:gd name="connsiteX15" fmla="*/ 145877 w 291753"/>
                <a:gd name="connsiteY15" fmla="*/ 0 h 302974"/>
                <a:gd name="connsiteX16" fmla="*/ 258090 w 291753"/>
                <a:gd name="connsiteY16" fmla="*/ 148682 h 302974"/>
                <a:gd name="connsiteX17" fmla="*/ 250235 w 291753"/>
                <a:gd name="connsiteY17" fmla="*/ 187957 h 302974"/>
                <a:gd name="connsiteX18" fmla="*/ 231159 w 291753"/>
                <a:gd name="connsiteY18" fmla="*/ 218815 h 302974"/>
                <a:gd name="connsiteX19" fmla="*/ 198617 w 291753"/>
                <a:gd name="connsiteY19" fmla="*/ 269311 h 302974"/>
                <a:gd name="connsiteX20" fmla="*/ 145877 w 291753"/>
                <a:gd name="connsiteY20" fmla="*/ 269311 h 302974"/>
                <a:gd name="connsiteX21" fmla="*/ 93698 w 291753"/>
                <a:gd name="connsiteY21" fmla="*/ 269311 h 302974"/>
                <a:gd name="connsiteX22" fmla="*/ 61156 w 291753"/>
                <a:gd name="connsiteY22" fmla="*/ 218815 h 302974"/>
                <a:gd name="connsiteX23" fmla="*/ 42080 w 291753"/>
                <a:gd name="connsiteY23" fmla="*/ 187957 h 302974"/>
                <a:gd name="connsiteX24" fmla="*/ 34225 w 291753"/>
                <a:gd name="connsiteY24" fmla="*/ 148682 h 302974"/>
                <a:gd name="connsiteX25" fmla="*/ 34225 w 291753"/>
                <a:gd name="connsiteY25" fmla="*/ 144194 h 302974"/>
                <a:gd name="connsiteX26" fmla="*/ 146438 w 291753"/>
                <a:gd name="connsiteY26" fmla="*/ 33103 h 302974"/>
                <a:gd name="connsiteX27" fmla="*/ 146438 w 291753"/>
                <a:gd name="connsiteY27" fmla="*/ 33103 h 302974"/>
                <a:gd name="connsiteX28" fmla="*/ 146438 w 291753"/>
                <a:gd name="connsiteY28" fmla="*/ 33103 h 302974"/>
                <a:gd name="connsiteX29" fmla="*/ 146438 w 291753"/>
                <a:gd name="connsiteY29" fmla="*/ 33103 h 302974"/>
                <a:gd name="connsiteX30" fmla="*/ 146438 w 291753"/>
                <a:gd name="connsiteY30" fmla="*/ 33103 h 302974"/>
                <a:gd name="connsiteX31" fmla="*/ 146438 w 291753"/>
                <a:gd name="connsiteY31" fmla="*/ 33103 h 302974"/>
                <a:gd name="connsiteX32" fmla="*/ 146438 w 291753"/>
                <a:gd name="connsiteY32" fmla="*/ 33103 h 302974"/>
                <a:gd name="connsiteX33" fmla="*/ 258651 w 291753"/>
                <a:gd name="connsiteY33" fmla="*/ 144194 h 302974"/>
                <a:gd name="connsiteX34" fmla="*/ 258651 w 291753"/>
                <a:gd name="connsiteY34" fmla="*/ 148682 h 302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1753" h="302974">
                  <a:moveTo>
                    <a:pt x="145877" y="0"/>
                  </a:moveTo>
                  <a:cubicBezTo>
                    <a:pt x="145877" y="0"/>
                    <a:pt x="145877" y="0"/>
                    <a:pt x="145877" y="0"/>
                  </a:cubicBezTo>
                  <a:cubicBezTo>
                    <a:pt x="145877" y="0"/>
                    <a:pt x="145877" y="0"/>
                    <a:pt x="145877" y="0"/>
                  </a:cubicBezTo>
                  <a:cubicBezTo>
                    <a:pt x="66206" y="561"/>
                    <a:pt x="1683" y="64522"/>
                    <a:pt x="0" y="144194"/>
                  </a:cubicBezTo>
                  <a:lnTo>
                    <a:pt x="0" y="149243"/>
                  </a:lnTo>
                  <a:cubicBezTo>
                    <a:pt x="561" y="166636"/>
                    <a:pt x="3927" y="183468"/>
                    <a:pt x="10099" y="199739"/>
                  </a:cubicBezTo>
                  <a:cubicBezTo>
                    <a:pt x="16271" y="214888"/>
                    <a:pt x="24687" y="228914"/>
                    <a:pt x="35347" y="241258"/>
                  </a:cubicBezTo>
                  <a:cubicBezTo>
                    <a:pt x="48813" y="255845"/>
                    <a:pt x="63400" y="284460"/>
                    <a:pt x="69572" y="296803"/>
                  </a:cubicBezTo>
                  <a:cubicBezTo>
                    <a:pt x="71255" y="300731"/>
                    <a:pt x="75183" y="302975"/>
                    <a:pt x="79671" y="302975"/>
                  </a:cubicBezTo>
                  <a:lnTo>
                    <a:pt x="212082" y="302975"/>
                  </a:lnTo>
                  <a:cubicBezTo>
                    <a:pt x="216571" y="302975"/>
                    <a:pt x="220498" y="300731"/>
                    <a:pt x="222182" y="296803"/>
                  </a:cubicBezTo>
                  <a:cubicBezTo>
                    <a:pt x="228353" y="284460"/>
                    <a:pt x="242941" y="255845"/>
                    <a:pt x="256407" y="241258"/>
                  </a:cubicBezTo>
                  <a:cubicBezTo>
                    <a:pt x="267067" y="228914"/>
                    <a:pt x="276044" y="214888"/>
                    <a:pt x="281654" y="199739"/>
                  </a:cubicBezTo>
                  <a:cubicBezTo>
                    <a:pt x="287826" y="183468"/>
                    <a:pt x="291193" y="166636"/>
                    <a:pt x="291754" y="149243"/>
                  </a:cubicBezTo>
                  <a:lnTo>
                    <a:pt x="291754" y="144194"/>
                  </a:lnTo>
                  <a:cubicBezTo>
                    <a:pt x="290070" y="64522"/>
                    <a:pt x="225548" y="561"/>
                    <a:pt x="145877" y="0"/>
                  </a:cubicBezTo>
                  <a:close/>
                  <a:moveTo>
                    <a:pt x="258090" y="148682"/>
                  </a:moveTo>
                  <a:cubicBezTo>
                    <a:pt x="257529" y="162148"/>
                    <a:pt x="254723" y="175613"/>
                    <a:pt x="250235" y="187957"/>
                  </a:cubicBezTo>
                  <a:cubicBezTo>
                    <a:pt x="245746" y="199178"/>
                    <a:pt x="239575" y="209838"/>
                    <a:pt x="231159" y="218815"/>
                  </a:cubicBezTo>
                  <a:cubicBezTo>
                    <a:pt x="218254" y="234525"/>
                    <a:pt x="207033" y="251357"/>
                    <a:pt x="198617" y="269311"/>
                  </a:cubicBezTo>
                  <a:lnTo>
                    <a:pt x="145877" y="269311"/>
                  </a:lnTo>
                  <a:lnTo>
                    <a:pt x="93698" y="269311"/>
                  </a:lnTo>
                  <a:cubicBezTo>
                    <a:pt x="84721" y="251357"/>
                    <a:pt x="73499" y="234525"/>
                    <a:pt x="61156" y="218815"/>
                  </a:cubicBezTo>
                  <a:cubicBezTo>
                    <a:pt x="53301" y="209838"/>
                    <a:pt x="46568" y="199178"/>
                    <a:pt x="42080" y="187957"/>
                  </a:cubicBezTo>
                  <a:cubicBezTo>
                    <a:pt x="37030" y="175613"/>
                    <a:pt x="34786" y="162148"/>
                    <a:pt x="34225" y="148682"/>
                  </a:cubicBezTo>
                  <a:lnTo>
                    <a:pt x="34225" y="144194"/>
                  </a:lnTo>
                  <a:cubicBezTo>
                    <a:pt x="35347" y="83038"/>
                    <a:pt x="85282" y="33664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146438" y="33103"/>
                    <a:pt x="146438" y="33103"/>
                    <a:pt x="146438" y="33103"/>
                  </a:cubicBezTo>
                  <a:cubicBezTo>
                    <a:pt x="146438" y="33103"/>
                    <a:pt x="146438" y="33103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207594" y="33664"/>
                    <a:pt x="257529" y="82477"/>
                    <a:pt x="258651" y="144194"/>
                  </a:cubicBezTo>
                  <a:lnTo>
                    <a:pt x="258651" y="14868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16" name="Graphic 23" descr="Gears">
            <a:extLst>
              <a:ext uri="{FF2B5EF4-FFF2-40B4-BE49-F238E27FC236}">
                <a16:creationId xmlns:a16="http://schemas.microsoft.com/office/drawing/2014/main" id="{848F05D6-FE20-40DE-935D-F6F996F40A3D}"/>
              </a:ext>
            </a:extLst>
          </p:cNvPr>
          <p:cNvGrpSpPr/>
          <p:nvPr/>
        </p:nvGrpSpPr>
        <p:grpSpPr>
          <a:xfrm>
            <a:off x="6437914" y="3974591"/>
            <a:ext cx="274361" cy="332009"/>
            <a:chOff x="8204197" y="4372842"/>
            <a:chExt cx="365814" cy="442679"/>
          </a:xfrm>
          <a:solidFill>
            <a:srgbClr val="000000"/>
          </a:solidFill>
        </p:grpSpPr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25030AE7-5C61-452B-887F-05CE822CE018}"/>
                </a:ext>
              </a:extLst>
            </p:cNvPr>
            <p:cNvSpPr/>
            <p:nvPr/>
          </p:nvSpPr>
          <p:spPr>
            <a:xfrm>
              <a:off x="8330998" y="4372842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214327 w 239013"/>
                <a:gd name="connsiteY5" fmla="*/ 9313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4687 w 239013"/>
                <a:gd name="connsiteY16" fmla="*/ 44885 h 238452"/>
                <a:gd name="connsiteX17" fmla="*/ 33664 w 239013"/>
                <a:gd name="connsiteY17" fmla="*/ 71255 h 238452"/>
                <a:gd name="connsiteX18" fmla="*/ 24687 w 239013"/>
                <a:gd name="connsiteY18" fmla="*/ 93137 h 238452"/>
                <a:gd name="connsiteX19" fmla="*/ 0 w 239013"/>
                <a:gd name="connsiteY19" fmla="*/ 105480 h 238452"/>
                <a:gd name="connsiteX20" fmla="*/ 0 w 239013"/>
                <a:gd name="connsiteY20" fmla="*/ 133533 h 238452"/>
                <a:gd name="connsiteX21" fmla="*/ 24687 w 239013"/>
                <a:gd name="connsiteY21" fmla="*/ 145877 h 238452"/>
                <a:gd name="connsiteX22" fmla="*/ 33664 w 239013"/>
                <a:gd name="connsiteY22" fmla="*/ 167758 h 238452"/>
                <a:gd name="connsiteX23" fmla="*/ 24687 w 239013"/>
                <a:gd name="connsiteY23" fmla="*/ 194128 h 238452"/>
                <a:gd name="connsiteX24" fmla="*/ 44324 w 239013"/>
                <a:gd name="connsiteY24" fmla="*/ 213766 h 238452"/>
                <a:gd name="connsiteX25" fmla="*/ 70694 w 239013"/>
                <a:gd name="connsiteY25" fmla="*/ 204789 h 238452"/>
                <a:gd name="connsiteX26" fmla="*/ 92576 w 239013"/>
                <a:gd name="connsiteY26" fmla="*/ 213766 h 238452"/>
                <a:gd name="connsiteX27" fmla="*/ 104919 w 239013"/>
                <a:gd name="connsiteY27" fmla="*/ 238452 h 238452"/>
                <a:gd name="connsiteX28" fmla="*/ 132972 w 239013"/>
                <a:gd name="connsiteY28" fmla="*/ 238452 h 238452"/>
                <a:gd name="connsiteX29" fmla="*/ 145316 w 239013"/>
                <a:gd name="connsiteY29" fmla="*/ 213766 h 238452"/>
                <a:gd name="connsiteX30" fmla="*/ 167197 w 239013"/>
                <a:gd name="connsiteY30" fmla="*/ 204789 h 238452"/>
                <a:gd name="connsiteX31" fmla="*/ 193567 w 239013"/>
                <a:gd name="connsiteY31" fmla="*/ 213766 h 238452"/>
                <a:gd name="connsiteX32" fmla="*/ 213766 w 239013"/>
                <a:gd name="connsiteY32" fmla="*/ 194128 h 238452"/>
                <a:gd name="connsiteX33" fmla="*/ 204789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6503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2510" y="161587"/>
                    <a:pt x="119507" y="161587"/>
                  </a:cubicBezTo>
                  <a:close/>
                  <a:moveTo>
                    <a:pt x="214327" y="93137"/>
                  </a:moveTo>
                  <a:cubicBezTo>
                    <a:pt x="212082" y="85282"/>
                    <a:pt x="209277" y="77988"/>
                    <a:pt x="205350" y="71255"/>
                  </a:cubicBez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732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4687" y="44885"/>
                  </a:lnTo>
                  <a:lnTo>
                    <a:pt x="33664" y="71255"/>
                  </a:lnTo>
                  <a:cubicBezTo>
                    <a:pt x="29736" y="77988"/>
                    <a:pt x="26931" y="85282"/>
                    <a:pt x="24687" y="93137"/>
                  </a:cubicBezTo>
                  <a:lnTo>
                    <a:pt x="0" y="105480"/>
                  </a:lnTo>
                  <a:lnTo>
                    <a:pt x="0" y="133533"/>
                  </a:lnTo>
                  <a:lnTo>
                    <a:pt x="24687" y="145877"/>
                  </a:lnTo>
                  <a:cubicBezTo>
                    <a:pt x="26931" y="153732"/>
                    <a:pt x="29736" y="161026"/>
                    <a:pt x="33664" y="167758"/>
                  </a:cubicBezTo>
                  <a:lnTo>
                    <a:pt x="24687" y="194128"/>
                  </a:lnTo>
                  <a:lnTo>
                    <a:pt x="44324" y="213766"/>
                  </a:lnTo>
                  <a:lnTo>
                    <a:pt x="70694" y="204789"/>
                  </a:lnTo>
                  <a:cubicBezTo>
                    <a:pt x="77427" y="208716"/>
                    <a:pt x="84721" y="211521"/>
                    <a:pt x="92576" y="213766"/>
                  </a:cubicBezTo>
                  <a:lnTo>
                    <a:pt x="104919" y="238452"/>
                  </a:lnTo>
                  <a:lnTo>
                    <a:pt x="132972" y="238452"/>
                  </a:lnTo>
                  <a:lnTo>
                    <a:pt x="145316" y="213766"/>
                  </a:lnTo>
                  <a:cubicBezTo>
                    <a:pt x="153171" y="211521"/>
                    <a:pt x="160464" y="208716"/>
                    <a:pt x="167197" y="204789"/>
                  </a:cubicBezTo>
                  <a:lnTo>
                    <a:pt x="193567" y="213766"/>
                  </a:lnTo>
                  <a:lnTo>
                    <a:pt x="213766" y="194128"/>
                  </a:lnTo>
                  <a:lnTo>
                    <a:pt x="204789" y="167758"/>
                  </a:lnTo>
                  <a:cubicBezTo>
                    <a:pt x="208716" y="161026"/>
                    <a:pt x="212082" y="153171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662B68EA-E12C-46FD-A84B-26C7C5E4A9F5}"/>
                </a:ext>
              </a:extLst>
            </p:cNvPr>
            <p:cNvSpPr/>
            <p:nvPr/>
          </p:nvSpPr>
          <p:spPr>
            <a:xfrm>
              <a:off x="8204197" y="4577070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119507 w 239013"/>
                <a:gd name="connsiteY5" fmla="*/ 16158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5248 w 239013"/>
                <a:gd name="connsiteY16" fmla="*/ 44324 h 238452"/>
                <a:gd name="connsiteX17" fmla="*/ 33664 w 239013"/>
                <a:gd name="connsiteY17" fmla="*/ 70694 h 238452"/>
                <a:gd name="connsiteX18" fmla="*/ 24687 w 239013"/>
                <a:gd name="connsiteY18" fmla="*/ 92576 h 238452"/>
                <a:gd name="connsiteX19" fmla="*/ 0 w 239013"/>
                <a:gd name="connsiteY19" fmla="*/ 104919 h 238452"/>
                <a:gd name="connsiteX20" fmla="*/ 0 w 239013"/>
                <a:gd name="connsiteY20" fmla="*/ 132972 h 238452"/>
                <a:gd name="connsiteX21" fmla="*/ 24687 w 239013"/>
                <a:gd name="connsiteY21" fmla="*/ 145316 h 238452"/>
                <a:gd name="connsiteX22" fmla="*/ 33664 w 239013"/>
                <a:gd name="connsiteY22" fmla="*/ 167197 h 238452"/>
                <a:gd name="connsiteX23" fmla="*/ 25248 w 239013"/>
                <a:gd name="connsiteY23" fmla="*/ 193567 h 238452"/>
                <a:gd name="connsiteX24" fmla="*/ 44885 w 239013"/>
                <a:gd name="connsiteY24" fmla="*/ 213205 h 238452"/>
                <a:gd name="connsiteX25" fmla="*/ 71255 w 239013"/>
                <a:gd name="connsiteY25" fmla="*/ 204789 h 238452"/>
                <a:gd name="connsiteX26" fmla="*/ 93137 w 239013"/>
                <a:gd name="connsiteY26" fmla="*/ 213766 h 238452"/>
                <a:gd name="connsiteX27" fmla="*/ 105480 w 239013"/>
                <a:gd name="connsiteY27" fmla="*/ 238452 h 238452"/>
                <a:gd name="connsiteX28" fmla="*/ 133533 w 239013"/>
                <a:gd name="connsiteY28" fmla="*/ 238452 h 238452"/>
                <a:gd name="connsiteX29" fmla="*/ 145877 w 239013"/>
                <a:gd name="connsiteY29" fmla="*/ 213766 h 238452"/>
                <a:gd name="connsiteX30" fmla="*/ 167758 w 239013"/>
                <a:gd name="connsiteY30" fmla="*/ 204789 h 238452"/>
                <a:gd name="connsiteX31" fmla="*/ 194128 w 239013"/>
                <a:gd name="connsiteY31" fmla="*/ 213766 h 238452"/>
                <a:gd name="connsiteX32" fmla="*/ 213766 w 239013"/>
                <a:gd name="connsiteY32" fmla="*/ 193567 h 238452"/>
                <a:gd name="connsiteX33" fmla="*/ 205350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  <a:gd name="connsiteX38" fmla="*/ 205350 w 239013"/>
                <a:gd name="connsiteY38" fmla="*/ 71255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5942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3071" y="161587"/>
                    <a:pt x="119507" y="161587"/>
                  </a:cubicBezTo>
                  <a:lnTo>
                    <a:pt x="119507" y="161587"/>
                  </a:lnTo>
                  <a:close/>
                  <a:moveTo>
                    <a:pt x="205350" y="71255"/>
                  </a:move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171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5248" y="44324"/>
                  </a:lnTo>
                  <a:lnTo>
                    <a:pt x="33664" y="70694"/>
                  </a:lnTo>
                  <a:cubicBezTo>
                    <a:pt x="29736" y="77427"/>
                    <a:pt x="26931" y="85282"/>
                    <a:pt x="24687" y="92576"/>
                  </a:cubicBezTo>
                  <a:lnTo>
                    <a:pt x="0" y="104919"/>
                  </a:lnTo>
                  <a:lnTo>
                    <a:pt x="0" y="132972"/>
                  </a:lnTo>
                  <a:lnTo>
                    <a:pt x="24687" y="145316"/>
                  </a:lnTo>
                  <a:cubicBezTo>
                    <a:pt x="26931" y="153171"/>
                    <a:pt x="29736" y="160464"/>
                    <a:pt x="33664" y="167197"/>
                  </a:cubicBezTo>
                  <a:lnTo>
                    <a:pt x="25248" y="193567"/>
                  </a:lnTo>
                  <a:lnTo>
                    <a:pt x="44885" y="213205"/>
                  </a:lnTo>
                  <a:lnTo>
                    <a:pt x="71255" y="204789"/>
                  </a:lnTo>
                  <a:cubicBezTo>
                    <a:pt x="77988" y="208716"/>
                    <a:pt x="85282" y="211521"/>
                    <a:pt x="93137" y="213766"/>
                  </a:cubicBezTo>
                  <a:lnTo>
                    <a:pt x="105480" y="238452"/>
                  </a:lnTo>
                  <a:lnTo>
                    <a:pt x="133533" y="238452"/>
                  </a:lnTo>
                  <a:lnTo>
                    <a:pt x="145877" y="213766"/>
                  </a:lnTo>
                  <a:cubicBezTo>
                    <a:pt x="153732" y="211521"/>
                    <a:pt x="161026" y="208716"/>
                    <a:pt x="167758" y="204789"/>
                  </a:cubicBezTo>
                  <a:lnTo>
                    <a:pt x="194128" y="213766"/>
                  </a:lnTo>
                  <a:lnTo>
                    <a:pt x="213766" y="193567"/>
                  </a:lnTo>
                  <a:lnTo>
                    <a:pt x="205350" y="167758"/>
                  </a:lnTo>
                  <a:cubicBezTo>
                    <a:pt x="209277" y="161026"/>
                    <a:pt x="212082" y="153732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ubicBezTo>
                    <a:pt x="212082" y="85282"/>
                    <a:pt x="209277" y="77988"/>
                    <a:pt x="205350" y="71255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219" name="Graphic 7" descr="Puzzle">
            <a:extLst>
              <a:ext uri="{FF2B5EF4-FFF2-40B4-BE49-F238E27FC236}">
                <a16:creationId xmlns:a16="http://schemas.microsoft.com/office/drawing/2014/main" id="{8D56AA6F-1E09-43AE-ACF4-89A203E44885}"/>
              </a:ext>
            </a:extLst>
          </p:cNvPr>
          <p:cNvSpPr/>
          <p:nvPr/>
        </p:nvSpPr>
        <p:spPr>
          <a:xfrm>
            <a:off x="5026572" y="4497940"/>
            <a:ext cx="337185" cy="337185"/>
          </a:xfrm>
          <a:custGeom>
            <a:avLst/>
            <a:gdLst>
              <a:gd name="connsiteX0" fmla="*/ 290541 w 449580"/>
              <a:gd name="connsiteY0" fmla="*/ 341119 h 449580"/>
              <a:gd name="connsiteX1" fmla="*/ 266376 w 449580"/>
              <a:gd name="connsiteY1" fmla="*/ 266938 h 449580"/>
              <a:gd name="connsiteX2" fmla="*/ 270310 w 449580"/>
              <a:gd name="connsiteY2" fmla="*/ 263004 h 449580"/>
              <a:gd name="connsiteX3" fmla="*/ 345615 w 449580"/>
              <a:gd name="connsiteY3" fmla="*/ 286045 h 449580"/>
              <a:gd name="connsiteX4" fmla="*/ 385515 w 449580"/>
              <a:gd name="connsiteY4" fmla="*/ 318078 h 449580"/>
              <a:gd name="connsiteX5" fmla="*/ 449580 w 449580"/>
              <a:gd name="connsiteY5" fmla="*/ 254013 h 449580"/>
              <a:gd name="connsiteX6" fmla="*/ 354044 w 449580"/>
              <a:gd name="connsiteY6" fmla="*/ 158477 h 449580"/>
              <a:gd name="connsiteX7" fmla="*/ 386077 w 449580"/>
              <a:gd name="connsiteY7" fmla="*/ 118577 h 449580"/>
              <a:gd name="connsiteX8" fmla="*/ 409118 w 449580"/>
              <a:gd name="connsiteY8" fmla="*/ 43272 h 449580"/>
              <a:gd name="connsiteX9" fmla="*/ 405184 w 449580"/>
              <a:gd name="connsiteY9" fmla="*/ 39338 h 449580"/>
              <a:gd name="connsiteX10" fmla="*/ 331003 w 449580"/>
              <a:gd name="connsiteY10" fmla="*/ 63503 h 449580"/>
              <a:gd name="connsiteX11" fmla="*/ 291103 w 449580"/>
              <a:gd name="connsiteY11" fmla="*/ 95536 h 449580"/>
              <a:gd name="connsiteX12" fmla="*/ 195567 w 449580"/>
              <a:gd name="connsiteY12" fmla="*/ 0 h 449580"/>
              <a:gd name="connsiteX13" fmla="*/ 130940 w 449580"/>
              <a:gd name="connsiteY13" fmla="*/ 64065 h 449580"/>
              <a:gd name="connsiteX14" fmla="*/ 162973 w 449580"/>
              <a:gd name="connsiteY14" fmla="*/ 103965 h 449580"/>
              <a:gd name="connsiteX15" fmla="*/ 187138 w 449580"/>
              <a:gd name="connsiteY15" fmla="*/ 178146 h 449580"/>
              <a:gd name="connsiteX16" fmla="*/ 183204 w 449580"/>
              <a:gd name="connsiteY16" fmla="*/ 182080 h 449580"/>
              <a:gd name="connsiteX17" fmla="*/ 107899 w 449580"/>
              <a:gd name="connsiteY17" fmla="*/ 159039 h 449580"/>
              <a:gd name="connsiteX18" fmla="*/ 67999 w 449580"/>
              <a:gd name="connsiteY18" fmla="*/ 127006 h 449580"/>
              <a:gd name="connsiteX19" fmla="*/ 0 w 449580"/>
              <a:gd name="connsiteY19" fmla="*/ 195567 h 449580"/>
              <a:gd name="connsiteX20" fmla="*/ 95536 w 449580"/>
              <a:gd name="connsiteY20" fmla="*/ 291103 h 449580"/>
              <a:gd name="connsiteX21" fmla="*/ 63503 w 449580"/>
              <a:gd name="connsiteY21" fmla="*/ 331003 h 449580"/>
              <a:gd name="connsiteX22" fmla="*/ 40462 w 449580"/>
              <a:gd name="connsiteY22" fmla="*/ 406308 h 449580"/>
              <a:gd name="connsiteX23" fmla="*/ 44396 w 449580"/>
              <a:gd name="connsiteY23" fmla="*/ 410242 h 449580"/>
              <a:gd name="connsiteX24" fmla="*/ 118577 w 449580"/>
              <a:gd name="connsiteY24" fmla="*/ 386077 h 449580"/>
              <a:gd name="connsiteX25" fmla="*/ 158477 w 449580"/>
              <a:gd name="connsiteY25" fmla="*/ 354044 h 449580"/>
              <a:gd name="connsiteX26" fmla="*/ 254013 w 449580"/>
              <a:gd name="connsiteY26" fmla="*/ 449580 h 449580"/>
              <a:gd name="connsiteX27" fmla="*/ 322574 w 449580"/>
              <a:gd name="connsiteY27" fmla="*/ 381019 h 449580"/>
              <a:gd name="connsiteX28" fmla="*/ 290541 w 449580"/>
              <a:gd name="connsiteY28" fmla="*/ 341119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9580" h="449580">
                <a:moveTo>
                  <a:pt x="290541" y="341119"/>
                </a:moveTo>
                <a:cubicBezTo>
                  <a:pt x="253451" y="342243"/>
                  <a:pt x="239963" y="294475"/>
                  <a:pt x="266376" y="266938"/>
                </a:cubicBezTo>
                <a:lnTo>
                  <a:pt x="270310" y="263004"/>
                </a:lnTo>
                <a:cubicBezTo>
                  <a:pt x="297847" y="236591"/>
                  <a:pt x="346739" y="248955"/>
                  <a:pt x="345615" y="286045"/>
                </a:cubicBezTo>
                <a:cubicBezTo>
                  <a:pt x="345053" y="307400"/>
                  <a:pt x="370342" y="333251"/>
                  <a:pt x="385515" y="318078"/>
                </a:cubicBezTo>
                <a:lnTo>
                  <a:pt x="449580" y="254013"/>
                </a:lnTo>
                <a:lnTo>
                  <a:pt x="354044" y="158477"/>
                </a:lnTo>
                <a:cubicBezTo>
                  <a:pt x="338871" y="143304"/>
                  <a:pt x="364722" y="118015"/>
                  <a:pt x="386077" y="118577"/>
                </a:cubicBezTo>
                <a:cubicBezTo>
                  <a:pt x="423167" y="119701"/>
                  <a:pt x="435531" y="70809"/>
                  <a:pt x="409118" y="43272"/>
                </a:cubicBezTo>
                <a:lnTo>
                  <a:pt x="405184" y="39338"/>
                </a:lnTo>
                <a:cubicBezTo>
                  <a:pt x="377647" y="12925"/>
                  <a:pt x="329879" y="26413"/>
                  <a:pt x="331003" y="63503"/>
                </a:cubicBezTo>
                <a:cubicBezTo>
                  <a:pt x="331565" y="84858"/>
                  <a:pt x="306276" y="110709"/>
                  <a:pt x="291103" y="95536"/>
                </a:cubicBezTo>
                <a:lnTo>
                  <a:pt x="195567" y="0"/>
                </a:lnTo>
                <a:lnTo>
                  <a:pt x="130940" y="64065"/>
                </a:lnTo>
                <a:cubicBezTo>
                  <a:pt x="115767" y="79238"/>
                  <a:pt x="141618" y="104527"/>
                  <a:pt x="162973" y="103965"/>
                </a:cubicBezTo>
                <a:cubicBezTo>
                  <a:pt x="200063" y="102841"/>
                  <a:pt x="213551" y="150609"/>
                  <a:pt x="187138" y="178146"/>
                </a:cubicBezTo>
                <a:lnTo>
                  <a:pt x="183204" y="182080"/>
                </a:lnTo>
                <a:cubicBezTo>
                  <a:pt x="155667" y="208493"/>
                  <a:pt x="106775" y="196129"/>
                  <a:pt x="107899" y="159039"/>
                </a:cubicBezTo>
                <a:cubicBezTo>
                  <a:pt x="108461" y="137684"/>
                  <a:pt x="83172" y="111833"/>
                  <a:pt x="67999" y="127006"/>
                </a:cubicBezTo>
                <a:lnTo>
                  <a:pt x="0" y="195567"/>
                </a:lnTo>
                <a:lnTo>
                  <a:pt x="95536" y="291103"/>
                </a:lnTo>
                <a:cubicBezTo>
                  <a:pt x="110709" y="306276"/>
                  <a:pt x="84858" y="331565"/>
                  <a:pt x="63503" y="331003"/>
                </a:cubicBezTo>
                <a:cubicBezTo>
                  <a:pt x="26413" y="329879"/>
                  <a:pt x="14049" y="378771"/>
                  <a:pt x="40462" y="406308"/>
                </a:cubicBezTo>
                <a:lnTo>
                  <a:pt x="44396" y="410242"/>
                </a:lnTo>
                <a:cubicBezTo>
                  <a:pt x="71933" y="436655"/>
                  <a:pt x="119701" y="423167"/>
                  <a:pt x="118577" y="386077"/>
                </a:cubicBezTo>
                <a:cubicBezTo>
                  <a:pt x="118015" y="364722"/>
                  <a:pt x="143304" y="338871"/>
                  <a:pt x="158477" y="354044"/>
                </a:cubicBezTo>
                <a:lnTo>
                  <a:pt x="254013" y="449580"/>
                </a:lnTo>
                <a:lnTo>
                  <a:pt x="322574" y="381019"/>
                </a:lnTo>
                <a:cubicBezTo>
                  <a:pt x="337747" y="365846"/>
                  <a:pt x="312458" y="340557"/>
                  <a:pt x="290541" y="341119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220" name="Graphic 5" descr="Tag">
            <a:extLst>
              <a:ext uri="{FF2B5EF4-FFF2-40B4-BE49-F238E27FC236}">
                <a16:creationId xmlns:a16="http://schemas.microsoft.com/office/drawing/2014/main" id="{D982780C-A13C-426D-9D37-CF6A90D038B0}"/>
              </a:ext>
            </a:extLst>
          </p:cNvPr>
          <p:cNvSpPr/>
          <p:nvPr/>
        </p:nvSpPr>
        <p:spPr>
          <a:xfrm>
            <a:off x="2988448" y="2569290"/>
            <a:ext cx="296355" cy="313160"/>
          </a:xfrm>
          <a:custGeom>
            <a:avLst/>
            <a:gdLst>
              <a:gd name="connsiteX0" fmla="*/ 112395 w 395140"/>
              <a:gd name="connsiteY0" fmla="*/ 157353 h 417547"/>
              <a:gd name="connsiteX1" fmla="*/ 89916 w 395140"/>
              <a:gd name="connsiteY1" fmla="*/ 134874 h 417547"/>
              <a:gd name="connsiteX2" fmla="*/ 100594 w 395140"/>
              <a:gd name="connsiteY2" fmla="*/ 115767 h 417547"/>
              <a:gd name="connsiteX3" fmla="*/ 101156 w 395140"/>
              <a:gd name="connsiteY3" fmla="*/ 129254 h 417547"/>
              <a:gd name="connsiteX4" fmla="*/ 112395 w 395140"/>
              <a:gd name="connsiteY4" fmla="*/ 140494 h 417547"/>
              <a:gd name="connsiteX5" fmla="*/ 123635 w 395140"/>
              <a:gd name="connsiteY5" fmla="*/ 129254 h 417547"/>
              <a:gd name="connsiteX6" fmla="*/ 123073 w 395140"/>
              <a:gd name="connsiteY6" fmla="*/ 115205 h 417547"/>
              <a:gd name="connsiteX7" fmla="*/ 134874 w 395140"/>
              <a:gd name="connsiteY7" fmla="*/ 134874 h 417547"/>
              <a:gd name="connsiteX8" fmla="*/ 112395 w 395140"/>
              <a:gd name="connsiteY8" fmla="*/ 157353 h 417547"/>
              <a:gd name="connsiteX9" fmla="*/ 388887 w 395140"/>
              <a:gd name="connsiteY9" fmla="*/ 254013 h 417547"/>
              <a:gd name="connsiteX10" fmla="*/ 231534 w 395140"/>
              <a:gd name="connsiteY10" fmla="*/ 96660 h 417547"/>
              <a:gd name="connsiteX11" fmla="*/ 215798 w 395140"/>
              <a:gd name="connsiteY11" fmla="*/ 89916 h 417547"/>
              <a:gd name="connsiteX12" fmla="*/ 119139 w 395140"/>
              <a:gd name="connsiteY12" fmla="*/ 89916 h 417547"/>
              <a:gd name="connsiteX13" fmla="*/ 80924 w 395140"/>
              <a:gd name="connsiteY13" fmla="*/ 56198 h 417547"/>
              <a:gd name="connsiteX14" fmla="*/ 61255 w 395140"/>
              <a:gd name="connsiteY14" fmla="*/ 52826 h 417547"/>
              <a:gd name="connsiteX15" fmla="*/ 22479 w 395140"/>
              <a:gd name="connsiteY15" fmla="*/ 11240 h 417547"/>
              <a:gd name="connsiteX16" fmla="*/ 11240 w 395140"/>
              <a:gd name="connsiteY16" fmla="*/ 0 h 417547"/>
              <a:gd name="connsiteX17" fmla="*/ 0 w 395140"/>
              <a:gd name="connsiteY17" fmla="*/ 11240 h 417547"/>
              <a:gd name="connsiteX18" fmla="*/ 57883 w 395140"/>
              <a:gd name="connsiteY18" fmla="*/ 75305 h 417547"/>
              <a:gd name="connsiteX19" fmla="*/ 76991 w 395140"/>
              <a:gd name="connsiteY19" fmla="*/ 78677 h 417547"/>
              <a:gd name="connsiteX20" fmla="*/ 96660 w 395140"/>
              <a:gd name="connsiteY20" fmla="*/ 93288 h 417547"/>
              <a:gd name="connsiteX21" fmla="*/ 67999 w 395140"/>
              <a:gd name="connsiteY21" fmla="*/ 135436 h 417547"/>
              <a:gd name="connsiteX22" fmla="*/ 67999 w 395140"/>
              <a:gd name="connsiteY22" fmla="*/ 238277 h 417547"/>
              <a:gd name="connsiteX23" fmla="*/ 74743 w 395140"/>
              <a:gd name="connsiteY23" fmla="*/ 254013 h 417547"/>
              <a:gd name="connsiteX24" fmla="*/ 232096 w 395140"/>
              <a:gd name="connsiteY24" fmla="*/ 411366 h 417547"/>
              <a:gd name="connsiteX25" fmla="*/ 247269 w 395140"/>
              <a:gd name="connsiteY25" fmla="*/ 417547 h 417547"/>
              <a:gd name="connsiteX26" fmla="*/ 263004 w 395140"/>
              <a:gd name="connsiteY26" fmla="*/ 410804 h 417547"/>
              <a:gd name="connsiteX27" fmla="*/ 388325 w 395140"/>
              <a:gd name="connsiteY27" fmla="*/ 285483 h 417547"/>
              <a:gd name="connsiteX28" fmla="*/ 388887 w 395140"/>
              <a:gd name="connsiteY28" fmla="*/ 254013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5140" h="417547">
                <a:moveTo>
                  <a:pt x="112395" y="157353"/>
                </a:moveTo>
                <a:cubicBezTo>
                  <a:pt x="100032" y="157353"/>
                  <a:pt x="89916" y="147237"/>
                  <a:pt x="89916" y="134874"/>
                </a:cubicBezTo>
                <a:cubicBezTo>
                  <a:pt x="89916" y="127006"/>
                  <a:pt x="94412" y="119701"/>
                  <a:pt x="100594" y="115767"/>
                </a:cubicBezTo>
                <a:cubicBezTo>
                  <a:pt x="100594" y="119701"/>
                  <a:pt x="101156" y="124196"/>
                  <a:pt x="101156" y="129254"/>
                </a:cubicBezTo>
                <a:cubicBezTo>
                  <a:pt x="101156" y="135436"/>
                  <a:pt x="106213" y="140494"/>
                  <a:pt x="112395" y="140494"/>
                </a:cubicBezTo>
                <a:cubicBezTo>
                  <a:pt x="118577" y="140494"/>
                  <a:pt x="123635" y="135436"/>
                  <a:pt x="123635" y="129254"/>
                </a:cubicBezTo>
                <a:cubicBezTo>
                  <a:pt x="123635" y="124196"/>
                  <a:pt x="123635" y="119701"/>
                  <a:pt x="123073" y="115205"/>
                </a:cubicBezTo>
                <a:cubicBezTo>
                  <a:pt x="129816" y="119139"/>
                  <a:pt x="134874" y="126444"/>
                  <a:pt x="134874" y="134874"/>
                </a:cubicBezTo>
                <a:cubicBezTo>
                  <a:pt x="134874" y="147237"/>
                  <a:pt x="124758" y="157353"/>
                  <a:pt x="112395" y="157353"/>
                </a:cubicBezTo>
                <a:close/>
                <a:moveTo>
                  <a:pt x="388887" y="254013"/>
                </a:moveTo>
                <a:lnTo>
                  <a:pt x="231534" y="96660"/>
                </a:lnTo>
                <a:cubicBezTo>
                  <a:pt x="227038" y="92164"/>
                  <a:pt x="221418" y="89916"/>
                  <a:pt x="215798" y="89916"/>
                </a:cubicBezTo>
                <a:lnTo>
                  <a:pt x="119139" y="89916"/>
                </a:lnTo>
                <a:cubicBezTo>
                  <a:pt x="112957" y="70247"/>
                  <a:pt x="101156" y="60131"/>
                  <a:pt x="80924" y="56198"/>
                </a:cubicBezTo>
                <a:cubicBezTo>
                  <a:pt x="73619" y="55074"/>
                  <a:pt x="67437" y="53950"/>
                  <a:pt x="61255" y="52826"/>
                </a:cubicBezTo>
                <a:cubicBezTo>
                  <a:pt x="29223" y="48330"/>
                  <a:pt x="22479" y="47206"/>
                  <a:pt x="22479" y="11240"/>
                </a:cubicBezTo>
                <a:cubicBezTo>
                  <a:pt x="22479" y="5058"/>
                  <a:pt x="17421" y="0"/>
                  <a:pt x="11240" y="0"/>
                </a:cubicBezTo>
                <a:cubicBezTo>
                  <a:pt x="5058" y="0"/>
                  <a:pt x="0" y="5058"/>
                  <a:pt x="0" y="11240"/>
                </a:cubicBezTo>
                <a:cubicBezTo>
                  <a:pt x="0" y="64065"/>
                  <a:pt x="20793" y="69685"/>
                  <a:pt x="57883" y="75305"/>
                </a:cubicBezTo>
                <a:cubicBezTo>
                  <a:pt x="63503" y="76429"/>
                  <a:pt x="69685" y="76991"/>
                  <a:pt x="76991" y="78677"/>
                </a:cubicBezTo>
                <a:cubicBezTo>
                  <a:pt x="84296" y="80362"/>
                  <a:pt x="92164" y="81486"/>
                  <a:pt x="96660" y="93288"/>
                </a:cubicBezTo>
                <a:cubicBezTo>
                  <a:pt x="79800" y="100032"/>
                  <a:pt x="67999" y="116329"/>
                  <a:pt x="67999" y="135436"/>
                </a:cubicBezTo>
                <a:lnTo>
                  <a:pt x="67999" y="238277"/>
                </a:lnTo>
                <a:cubicBezTo>
                  <a:pt x="67999" y="244459"/>
                  <a:pt x="70247" y="250079"/>
                  <a:pt x="74743" y="254013"/>
                </a:cubicBezTo>
                <a:lnTo>
                  <a:pt x="232096" y="411366"/>
                </a:lnTo>
                <a:cubicBezTo>
                  <a:pt x="236030" y="415862"/>
                  <a:pt x="241649" y="417547"/>
                  <a:pt x="247269" y="417547"/>
                </a:cubicBezTo>
                <a:cubicBezTo>
                  <a:pt x="252889" y="417547"/>
                  <a:pt x="258509" y="415300"/>
                  <a:pt x="263004" y="410804"/>
                </a:cubicBezTo>
                <a:lnTo>
                  <a:pt x="388325" y="285483"/>
                </a:lnTo>
                <a:cubicBezTo>
                  <a:pt x="397316" y="277054"/>
                  <a:pt x="397316" y="262442"/>
                  <a:pt x="388887" y="254013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221" name="Graphic 7" descr="Puzzle">
            <a:extLst>
              <a:ext uri="{FF2B5EF4-FFF2-40B4-BE49-F238E27FC236}">
                <a16:creationId xmlns:a16="http://schemas.microsoft.com/office/drawing/2014/main" id="{A3DFDA56-76A5-4A9D-B655-8BF34EF401EB}"/>
              </a:ext>
            </a:extLst>
          </p:cNvPr>
          <p:cNvSpPr/>
          <p:nvPr/>
        </p:nvSpPr>
        <p:spPr>
          <a:xfrm>
            <a:off x="8687689" y="2621129"/>
            <a:ext cx="297504" cy="297504"/>
          </a:xfrm>
          <a:custGeom>
            <a:avLst/>
            <a:gdLst>
              <a:gd name="connsiteX0" fmla="*/ 290541 w 449580"/>
              <a:gd name="connsiteY0" fmla="*/ 341119 h 449580"/>
              <a:gd name="connsiteX1" fmla="*/ 266376 w 449580"/>
              <a:gd name="connsiteY1" fmla="*/ 266938 h 449580"/>
              <a:gd name="connsiteX2" fmla="*/ 270310 w 449580"/>
              <a:gd name="connsiteY2" fmla="*/ 263004 h 449580"/>
              <a:gd name="connsiteX3" fmla="*/ 345615 w 449580"/>
              <a:gd name="connsiteY3" fmla="*/ 286045 h 449580"/>
              <a:gd name="connsiteX4" fmla="*/ 385515 w 449580"/>
              <a:gd name="connsiteY4" fmla="*/ 318078 h 449580"/>
              <a:gd name="connsiteX5" fmla="*/ 449580 w 449580"/>
              <a:gd name="connsiteY5" fmla="*/ 254013 h 449580"/>
              <a:gd name="connsiteX6" fmla="*/ 354044 w 449580"/>
              <a:gd name="connsiteY6" fmla="*/ 158477 h 449580"/>
              <a:gd name="connsiteX7" fmla="*/ 386077 w 449580"/>
              <a:gd name="connsiteY7" fmla="*/ 118577 h 449580"/>
              <a:gd name="connsiteX8" fmla="*/ 409118 w 449580"/>
              <a:gd name="connsiteY8" fmla="*/ 43272 h 449580"/>
              <a:gd name="connsiteX9" fmla="*/ 405184 w 449580"/>
              <a:gd name="connsiteY9" fmla="*/ 39338 h 449580"/>
              <a:gd name="connsiteX10" fmla="*/ 331003 w 449580"/>
              <a:gd name="connsiteY10" fmla="*/ 63503 h 449580"/>
              <a:gd name="connsiteX11" fmla="*/ 291103 w 449580"/>
              <a:gd name="connsiteY11" fmla="*/ 95536 h 449580"/>
              <a:gd name="connsiteX12" fmla="*/ 195567 w 449580"/>
              <a:gd name="connsiteY12" fmla="*/ 0 h 449580"/>
              <a:gd name="connsiteX13" fmla="*/ 130940 w 449580"/>
              <a:gd name="connsiteY13" fmla="*/ 64065 h 449580"/>
              <a:gd name="connsiteX14" fmla="*/ 162973 w 449580"/>
              <a:gd name="connsiteY14" fmla="*/ 103965 h 449580"/>
              <a:gd name="connsiteX15" fmla="*/ 187138 w 449580"/>
              <a:gd name="connsiteY15" fmla="*/ 178146 h 449580"/>
              <a:gd name="connsiteX16" fmla="*/ 183204 w 449580"/>
              <a:gd name="connsiteY16" fmla="*/ 182080 h 449580"/>
              <a:gd name="connsiteX17" fmla="*/ 107899 w 449580"/>
              <a:gd name="connsiteY17" fmla="*/ 159039 h 449580"/>
              <a:gd name="connsiteX18" fmla="*/ 67999 w 449580"/>
              <a:gd name="connsiteY18" fmla="*/ 127006 h 449580"/>
              <a:gd name="connsiteX19" fmla="*/ 0 w 449580"/>
              <a:gd name="connsiteY19" fmla="*/ 195567 h 449580"/>
              <a:gd name="connsiteX20" fmla="*/ 95536 w 449580"/>
              <a:gd name="connsiteY20" fmla="*/ 291103 h 449580"/>
              <a:gd name="connsiteX21" fmla="*/ 63503 w 449580"/>
              <a:gd name="connsiteY21" fmla="*/ 331003 h 449580"/>
              <a:gd name="connsiteX22" fmla="*/ 40462 w 449580"/>
              <a:gd name="connsiteY22" fmla="*/ 406308 h 449580"/>
              <a:gd name="connsiteX23" fmla="*/ 44396 w 449580"/>
              <a:gd name="connsiteY23" fmla="*/ 410242 h 449580"/>
              <a:gd name="connsiteX24" fmla="*/ 118577 w 449580"/>
              <a:gd name="connsiteY24" fmla="*/ 386077 h 449580"/>
              <a:gd name="connsiteX25" fmla="*/ 158477 w 449580"/>
              <a:gd name="connsiteY25" fmla="*/ 354044 h 449580"/>
              <a:gd name="connsiteX26" fmla="*/ 254013 w 449580"/>
              <a:gd name="connsiteY26" fmla="*/ 449580 h 449580"/>
              <a:gd name="connsiteX27" fmla="*/ 322574 w 449580"/>
              <a:gd name="connsiteY27" fmla="*/ 381019 h 449580"/>
              <a:gd name="connsiteX28" fmla="*/ 290541 w 449580"/>
              <a:gd name="connsiteY28" fmla="*/ 341119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9580" h="449580">
                <a:moveTo>
                  <a:pt x="290541" y="341119"/>
                </a:moveTo>
                <a:cubicBezTo>
                  <a:pt x="253451" y="342243"/>
                  <a:pt x="239963" y="294475"/>
                  <a:pt x="266376" y="266938"/>
                </a:cubicBezTo>
                <a:lnTo>
                  <a:pt x="270310" y="263004"/>
                </a:lnTo>
                <a:cubicBezTo>
                  <a:pt x="297847" y="236591"/>
                  <a:pt x="346739" y="248955"/>
                  <a:pt x="345615" y="286045"/>
                </a:cubicBezTo>
                <a:cubicBezTo>
                  <a:pt x="345053" y="307400"/>
                  <a:pt x="370342" y="333251"/>
                  <a:pt x="385515" y="318078"/>
                </a:cubicBezTo>
                <a:lnTo>
                  <a:pt x="449580" y="254013"/>
                </a:lnTo>
                <a:lnTo>
                  <a:pt x="354044" y="158477"/>
                </a:lnTo>
                <a:cubicBezTo>
                  <a:pt x="338871" y="143304"/>
                  <a:pt x="364722" y="118015"/>
                  <a:pt x="386077" y="118577"/>
                </a:cubicBezTo>
                <a:cubicBezTo>
                  <a:pt x="423167" y="119701"/>
                  <a:pt x="435531" y="70809"/>
                  <a:pt x="409118" y="43272"/>
                </a:cubicBezTo>
                <a:lnTo>
                  <a:pt x="405184" y="39338"/>
                </a:lnTo>
                <a:cubicBezTo>
                  <a:pt x="377647" y="12925"/>
                  <a:pt x="329879" y="26413"/>
                  <a:pt x="331003" y="63503"/>
                </a:cubicBezTo>
                <a:cubicBezTo>
                  <a:pt x="331565" y="84858"/>
                  <a:pt x="306276" y="110709"/>
                  <a:pt x="291103" y="95536"/>
                </a:cubicBezTo>
                <a:lnTo>
                  <a:pt x="195567" y="0"/>
                </a:lnTo>
                <a:lnTo>
                  <a:pt x="130940" y="64065"/>
                </a:lnTo>
                <a:cubicBezTo>
                  <a:pt x="115767" y="79238"/>
                  <a:pt x="141618" y="104527"/>
                  <a:pt x="162973" y="103965"/>
                </a:cubicBezTo>
                <a:cubicBezTo>
                  <a:pt x="200063" y="102841"/>
                  <a:pt x="213551" y="150609"/>
                  <a:pt x="187138" y="178146"/>
                </a:cubicBezTo>
                <a:lnTo>
                  <a:pt x="183204" y="182080"/>
                </a:lnTo>
                <a:cubicBezTo>
                  <a:pt x="155667" y="208493"/>
                  <a:pt x="106775" y="196129"/>
                  <a:pt x="107899" y="159039"/>
                </a:cubicBezTo>
                <a:cubicBezTo>
                  <a:pt x="108461" y="137684"/>
                  <a:pt x="83172" y="111833"/>
                  <a:pt x="67999" y="127006"/>
                </a:cubicBezTo>
                <a:lnTo>
                  <a:pt x="0" y="195567"/>
                </a:lnTo>
                <a:lnTo>
                  <a:pt x="95536" y="291103"/>
                </a:lnTo>
                <a:cubicBezTo>
                  <a:pt x="110709" y="306276"/>
                  <a:pt x="84858" y="331565"/>
                  <a:pt x="63503" y="331003"/>
                </a:cubicBezTo>
                <a:cubicBezTo>
                  <a:pt x="26413" y="329879"/>
                  <a:pt x="14049" y="378771"/>
                  <a:pt x="40462" y="406308"/>
                </a:cubicBezTo>
                <a:lnTo>
                  <a:pt x="44396" y="410242"/>
                </a:lnTo>
                <a:cubicBezTo>
                  <a:pt x="71933" y="436655"/>
                  <a:pt x="119701" y="423167"/>
                  <a:pt x="118577" y="386077"/>
                </a:cubicBezTo>
                <a:cubicBezTo>
                  <a:pt x="118015" y="364722"/>
                  <a:pt x="143304" y="338871"/>
                  <a:pt x="158477" y="354044"/>
                </a:cubicBezTo>
                <a:lnTo>
                  <a:pt x="254013" y="449580"/>
                </a:lnTo>
                <a:lnTo>
                  <a:pt x="322574" y="381019"/>
                </a:lnTo>
                <a:cubicBezTo>
                  <a:pt x="337747" y="365846"/>
                  <a:pt x="312458" y="340557"/>
                  <a:pt x="290541" y="34111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222" name="Graphic 5" descr="Tag">
            <a:extLst>
              <a:ext uri="{FF2B5EF4-FFF2-40B4-BE49-F238E27FC236}">
                <a16:creationId xmlns:a16="http://schemas.microsoft.com/office/drawing/2014/main" id="{5891915B-5AAD-47E4-8E24-DE5B1B4BB978}"/>
              </a:ext>
            </a:extLst>
          </p:cNvPr>
          <p:cNvSpPr/>
          <p:nvPr/>
        </p:nvSpPr>
        <p:spPr>
          <a:xfrm>
            <a:off x="131441" y="2655880"/>
            <a:ext cx="233172" cy="233172"/>
          </a:xfrm>
          <a:custGeom>
            <a:avLst/>
            <a:gdLst>
              <a:gd name="connsiteX0" fmla="*/ 112395 w 395140"/>
              <a:gd name="connsiteY0" fmla="*/ 157353 h 417547"/>
              <a:gd name="connsiteX1" fmla="*/ 89916 w 395140"/>
              <a:gd name="connsiteY1" fmla="*/ 134874 h 417547"/>
              <a:gd name="connsiteX2" fmla="*/ 100594 w 395140"/>
              <a:gd name="connsiteY2" fmla="*/ 115767 h 417547"/>
              <a:gd name="connsiteX3" fmla="*/ 101156 w 395140"/>
              <a:gd name="connsiteY3" fmla="*/ 129254 h 417547"/>
              <a:gd name="connsiteX4" fmla="*/ 112395 w 395140"/>
              <a:gd name="connsiteY4" fmla="*/ 140494 h 417547"/>
              <a:gd name="connsiteX5" fmla="*/ 123635 w 395140"/>
              <a:gd name="connsiteY5" fmla="*/ 129254 h 417547"/>
              <a:gd name="connsiteX6" fmla="*/ 123073 w 395140"/>
              <a:gd name="connsiteY6" fmla="*/ 115205 h 417547"/>
              <a:gd name="connsiteX7" fmla="*/ 134874 w 395140"/>
              <a:gd name="connsiteY7" fmla="*/ 134874 h 417547"/>
              <a:gd name="connsiteX8" fmla="*/ 112395 w 395140"/>
              <a:gd name="connsiteY8" fmla="*/ 157353 h 417547"/>
              <a:gd name="connsiteX9" fmla="*/ 388887 w 395140"/>
              <a:gd name="connsiteY9" fmla="*/ 254013 h 417547"/>
              <a:gd name="connsiteX10" fmla="*/ 231534 w 395140"/>
              <a:gd name="connsiteY10" fmla="*/ 96660 h 417547"/>
              <a:gd name="connsiteX11" fmla="*/ 215798 w 395140"/>
              <a:gd name="connsiteY11" fmla="*/ 89916 h 417547"/>
              <a:gd name="connsiteX12" fmla="*/ 119139 w 395140"/>
              <a:gd name="connsiteY12" fmla="*/ 89916 h 417547"/>
              <a:gd name="connsiteX13" fmla="*/ 80924 w 395140"/>
              <a:gd name="connsiteY13" fmla="*/ 56198 h 417547"/>
              <a:gd name="connsiteX14" fmla="*/ 61255 w 395140"/>
              <a:gd name="connsiteY14" fmla="*/ 52826 h 417547"/>
              <a:gd name="connsiteX15" fmla="*/ 22479 w 395140"/>
              <a:gd name="connsiteY15" fmla="*/ 11240 h 417547"/>
              <a:gd name="connsiteX16" fmla="*/ 11240 w 395140"/>
              <a:gd name="connsiteY16" fmla="*/ 0 h 417547"/>
              <a:gd name="connsiteX17" fmla="*/ 0 w 395140"/>
              <a:gd name="connsiteY17" fmla="*/ 11240 h 417547"/>
              <a:gd name="connsiteX18" fmla="*/ 57883 w 395140"/>
              <a:gd name="connsiteY18" fmla="*/ 75305 h 417547"/>
              <a:gd name="connsiteX19" fmla="*/ 76991 w 395140"/>
              <a:gd name="connsiteY19" fmla="*/ 78677 h 417547"/>
              <a:gd name="connsiteX20" fmla="*/ 96660 w 395140"/>
              <a:gd name="connsiteY20" fmla="*/ 93288 h 417547"/>
              <a:gd name="connsiteX21" fmla="*/ 67999 w 395140"/>
              <a:gd name="connsiteY21" fmla="*/ 135436 h 417547"/>
              <a:gd name="connsiteX22" fmla="*/ 67999 w 395140"/>
              <a:gd name="connsiteY22" fmla="*/ 238277 h 417547"/>
              <a:gd name="connsiteX23" fmla="*/ 74743 w 395140"/>
              <a:gd name="connsiteY23" fmla="*/ 254013 h 417547"/>
              <a:gd name="connsiteX24" fmla="*/ 232096 w 395140"/>
              <a:gd name="connsiteY24" fmla="*/ 411366 h 417547"/>
              <a:gd name="connsiteX25" fmla="*/ 247269 w 395140"/>
              <a:gd name="connsiteY25" fmla="*/ 417547 h 417547"/>
              <a:gd name="connsiteX26" fmla="*/ 263004 w 395140"/>
              <a:gd name="connsiteY26" fmla="*/ 410804 h 417547"/>
              <a:gd name="connsiteX27" fmla="*/ 388325 w 395140"/>
              <a:gd name="connsiteY27" fmla="*/ 285483 h 417547"/>
              <a:gd name="connsiteX28" fmla="*/ 388887 w 395140"/>
              <a:gd name="connsiteY28" fmla="*/ 254013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5140" h="417547">
                <a:moveTo>
                  <a:pt x="112395" y="157353"/>
                </a:moveTo>
                <a:cubicBezTo>
                  <a:pt x="100032" y="157353"/>
                  <a:pt x="89916" y="147237"/>
                  <a:pt x="89916" y="134874"/>
                </a:cubicBezTo>
                <a:cubicBezTo>
                  <a:pt x="89916" y="127006"/>
                  <a:pt x="94412" y="119701"/>
                  <a:pt x="100594" y="115767"/>
                </a:cubicBezTo>
                <a:cubicBezTo>
                  <a:pt x="100594" y="119701"/>
                  <a:pt x="101156" y="124196"/>
                  <a:pt x="101156" y="129254"/>
                </a:cubicBezTo>
                <a:cubicBezTo>
                  <a:pt x="101156" y="135436"/>
                  <a:pt x="106213" y="140494"/>
                  <a:pt x="112395" y="140494"/>
                </a:cubicBezTo>
                <a:cubicBezTo>
                  <a:pt x="118577" y="140494"/>
                  <a:pt x="123635" y="135436"/>
                  <a:pt x="123635" y="129254"/>
                </a:cubicBezTo>
                <a:cubicBezTo>
                  <a:pt x="123635" y="124196"/>
                  <a:pt x="123635" y="119701"/>
                  <a:pt x="123073" y="115205"/>
                </a:cubicBezTo>
                <a:cubicBezTo>
                  <a:pt x="129816" y="119139"/>
                  <a:pt x="134874" y="126444"/>
                  <a:pt x="134874" y="134874"/>
                </a:cubicBezTo>
                <a:cubicBezTo>
                  <a:pt x="134874" y="147237"/>
                  <a:pt x="124758" y="157353"/>
                  <a:pt x="112395" y="157353"/>
                </a:cubicBezTo>
                <a:close/>
                <a:moveTo>
                  <a:pt x="388887" y="254013"/>
                </a:moveTo>
                <a:lnTo>
                  <a:pt x="231534" y="96660"/>
                </a:lnTo>
                <a:cubicBezTo>
                  <a:pt x="227038" y="92164"/>
                  <a:pt x="221418" y="89916"/>
                  <a:pt x="215798" y="89916"/>
                </a:cubicBezTo>
                <a:lnTo>
                  <a:pt x="119139" y="89916"/>
                </a:lnTo>
                <a:cubicBezTo>
                  <a:pt x="112957" y="70247"/>
                  <a:pt x="101156" y="60131"/>
                  <a:pt x="80924" y="56198"/>
                </a:cubicBezTo>
                <a:cubicBezTo>
                  <a:pt x="73619" y="55074"/>
                  <a:pt x="67437" y="53950"/>
                  <a:pt x="61255" y="52826"/>
                </a:cubicBezTo>
                <a:cubicBezTo>
                  <a:pt x="29223" y="48330"/>
                  <a:pt x="22479" y="47206"/>
                  <a:pt x="22479" y="11240"/>
                </a:cubicBezTo>
                <a:cubicBezTo>
                  <a:pt x="22479" y="5058"/>
                  <a:pt x="17421" y="0"/>
                  <a:pt x="11240" y="0"/>
                </a:cubicBezTo>
                <a:cubicBezTo>
                  <a:pt x="5058" y="0"/>
                  <a:pt x="0" y="5058"/>
                  <a:pt x="0" y="11240"/>
                </a:cubicBezTo>
                <a:cubicBezTo>
                  <a:pt x="0" y="64065"/>
                  <a:pt x="20793" y="69685"/>
                  <a:pt x="57883" y="75305"/>
                </a:cubicBezTo>
                <a:cubicBezTo>
                  <a:pt x="63503" y="76429"/>
                  <a:pt x="69685" y="76991"/>
                  <a:pt x="76991" y="78677"/>
                </a:cubicBezTo>
                <a:cubicBezTo>
                  <a:pt x="84296" y="80362"/>
                  <a:pt x="92164" y="81486"/>
                  <a:pt x="96660" y="93288"/>
                </a:cubicBezTo>
                <a:cubicBezTo>
                  <a:pt x="79800" y="100032"/>
                  <a:pt x="67999" y="116329"/>
                  <a:pt x="67999" y="135436"/>
                </a:cubicBezTo>
                <a:lnTo>
                  <a:pt x="67999" y="238277"/>
                </a:lnTo>
                <a:cubicBezTo>
                  <a:pt x="67999" y="244459"/>
                  <a:pt x="70247" y="250079"/>
                  <a:pt x="74743" y="254013"/>
                </a:cubicBezTo>
                <a:lnTo>
                  <a:pt x="232096" y="411366"/>
                </a:lnTo>
                <a:cubicBezTo>
                  <a:pt x="236030" y="415862"/>
                  <a:pt x="241649" y="417547"/>
                  <a:pt x="247269" y="417547"/>
                </a:cubicBezTo>
                <a:cubicBezTo>
                  <a:pt x="252889" y="417547"/>
                  <a:pt x="258509" y="415300"/>
                  <a:pt x="263004" y="410804"/>
                </a:cubicBezTo>
                <a:lnTo>
                  <a:pt x="388325" y="285483"/>
                </a:lnTo>
                <a:cubicBezTo>
                  <a:pt x="397316" y="277054"/>
                  <a:pt x="397316" y="262442"/>
                  <a:pt x="388887" y="25401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6F167C7C-FDB2-4BD9-8AFF-47AF261E83C2}"/>
              </a:ext>
            </a:extLst>
          </p:cNvPr>
          <p:cNvGrpSpPr/>
          <p:nvPr/>
        </p:nvGrpSpPr>
        <p:grpSpPr>
          <a:xfrm>
            <a:off x="250907" y="3759491"/>
            <a:ext cx="1643208" cy="952226"/>
            <a:chOff x="332936" y="4580523"/>
            <a:chExt cx="2926080" cy="1269635"/>
          </a:xfrm>
        </p:grpSpPr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A5BDCF17-34F5-4A18-B987-3E73C0498B1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98815933-2589-4B44-AA28-16078E45433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8B2DDECA-C181-4CF2-B4FD-234799EDF312}"/>
              </a:ext>
            </a:extLst>
          </p:cNvPr>
          <p:cNvGrpSpPr/>
          <p:nvPr/>
        </p:nvGrpSpPr>
        <p:grpSpPr>
          <a:xfrm>
            <a:off x="7249886" y="3759491"/>
            <a:ext cx="1643208" cy="952226"/>
            <a:chOff x="332936" y="4580523"/>
            <a:chExt cx="2926080" cy="1269635"/>
          </a:xfrm>
        </p:grpSpPr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AF705225-1C99-4AB6-9C6A-F6C0942B5E9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D2E10854-EEC9-4754-B6D2-5958D312E76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229" name="Graphic 6" descr="Database">
            <a:extLst>
              <a:ext uri="{FF2B5EF4-FFF2-40B4-BE49-F238E27FC236}">
                <a16:creationId xmlns:a16="http://schemas.microsoft.com/office/drawing/2014/main" id="{DAE271BD-142F-4B4F-96C4-8B9E5827087D}"/>
              </a:ext>
            </a:extLst>
          </p:cNvPr>
          <p:cNvGrpSpPr/>
          <p:nvPr/>
        </p:nvGrpSpPr>
        <p:grpSpPr>
          <a:xfrm>
            <a:off x="4342910" y="3150815"/>
            <a:ext cx="207954" cy="282224"/>
            <a:chOff x="5790546" y="2771373"/>
            <a:chExt cx="277272" cy="376298"/>
          </a:xfrm>
          <a:solidFill>
            <a:srgbClr val="000000"/>
          </a:solidFill>
        </p:grpSpPr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DCB3D4B5-CBD5-4923-98FA-121DFD2504F1}"/>
                </a:ext>
              </a:extLst>
            </p:cNvPr>
            <p:cNvSpPr/>
            <p:nvPr/>
          </p:nvSpPr>
          <p:spPr>
            <a:xfrm>
              <a:off x="5790546" y="2771373"/>
              <a:ext cx="277272" cy="79220"/>
            </a:xfrm>
            <a:custGeom>
              <a:avLst/>
              <a:gdLst>
                <a:gd name="connsiteX0" fmla="*/ 277272 w 277272"/>
                <a:gd name="connsiteY0" fmla="*/ 39610 h 79220"/>
                <a:gd name="connsiteX1" fmla="*/ 138636 w 277272"/>
                <a:gd name="connsiteY1" fmla="*/ 79221 h 79220"/>
                <a:gd name="connsiteX2" fmla="*/ 0 w 277272"/>
                <a:gd name="connsiteY2" fmla="*/ 39610 h 79220"/>
                <a:gd name="connsiteX3" fmla="*/ 138636 w 277272"/>
                <a:gd name="connsiteY3" fmla="*/ 0 h 79220"/>
                <a:gd name="connsiteX4" fmla="*/ 277272 w 277272"/>
                <a:gd name="connsiteY4" fmla="*/ 39610 h 7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272" h="79220">
                  <a:moveTo>
                    <a:pt x="277272" y="39610"/>
                  </a:moveTo>
                  <a:cubicBezTo>
                    <a:pt x="277272" y="61487"/>
                    <a:pt x="215203" y="79221"/>
                    <a:pt x="138636" y="79221"/>
                  </a:cubicBezTo>
                  <a:cubicBezTo>
                    <a:pt x="62070" y="79221"/>
                    <a:pt x="0" y="61487"/>
                    <a:pt x="0" y="39610"/>
                  </a:cubicBezTo>
                  <a:cubicBezTo>
                    <a:pt x="0" y="17734"/>
                    <a:pt x="62070" y="0"/>
                    <a:pt x="138636" y="0"/>
                  </a:cubicBezTo>
                  <a:cubicBezTo>
                    <a:pt x="215203" y="0"/>
                    <a:pt x="277272" y="17734"/>
                    <a:pt x="277272" y="3961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56306902-6A60-424C-9DAD-AD0C21C1BD59}"/>
                </a:ext>
              </a:extLst>
            </p:cNvPr>
            <p:cNvSpPr/>
            <p:nvPr/>
          </p:nvSpPr>
          <p:spPr>
            <a:xfrm>
              <a:off x="5790546" y="2830789"/>
              <a:ext cx="277272" cy="118831"/>
            </a:xfrm>
            <a:custGeom>
              <a:avLst/>
              <a:gdLst>
                <a:gd name="connsiteX0" fmla="*/ 237662 w 277272"/>
                <a:gd name="connsiteY0" fmla="*/ 79221 h 118831"/>
                <a:gd name="connsiteX1" fmla="*/ 227759 w 277272"/>
                <a:gd name="connsiteY1" fmla="*/ 69318 h 118831"/>
                <a:gd name="connsiteX2" fmla="*/ 237662 w 277272"/>
                <a:gd name="connsiteY2" fmla="*/ 59416 h 118831"/>
                <a:gd name="connsiteX3" fmla="*/ 247565 w 277272"/>
                <a:gd name="connsiteY3" fmla="*/ 69318 h 118831"/>
                <a:gd name="connsiteX4" fmla="*/ 237662 w 277272"/>
                <a:gd name="connsiteY4" fmla="*/ 79221 h 118831"/>
                <a:gd name="connsiteX5" fmla="*/ 138636 w 277272"/>
                <a:gd name="connsiteY5" fmla="*/ 39610 h 118831"/>
                <a:gd name="connsiteX6" fmla="*/ 0 w 277272"/>
                <a:gd name="connsiteY6" fmla="*/ 0 h 118831"/>
                <a:gd name="connsiteX7" fmla="*/ 0 w 277272"/>
                <a:gd name="connsiteY7" fmla="*/ 79221 h 118831"/>
                <a:gd name="connsiteX8" fmla="*/ 138636 w 277272"/>
                <a:gd name="connsiteY8" fmla="*/ 118831 h 118831"/>
                <a:gd name="connsiteX9" fmla="*/ 277272 w 277272"/>
                <a:gd name="connsiteY9" fmla="*/ 79221 h 118831"/>
                <a:gd name="connsiteX10" fmla="*/ 277272 w 277272"/>
                <a:gd name="connsiteY10" fmla="*/ 0 h 118831"/>
                <a:gd name="connsiteX11" fmla="*/ 138636 w 277272"/>
                <a:gd name="connsiteY11" fmla="*/ 39610 h 1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272" h="118831">
                  <a:moveTo>
                    <a:pt x="237662" y="79221"/>
                  </a:moveTo>
                  <a:cubicBezTo>
                    <a:pt x="231720" y="79221"/>
                    <a:pt x="227759" y="75260"/>
                    <a:pt x="227759" y="69318"/>
                  </a:cubicBezTo>
                  <a:cubicBezTo>
                    <a:pt x="227759" y="63377"/>
                    <a:pt x="231720" y="59416"/>
                    <a:pt x="237662" y="59416"/>
                  </a:cubicBezTo>
                  <a:cubicBezTo>
                    <a:pt x="243604" y="59416"/>
                    <a:pt x="247565" y="63377"/>
                    <a:pt x="247565" y="69318"/>
                  </a:cubicBezTo>
                  <a:cubicBezTo>
                    <a:pt x="247565" y="75260"/>
                    <a:pt x="243604" y="79221"/>
                    <a:pt x="237662" y="79221"/>
                  </a:cubicBezTo>
                  <a:close/>
                  <a:moveTo>
                    <a:pt x="138636" y="39610"/>
                  </a:moveTo>
                  <a:cubicBezTo>
                    <a:pt x="62386" y="39610"/>
                    <a:pt x="0" y="21786"/>
                    <a:pt x="0" y="0"/>
                  </a:cubicBezTo>
                  <a:lnTo>
                    <a:pt x="0" y="79221"/>
                  </a:lnTo>
                  <a:cubicBezTo>
                    <a:pt x="0" y="101006"/>
                    <a:pt x="62386" y="118831"/>
                    <a:pt x="138636" y="118831"/>
                  </a:cubicBezTo>
                  <a:cubicBezTo>
                    <a:pt x="214886" y="118831"/>
                    <a:pt x="277272" y="101006"/>
                    <a:pt x="277272" y="79221"/>
                  </a:cubicBezTo>
                  <a:lnTo>
                    <a:pt x="277272" y="0"/>
                  </a:lnTo>
                  <a:cubicBezTo>
                    <a:pt x="277272" y="21786"/>
                    <a:pt x="214886" y="39610"/>
                    <a:pt x="138636" y="3961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79FA1D81-1150-4842-BB10-CC18CCD85A54}"/>
                </a:ext>
              </a:extLst>
            </p:cNvPr>
            <p:cNvSpPr/>
            <p:nvPr/>
          </p:nvSpPr>
          <p:spPr>
            <a:xfrm>
              <a:off x="5790546" y="2929815"/>
              <a:ext cx="277272" cy="118831"/>
            </a:xfrm>
            <a:custGeom>
              <a:avLst/>
              <a:gdLst>
                <a:gd name="connsiteX0" fmla="*/ 237662 w 277272"/>
                <a:gd name="connsiteY0" fmla="*/ 79221 h 118831"/>
                <a:gd name="connsiteX1" fmla="*/ 227759 w 277272"/>
                <a:gd name="connsiteY1" fmla="*/ 69318 h 118831"/>
                <a:gd name="connsiteX2" fmla="*/ 237662 w 277272"/>
                <a:gd name="connsiteY2" fmla="*/ 59416 h 118831"/>
                <a:gd name="connsiteX3" fmla="*/ 247565 w 277272"/>
                <a:gd name="connsiteY3" fmla="*/ 69318 h 118831"/>
                <a:gd name="connsiteX4" fmla="*/ 237662 w 277272"/>
                <a:gd name="connsiteY4" fmla="*/ 79221 h 118831"/>
                <a:gd name="connsiteX5" fmla="*/ 138636 w 277272"/>
                <a:gd name="connsiteY5" fmla="*/ 39610 h 118831"/>
                <a:gd name="connsiteX6" fmla="*/ 0 w 277272"/>
                <a:gd name="connsiteY6" fmla="*/ 0 h 118831"/>
                <a:gd name="connsiteX7" fmla="*/ 0 w 277272"/>
                <a:gd name="connsiteY7" fmla="*/ 79221 h 118831"/>
                <a:gd name="connsiteX8" fmla="*/ 138636 w 277272"/>
                <a:gd name="connsiteY8" fmla="*/ 118831 h 118831"/>
                <a:gd name="connsiteX9" fmla="*/ 277272 w 277272"/>
                <a:gd name="connsiteY9" fmla="*/ 79221 h 118831"/>
                <a:gd name="connsiteX10" fmla="*/ 277272 w 277272"/>
                <a:gd name="connsiteY10" fmla="*/ 0 h 118831"/>
                <a:gd name="connsiteX11" fmla="*/ 138636 w 277272"/>
                <a:gd name="connsiteY11" fmla="*/ 39610 h 1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272" h="118831">
                  <a:moveTo>
                    <a:pt x="237662" y="79221"/>
                  </a:moveTo>
                  <a:cubicBezTo>
                    <a:pt x="231720" y="79221"/>
                    <a:pt x="227759" y="75260"/>
                    <a:pt x="227759" y="69318"/>
                  </a:cubicBezTo>
                  <a:cubicBezTo>
                    <a:pt x="227759" y="63377"/>
                    <a:pt x="231720" y="59416"/>
                    <a:pt x="237662" y="59416"/>
                  </a:cubicBezTo>
                  <a:cubicBezTo>
                    <a:pt x="243604" y="59416"/>
                    <a:pt x="247565" y="63377"/>
                    <a:pt x="247565" y="69318"/>
                  </a:cubicBezTo>
                  <a:cubicBezTo>
                    <a:pt x="247565" y="75260"/>
                    <a:pt x="243604" y="79221"/>
                    <a:pt x="237662" y="79221"/>
                  </a:cubicBezTo>
                  <a:close/>
                  <a:moveTo>
                    <a:pt x="138636" y="39610"/>
                  </a:moveTo>
                  <a:cubicBezTo>
                    <a:pt x="62386" y="39610"/>
                    <a:pt x="0" y="21786"/>
                    <a:pt x="0" y="0"/>
                  </a:cubicBezTo>
                  <a:lnTo>
                    <a:pt x="0" y="79221"/>
                  </a:lnTo>
                  <a:cubicBezTo>
                    <a:pt x="0" y="101006"/>
                    <a:pt x="62386" y="118831"/>
                    <a:pt x="138636" y="118831"/>
                  </a:cubicBezTo>
                  <a:cubicBezTo>
                    <a:pt x="214886" y="118831"/>
                    <a:pt x="277272" y="101006"/>
                    <a:pt x="277272" y="79221"/>
                  </a:cubicBezTo>
                  <a:lnTo>
                    <a:pt x="277272" y="0"/>
                  </a:lnTo>
                  <a:cubicBezTo>
                    <a:pt x="277272" y="21786"/>
                    <a:pt x="214886" y="39610"/>
                    <a:pt x="138636" y="3961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B5671165-B9E9-47F7-B8D3-F891684EFD7F}"/>
                </a:ext>
              </a:extLst>
            </p:cNvPr>
            <p:cNvSpPr/>
            <p:nvPr/>
          </p:nvSpPr>
          <p:spPr>
            <a:xfrm>
              <a:off x="5790546" y="3028841"/>
              <a:ext cx="277272" cy="118831"/>
            </a:xfrm>
            <a:custGeom>
              <a:avLst/>
              <a:gdLst>
                <a:gd name="connsiteX0" fmla="*/ 237662 w 277272"/>
                <a:gd name="connsiteY0" fmla="*/ 79221 h 118831"/>
                <a:gd name="connsiteX1" fmla="*/ 227759 w 277272"/>
                <a:gd name="connsiteY1" fmla="*/ 69318 h 118831"/>
                <a:gd name="connsiteX2" fmla="*/ 237662 w 277272"/>
                <a:gd name="connsiteY2" fmla="*/ 59416 h 118831"/>
                <a:gd name="connsiteX3" fmla="*/ 247565 w 277272"/>
                <a:gd name="connsiteY3" fmla="*/ 69318 h 118831"/>
                <a:gd name="connsiteX4" fmla="*/ 237662 w 277272"/>
                <a:gd name="connsiteY4" fmla="*/ 79221 h 118831"/>
                <a:gd name="connsiteX5" fmla="*/ 138636 w 277272"/>
                <a:gd name="connsiteY5" fmla="*/ 39610 h 118831"/>
                <a:gd name="connsiteX6" fmla="*/ 0 w 277272"/>
                <a:gd name="connsiteY6" fmla="*/ 0 h 118831"/>
                <a:gd name="connsiteX7" fmla="*/ 0 w 277272"/>
                <a:gd name="connsiteY7" fmla="*/ 79221 h 118831"/>
                <a:gd name="connsiteX8" fmla="*/ 138636 w 277272"/>
                <a:gd name="connsiteY8" fmla="*/ 118831 h 118831"/>
                <a:gd name="connsiteX9" fmla="*/ 277272 w 277272"/>
                <a:gd name="connsiteY9" fmla="*/ 79221 h 118831"/>
                <a:gd name="connsiteX10" fmla="*/ 277272 w 277272"/>
                <a:gd name="connsiteY10" fmla="*/ 0 h 118831"/>
                <a:gd name="connsiteX11" fmla="*/ 138636 w 277272"/>
                <a:gd name="connsiteY11" fmla="*/ 39610 h 1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272" h="118831">
                  <a:moveTo>
                    <a:pt x="237662" y="79221"/>
                  </a:moveTo>
                  <a:cubicBezTo>
                    <a:pt x="231720" y="79221"/>
                    <a:pt x="227759" y="75260"/>
                    <a:pt x="227759" y="69318"/>
                  </a:cubicBezTo>
                  <a:cubicBezTo>
                    <a:pt x="227759" y="63377"/>
                    <a:pt x="231720" y="59416"/>
                    <a:pt x="237662" y="59416"/>
                  </a:cubicBezTo>
                  <a:cubicBezTo>
                    <a:pt x="243604" y="59416"/>
                    <a:pt x="247565" y="63377"/>
                    <a:pt x="247565" y="69318"/>
                  </a:cubicBezTo>
                  <a:cubicBezTo>
                    <a:pt x="247565" y="75260"/>
                    <a:pt x="243604" y="79221"/>
                    <a:pt x="237662" y="79221"/>
                  </a:cubicBezTo>
                  <a:close/>
                  <a:moveTo>
                    <a:pt x="138636" y="39610"/>
                  </a:moveTo>
                  <a:cubicBezTo>
                    <a:pt x="62386" y="39610"/>
                    <a:pt x="0" y="21786"/>
                    <a:pt x="0" y="0"/>
                  </a:cubicBezTo>
                  <a:lnTo>
                    <a:pt x="0" y="79221"/>
                  </a:lnTo>
                  <a:cubicBezTo>
                    <a:pt x="0" y="101006"/>
                    <a:pt x="62386" y="118831"/>
                    <a:pt x="138636" y="118831"/>
                  </a:cubicBezTo>
                  <a:cubicBezTo>
                    <a:pt x="214886" y="118831"/>
                    <a:pt x="277272" y="101006"/>
                    <a:pt x="277272" y="79221"/>
                  </a:cubicBezTo>
                  <a:lnTo>
                    <a:pt x="277272" y="0"/>
                  </a:lnTo>
                  <a:cubicBezTo>
                    <a:pt x="277272" y="21786"/>
                    <a:pt x="214886" y="39610"/>
                    <a:pt x="138636" y="3961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34" name="Graphic 10" descr="Filter">
            <a:extLst>
              <a:ext uri="{FF2B5EF4-FFF2-40B4-BE49-F238E27FC236}">
                <a16:creationId xmlns:a16="http://schemas.microsoft.com/office/drawing/2014/main" id="{2053F990-3423-4B79-812D-01F13451D6F2}"/>
              </a:ext>
            </a:extLst>
          </p:cNvPr>
          <p:cNvSpPr/>
          <p:nvPr/>
        </p:nvSpPr>
        <p:spPr>
          <a:xfrm>
            <a:off x="5927944" y="4527086"/>
            <a:ext cx="252515" cy="252515"/>
          </a:xfrm>
          <a:custGeom>
            <a:avLst/>
            <a:gdLst>
              <a:gd name="connsiteX0" fmla="*/ 336688 w 336687"/>
              <a:gd name="connsiteY0" fmla="*/ 0 h 336687"/>
              <a:gd name="connsiteX1" fmla="*/ 0 w 336687"/>
              <a:gd name="connsiteY1" fmla="*/ 0 h 336687"/>
              <a:gd name="connsiteX2" fmla="*/ 148539 w 336687"/>
              <a:gd name="connsiteY2" fmla="*/ 148539 h 336687"/>
              <a:gd name="connsiteX3" fmla="*/ 148539 w 336687"/>
              <a:gd name="connsiteY3" fmla="*/ 297078 h 336687"/>
              <a:gd name="connsiteX4" fmla="*/ 148539 w 336687"/>
              <a:gd name="connsiteY4" fmla="*/ 336688 h 336687"/>
              <a:gd name="connsiteX5" fmla="*/ 188149 w 336687"/>
              <a:gd name="connsiteY5" fmla="*/ 297078 h 336687"/>
              <a:gd name="connsiteX6" fmla="*/ 188149 w 336687"/>
              <a:gd name="connsiteY6" fmla="*/ 148539 h 33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687" h="336687">
                <a:moveTo>
                  <a:pt x="336688" y="0"/>
                </a:moveTo>
                <a:lnTo>
                  <a:pt x="0" y="0"/>
                </a:lnTo>
                <a:lnTo>
                  <a:pt x="148539" y="148539"/>
                </a:lnTo>
                <a:lnTo>
                  <a:pt x="148539" y="297078"/>
                </a:lnTo>
                <a:lnTo>
                  <a:pt x="148539" y="336688"/>
                </a:lnTo>
                <a:lnTo>
                  <a:pt x="188149" y="297078"/>
                </a:lnTo>
                <a:lnTo>
                  <a:pt x="188149" y="148539"/>
                </a:lnTo>
                <a:close/>
              </a:path>
            </a:pathLst>
          </a:custGeom>
          <a:solidFill>
            <a:srgbClr val="000000"/>
          </a:solidFill>
          <a:ln w="486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35" name="Graphic 155" descr="Database">
            <a:extLst>
              <a:ext uri="{FF2B5EF4-FFF2-40B4-BE49-F238E27FC236}">
                <a16:creationId xmlns:a16="http://schemas.microsoft.com/office/drawing/2014/main" id="{DDB6E355-303F-4EB7-BE7E-7F749655F622}"/>
              </a:ext>
            </a:extLst>
          </p:cNvPr>
          <p:cNvGrpSpPr/>
          <p:nvPr/>
        </p:nvGrpSpPr>
        <p:grpSpPr>
          <a:xfrm>
            <a:off x="754225" y="5049905"/>
            <a:ext cx="186134" cy="252611"/>
            <a:chOff x="1201576" y="5030787"/>
            <a:chExt cx="248179" cy="336814"/>
          </a:xfrm>
          <a:solidFill>
            <a:srgbClr val="BEBEBE"/>
          </a:solidFill>
        </p:grpSpPr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A2C9A759-DD14-4EC9-AFFC-E3716D687828}"/>
                </a:ext>
              </a:extLst>
            </p:cNvPr>
            <p:cNvSpPr/>
            <p:nvPr/>
          </p:nvSpPr>
          <p:spPr>
            <a:xfrm>
              <a:off x="1201576" y="5030787"/>
              <a:ext cx="248179" cy="70908"/>
            </a:xfrm>
            <a:custGeom>
              <a:avLst/>
              <a:gdLst>
                <a:gd name="connsiteX0" fmla="*/ 248179 w 248179"/>
                <a:gd name="connsiteY0" fmla="*/ 35454 h 70908"/>
                <a:gd name="connsiteX1" fmla="*/ 124090 w 248179"/>
                <a:gd name="connsiteY1" fmla="*/ 70908 h 70908"/>
                <a:gd name="connsiteX2" fmla="*/ 0 w 248179"/>
                <a:gd name="connsiteY2" fmla="*/ 35454 h 70908"/>
                <a:gd name="connsiteX3" fmla="*/ 124090 w 248179"/>
                <a:gd name="connsiteY3" fmla="*/ 0 h 70908"/>
                <a:gd name="connsiteX4" fmla="*/ 248179 w 248179"/>
                <a:gd name="connsiteY4" fmla="*/ 35454 h 7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179" h="70908">
                  <a:moveTo>
                    <a:pt x="248179" y="35454"/>
                  </a:moveTo>
                  <a:cubicBezTo>
                    <a:pt x="248179" y="55035"/>
                    <a:pt x="192622" y="70908"/>
                    <a:pt x="124090" y="70908"/>
                  </a:cubicBezTo>
                  <a:cubicBezTo>
                    <a:pt x="55557" y="70908"/>
                    <a:pt x="0" y="55035"/>
                    <a:pt x="0" y="35454"/>
                  </a:cubicBezTo>
                  <a:cubicBezTo>
                    <a:pt x="0" y="15873"/>
                    <a:pt x="55557" y="0"/>
                    <a:pt x="124090" y="0"/>
                  </a:cubicBezTo>
                  <a:cubicBezTo>
                    <a:pt x="192622" y="0"/>
                    <a:pt x="248179" y="15873"/>
                    <a:pt x="248179" y="3545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3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A42A2E9D-3C18-41A7-95C3-76A75BF9CA19}"/>
                </a:ext>
              </a:extLst>
            </p:cNvPr>
            <p:cNvSpPr/>
            <p:nvPr/>
          </p:nvSpPr>
          <p:spPr>
            <a:xfrm>
              <a:off x="1201576" y="5083968"/>
              <a:ext cx="248179" cy="106362"/>
            </a:xfrm>
            <a:custGeom>
              <a:avLst/>
              <a:gdLst>
                <a:gd name="connsiteX0" fmla="*/ 212725 w 248179"/>
                <a:gd name="connsiteY0" fmla="*/ 70908 h 106362"/>
                <a:gd name="connsiteX1" fmla="*/ 203861 w 248179"/>
                <a:gd name="connsiteY1" fmla="*/ 62045 h 106362"/>
                <a:gd name="connsiteX2" fmla="*/ 212725 w 248179"/>
                <a:gd name="connsiteY2" fmla="*/ 53181 h 106362"/>
                <a:gd name="connsiteX3" fmla="*/ 221589 w 248179"/>
                <a:gd name="connsiteY3" fmla="*/ 62045 h 106362"/>
                <a:gd name="connsiteX4" fmla="*/ 212725 w 248179"/>
                <a:gd name="connsiteY4" fmla="*/ 70908 h 106362"/>
                <a:gd name="connsiteX5" fmla="*/ 124090 w 248179"/>
                <a:gd name="connsiteY5" fmla="*/ 35454 h 106362"/>
                <a:gd name="connsiteX6" fmla="*/ 0 w 248179"/>
                <a:gd name="connsiteY6" fmla="*/ 0 h 106362"/>
                <a:gd name="connsiteX7" fmla="*/ 0 w 248179"/>
                <a:gd name="connsiteY7" fmla="*/ 70908 h 106362"/>
                <a:gd name="connsiteX8" fmla="*/ 124090 w 248179"/>
                <a:gd name="connsiteY8" fmla="*/ 106363 h 106362"/>
                <a:gd name="connsiteX9" fmla="*/ 248179 w 248179"/>
                <a:gd name="connsiteY9" fmla="*/ 70908 h 106362"/>
                <a:gd name="connsiteX10" fmla="*/ 248179 w 248179"/>
                <a:gd name="connsiteY10" fmla="*/ 0 h 106362"/>
                <a:gd name="connsiteX11" fmla="*/ 124090 w 248179"/>
                <a:gd name="connsiteY11" fmla="*/ 35454 h 10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179" h="106362">
                  <a:moveTo>
                    <a:pt x="212725" y="70908"/>
                  </a:moveTo>
                  <a:cubicBezTo>
                    <a:pt x="207407" y="70908"/>
                    <a:pt x="203861" y="67363"/>
                    <a:pt x="203861" y="62045"/>
                  </a:cubicBezTo>
                  <a:cubicBezTo>
                    <a:pt x="203861" y="56727"/>
                    <a:pt x="207407" y="53181"/>
                    <a:pt x="212725" y="53181"/>
                  </a:cubicBezTo>
                  <a:cubicBezTo>
                    <a:pt x="218043" y="53181"/>
                    <a:pt x="221589" y="56727"/>
                    <a:pt x="221589" y="62045"/>
                  </a:cubicBezTo>
                  <a:cubicBezTo>
                    <a:pt x="221589" y="67363"/>
                    <a:pt x="218043" y="70908"/>
                    <a:pt x="212725" y="70908"/>
                  </a:cubicBezTo>
                  <a:close/>
                  <a:moveTo>
                    <a:pt x="124090" y="35454"/>
                  </a:moveTo>
                  <a:cubicBezTo>
                    <a:pt x="55840" y="35454"/>
                    <a:pt x="0" y="19500"/>
                    <a:pt x="0" y="0"/>
                  </a:cubicBezTo>
                  <a:lnTo>
                    <a:pt x="0" y="70908"/>
                  </a:lnTo>
                  <a:cubicBezTo>
                    <a:pt x="0" y="90408"/>
                    <a:pt x="55840" y="106363"/>
                    <a:pt x="124090" y="106363"/>
                  </a:cubicBezTo>
                  <a:cubicBezTo>
                    <a:pt x="192339" y="106363"/>
                    <a:pt x="248179" y="90408"/>
                    <a:pt x="248179" y="70908"/>
                  </a:cubicBezTo>
                  <a:lnTo>
                    <a:pt x="248179" y="0"/>
                  </a:lnTo>
                  <a:cubicBezTo>
                    <a:pt x="248179" y="19500"/>
                    <a:pt x="192339" y="35454"/>
                    <a:pt x="124090" y="3545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3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DC869055-773B-48F6-8198-26E55DD39D44}"/>
                </a:ext>
              </a:extLst>
            </p:cNvPr>
            <p:cNvSpPr/>
            <p:nvPr/>
          </p:nvSpPr>
          <p:spPr>
            <a:xfrm>
              <a:off x="1201576" y="5172604"/>
              <a:ext cx="248179" cy="106362"/>
            </a:xfrm>
            <a:custGeom>
              <a:avLst/>
              <a:gdLst>
                <a:gd name="connsiteX0" fmla="*/ 212725 w 248179"/>
                <a:gd name="connsiteY0" fmla="*/ 70908 h 106362"/>
                <a:gd name="connsiteX1" fmla="*/ 203861 w 248179"/>
                <a:gd name="connsiteY1" fmla="*/ 62045 h 106362"/>
                <a:gd name="connsiteX2" fmla="*/ 212725 w 248179"/>
                <a:gd name="connsiteY2" fmla="*/ 53181 h 106362"/>
                <a:gd name="connsiteX3" fmla="*/ 221589 w 248179"/>
                <a:gd name="connsiteY3" fmla="*/ 62045 h 106362"/>
                <a:gd name="connsiteX4" fmla="*/ 212725 w 248179"/>
                <a:gd name="connsiteY4" fmla="*/ 70908 h 106362"/>
                <a:gd name="connsiteX5" fmla="*/ 124090 w 248179"/>
                <a:gd name="connsiteY5" fmla="*/ 35454 h 106362"/>
                <a:gd name="connsiteX6" fmla="*/ 0 w 248179"/>
                <a:gd name="connsiteY6" fmla="*/ 0 h 106362"/>
                <a:gd name="connsiteX7" fmla="*/ 0 w 248179"/>
                <a:gd name="connsiteY7" fmla="*/ 70908 h 106362"/>
                <a:gd name="connsiteX8" fmla="*/ 124090 w 248179"/>
                <a:gd name="connsiteY8" fmla="*/ 106363 h 106362"/>
                <a:gd name="connsiteX9" fmla="*/ 248179 w 248179"/>
                <a:gd name="connsiteY9" fmla="*/ 70908 h 106362"/>
                <a:gd name="connsiteX10" fmla="*/ 248179 w 248179"/>
                <a:gd name="connsiteY10" fmla="*/ 0 h 106362"/>
                <a:gd name="connsiteX11" fmla="*/ 124090 w 248179"/>
                <a:gd name="connsiteY11" fmla="*/ 35454 h 10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179" h="106362">
                  <a:moveTo>
                    <a:pt x="212725" y="70908"/>
                  </a:moveTo>
                  <a:cubicBezTo>
                    <a:pt x="207407" y="70908"/>
                    <a:pt x="203861" y="67363"/>
                    <a:pt x="203861" y="62045"/>
                  </a:cubicBezTo>
                  <a:cubicBezTo>
                    <a:pt x="203861" y="56727"/>
                    <a:pt x="207407" y="53181"/>
                    <a:pt x="212725" y="53181"/>
                  </a:cubicBezTo>
                  <a:cubicBezTo>
                    <a:pt x="218043" y="53181"/>
                    <a:pt x="221589" y="56727"/>
                    <a:pt x="221589" y="62045"/>
                  </a:cubicBezTo>
                  <a:cubicBezTo>
                    <a:pt x="221589" y="67363"/>
                    <a:pt x="218043" y="70908"/>
                    <a:pt x="212725" y="70908"/>
                  </a:cubicBezTo>
                  <a:close/>
                  <a:moveTo>
                    <a:pt x="124090" y="35454"/>
                  </a:moveTo>
                  <a:cubicBezTo>
                    <a:pt x="55840" y="35454"/>
                    <a:pt x="0" y="19500"/>
                    <a:pt x="0" y="0"/>
                  </a:cubicBezTo>
                  <a:lnTo>
                    <a:pt x="0" y="70908"/>
                  </a:lnTo>
                  <a:cubicBezTo>
                    <a:pt x="0" y="90408"/>
                    <a:pt x="55840" y="106363"/>
                    <a:pt x="124090" y="106363"/>
                  </a:cubicBezTo>
                  <a:cubicBezTo>
                    <a:pt x="192339" y="106363"/>
                    <a:pt x="248179" y="90408"/>
                    <a:pt x="248179" y="70908"/>
                  </a:cubicBezTo>
                  <a:lnTo>
                    <a:pt x="248179" y="0"/>
                  </a:lnTo>
                  <a:cubicBezTo>
                    <a:pt x="248179" y="19500"/>
                    <a:pt x="192339" y="35454"/>
                    <a:pt x="124090" y="3545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3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DDA34EF9-59C5-4EE5-8654-6909C9224F84}"/>
                </a:ext>
              </a:extLst>
            </p:cNvPr>
            <p:cNvSpPr/>
            <p:nvPr/>
          </p:nvSpPr>
          <p:spPr>
            <a:xfrm>
              <a:off x="1201576" y="5261239"/>
              <a:ext cx="248179" cy="106362"/>
            </a:xfrm>
            <a:custGeom>
              <a:avLst/>
              <a:gdLst>
                <a:gd name="connsiteX0" fmla="*/ 212725 w 248179"/>
                <a:gd name="connsiteY0" fmla="*/ 70908 h 106362"/>
                <a:gd name="connsiteX1" fmla="*/ 203861 w 248179"/>
                <a:gd name="connsiteY1" fmla="*/ 62045 h 106362"/>
                <a:gd name="connsiteX2" fmla="*/ 212725 w 248179"/>
                <a:gd name="connsiteY2" fmla="*/ 53181 h 106362"/>
                <a:gd name="connsiteX3" fmla="*/ 221589 w 248179"/>
                <a:gd name="connsiteY3" fmla="*/ 62045 h 106362"/>
                <a:gd name="connsiteX4" fmla="*/ 212725 w 248179"/>
                <a:gd name="connsiteY4" fmla="*/ 70908 h 106362"/>
                <a:gd name="connsiteX5" fmla="*/ 124090 w 248179"/>
                <a:gd name="connsiteY5" fmla="*/ 35454 h 106362"/>
                <a:gd name="connsiteX6" fmla="*/ 0 w 248179"/>
                <a:gd name="connsiteY6" fmla="*/ 0 h 106362"/>
                <a:gd name="connsiteX7" fmla="*/ 0 w 248179"/>
                <a:gd name="connsiteY7" fmla="*/ 70908 h 106362"/>
                <a:gd name="connsiteX8" fmla="*/ 124090 w 248179"/>
                <a:gd name="connsiteY8" fmla="*/ 106363 h 106362"/>
                <a:gd name="connsiteX9" fmla="*/ 248179 w 248179"/>
                <a:gd name="connsiteY9" fmla="*/ 70908 h 106362"/>
                <a:gd name="connsiteX10" fmla="*/ 248179 w 248179"/>
                <a:gd name="connsiteY10" fmla="*/ 0 h 106362"/>
                <a:gd name="connsiteX11" fmla="*/ 124090 w 248179"/>
                <a:gd name="connsiteY11" fmla="*/ 35454 h 10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179" h="106362">
                  <a:moveTo>
                    <a:pt x="212725" y="70908"/>
                  </a:moveTo>
                  <a:cubicBezTo>
                    <a:pt x="207407" y="70908"/>
                    <a:pt x="203861" y="67363"/>
                    <a:pt x="203861" y="62045"/>
                  </a:cubicBezTo>
                  <a:cubicBezTo>
                    <a:pt x="203861" y="56727"/>
                    <a:pt x="207407" y="53181"/>
                    <a:pt x="212725" y="53181"/>
                  </a:cubicBezTo>
                  <a:cubicBezTo>
                    <a:pt x="218043" y="53181"/>
                    <a:pt x="221589" y="56727"/>
                    <a:pt x="221589" y="62045"/>
                  </a:cubicBezTo>
                  <a:cubicBezTo>
                    <a:pt x="221589" y="67363"/>
                    <a:pt x="218043" y="70908"/>
                    <a:pt x="212725" y="70908"/>
                  </a:cubicBezTo>
                  <a:close/>
                  <a:moveTo>
                    <a:pt x="124090" y="35454"/>
                  </a:moveTo>
                  <a:cubicBezTo>
                    <a:pt x="55840" y="35454"/>
                    <a:pt x="0" y="19500"/>
                    <a:pt x="0" y="0"/>
                  </a:cubicBezTo>
                  <a:lnTo>
                    <a:pt x="0" y="70908"/>
                  </a:lnTo>
                  <a:cubicBezTo>
                    <a:pt x="0" y="90408"/>
                    <a:pt x="55840" y="106363"/>
                    <a:pt x="124090" y="106363"/>
                  </a:cubicBezTo>
                  <a:cubicBezTo>
                    <a:pt x="192339" y="106363"/>
                    <a:pt x="248179" y="90408"/>
                    <a:pt x="248179" y="70908"/>
                  </a:cubicBezTo>
                  <a:lnTo>
                    <a:pt x="248179" y="0"/>
                  </a:lnTo>
                  <a:cubicBezTo>
                    <a:pt x="248179" y="19500"/>
                    <a:pt x="192339" y="35454"/>
                    <a:pt x="124090" y="3545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3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40" name="Graphic 156" descr="Filter">
            <a:extLst>
              <a:ext uri="{FF2B5EF4-FFF2-40B4-BE49-F238E27FC236}">
                <a16:creationId xmlns:a16="http://schemas.microsoft.com/office/drawing/2014/main" id="{CAC54220-6CC3-4D18-B289-5B419870BF69}"/>
              </a:ext>
            </a:extLst>
          </p:cNvPr>
          <p:cNvSpPr/>
          <p:nvPr/>
        </p:nvSpPr>
        <p:spPr>
          <a:xfrm>
            <a:off x="8732837" y="3857518"/>
            <a:ext cx="226020" cy="226020"/>
          </a:xfrm>
          <a:custGeom>
            <a:avLst/>
            <a:gdLst>
              <a:gd name="connsiteX0" fmla="*/ 301360 w 301360"/>
              <a:gd name="connsiteY0" fmla="*/ 0 h 301360"/>
              <a:gd name="connsiteX1" fmla="*/ 0 w 301360"/>
              <a:gd name="connsiteY1" fmla="*/ 0 h 301360"/>
              <a:gd name="connsiteX2" fmla="*/ 132953 w 301360"/>
              <a:gd name="connsiteY2" fmla="*/ 132953 h 301360"/>
              <a:gd name="connsiteX3" fmla="*/ 132953 w 301360"/>
              <a:gd name="connsiteY3" fmla="*/ 265906 h 301360"/>
              <a:gd name="connsiteX4" fmla="*/ 132953 w 301360"/>
              <a:gd name="connsiteY4" fmla="*/ 301360 h 301360"/>
              <a:gd name="connsiteX5" fmla="*/ 168407 w 301360"/>
              <a:gd name="connsiteY5" fmla="*/ 265906 h 301360"/>
              <a:gd name="connsiteX6" fmla="*/ 168407 w 301360"/>
              <a:gd name="connsiteY6" fmla="*/ 132953 h 30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360" h="301360">
                <a:moveTo>
                  <a:pt x="301360" y="0"/>
                </a:moveTo>
                <a:lnTo>
                  <a:pt x="0" y="0"/>
                </a:lnTo>
                <a:lnTo>
                  <a:pt x="132953" y="132953"/>
                </a:lnTo>
                <a:lnTo>
                  <a:pt x="132953" y="265906"/>
                </a:lnTo>
                <a:lnTo>
                  <a:pt x="132953" y="301360"/>
                </a:lnTo>
                <a:lnTo>
                  <a:pt x="168407" y="265906"/>
                </a:lnTo>
                <a:lnTo>
                  <a:pt x="168407" y="132953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436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186082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431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Cycle w/ 8 Parts – Slide Template</vt:lpstr>
      <vt:lpstr>Serpentine Cycle w/ 8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Cycle w/ 8 Parts</dc:title>
  <dc:creator>PresentationGO.com</dc:creator>
  <dc:description>© Copyright PresentationGO.com</dc:description>
  <dcterms:created xsi:type="dcterms:W3CDTF">2014-11-26T05:14:11Z</dcterms:created>
  <dcterms:modified xsi:type="dcterms:W3CDTF">2020-04-02T20:50:50Z</dcterms:modified>
  <cp:category>Charts &amp; Diagrams</cp:category>
</cp:coreProperties>
</file>