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0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19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Decreasing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E6CB8F4-2840-4298-98C2-B70F4DCCBC7B}"/>
              </a:ext>
            </a:extLst>
          </p:cNvPr>
          <p:cNvSpPr/>
          <p:nvPr/>
        </p:nvSpPr>
        <p:spPr>
          <a:xfrm>
            <a:off x="968540" y="1701695"/>
            <a:ext cx="7206920" cy="260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4" y="11541"/>
                </a:moveTo>
                <a:cubicBezTo>
                  <a:pt x="20034" y="12663"/>
                  <a:pt x="19701" y="13585"/>
                  <a:pt x="19295" y="13585"/>
                </a:cubicBezTo>
                <a:cubicBezTo>
                  <a:pt x="18889" y="13585"/>
                  <a:pt x="18556" y="12663"/>
                  <a:pt x="18556" y="11541"/>
                </a:cubicBezTo>
                <a:cubicBezTo>
                  <a:pt x="18556" y="6913"/>
                  <a:pt x="17193" y="3166"/>
                  <a:pt x="15526" y="3166"/>
                </a:cubicBezTo>
                <a:cubicBezTo>
                  <a:pt x="13852" y="3166"/>
                  <a:pt x="12496" y="6933"/>
                  <a:pt x="12496" y="11541"/>
                </a:cubicBezTo>
                <a:cubicBezTo>
                  <a:pt x="12496" y="14707"/>
                  <a:pt x="11568" y="17272"/>
                  <a:pt x="10423" y="17272"/>
                </a:cubicBezTo>
                <a:cubicBezTo>
                  <a:pt x="9278" y="17272"/>
                  <a:pt x="8350" y="14707"/>
                  <a:pt x="8350" y="11541"/>
                </a:cubicBezTo>
                <a:cubicBezTo>
                  <a:pt x="8350" y="5170"/>
                  <a:pt x="6480" y="0"/>
                  <a:pt x="4175" y="0"/>
                </a:cubicBezTo>
                <a:cubicBezTo>
                  <a:pt x="1870" y="0"/>
                  <a:pt x="0" y="5170"/>
                  <a:pt x="0" y="11541"/>
                </a:cubicBezTo>
                <a:lnTo>
                  <a:pt x="1566" y="11541"/>
                </a:lnTo>
                <a:cubicBezTo>
                  <a:pt x="1566" y="7574"/>
                  <a:pt x="2733" y="4328"/>
                  <a:pt x="4175" y="4328"/>
                </a:cubicBezTo>
                <a:cubicBezTo>
                  <a:pt x="5617" y="4328"/>
                  <a:pt x="6784" y="7554"/>
                  <a:pt x="6784" y="11541"/>
                </a:cubicBezTo>
                <a:cubicBezTo>
                  <a:pt x="6784" y="17092"/>
                  <a:pt x="8415" y="21600"/>
                  <a:pt x="10423" y="21600"/>
                </a:cubicBezTo>
                <a:cubicBezTo>
                  <a:pt x="12431" y="21600"/>
                  <a:pt x="14062" y="17092"/>
                  <a:pt x="14062" y="11541"/>
                </a:cubicBezTo>
                <a:cubicBezTo>
                  <a:pt x="14062" y="9297"/>
                  <a:pt x="14721" y="7494"/>
                  <a:pt x="15526" y="7494"/>
                </a:cubicBezTo>
                <a:cubicBezTo>
                  <a:pt x="16330" y="7494"/>
                  <a:pt x="16990" y="9317"/>
                  <a:pt x="16990" y="11541"/>
                </a:cubicBezTo>
                <a:cubicBezTo>
                  <a:pt x="16990" y="15048"/>
                  <a:pt x="18027" y="17913"/>
                  <a:pt x="19295" y="17913"/>
                </a:cubicBezTo>
                <a:cubicBezTo>
                  <a:pt x="20563" y="17913"/>
                  <a:pt x="21600" y="15048"/>
                  <a:pt x="21600" y="11541"/>
                </a:cubicBezTo>
                <a:lnTo>
                  <a:pt x="20034" y="11541"/>
                </a:lnTo>
                <a:close/>
                <a:moveTo>
                  <a:pt x="5980" y="3727"/>
                </a:moveTo>
                <a:cubicBezTo>
                  <a:pt x="5980" y="3747"/>
                  <a:pt x="5980" y="3747"/>
                  <a:pt x="5980" y="3767"/>
                </a:cubicBezTo>
                <a:cubicBezTo>
                  <a:pt x="5980" y="3787"/>
                  <a:pt x="5980" y="3787"/>
                  <a:pt x="5973" y="3807"/>
                </a:cubicBezTo>
                <a:cubicBezTo>
                  <a:pt x="5973" y="3827"/>
                  <a:pt x="5973" y="3827"/>
                  <a:pt x="5965" y="3847"/>
                </a:cubicBezTo>
                <a:cubicBezTo>
                  <a:pt x="5965" y="3847"/>
                  <a:pt x="5965" y="3847"/>
                  <a:pt x="5965" y="3847"/>
                </a:cubicBezTo>
                <a:cubicBezTo>
                  <a:pt x="5965" y="3847"/>
                  <a:pt x="5965" y="3847"/>
                  <a:pt x="5965" y="3847"/>
                </a:cubicBezTo>
                <a:cubicBezTo>
                  <a:pt x="5965" y="3867"/>
                  <a:pt x="5958" y="3867"/>
                  <a:pt x="5958" y="3867"/>
                </a:cubicBezTo>
                <a:cubicBezTo>
                  <a:pt x="5958" y="3867"/>
                  <a:pt x="5951" y="3887"/>
                  <a:pt x="5951" y="3887"/>
                </a:cubicBezTo>
                <a:cubicBezTo>
                  <a:pt x="5944" y="3887"/>
                  <a:pt x="5944" y="3907"/>
                  <a:pt x="5936" y="3907"/>
                </a:cubicBezTo>
                <a:cubicBezTo>
                  <a:pt x="5929" y="3907"/>
                  <a:pt x="5929" y="3927"/>
                  <a:pt x="5922" y="3927"/>
                </a:cubicBezTo>
                <a:cubicBezTo>
                  <a:pt x="5922" y="3927"/>
                  <a:pt x="5922" y="3927"/>
                  <a:pt x="5922" y="3927"/>
                </a:cubicBezTo>
                <a:lnTo>
                  <a:pt x="5414" y="4188"/>
                </a:lnTo>
                <a:cubicBezTo>
                  <a:pt x="5407" y="4188"/>
                  <a:pt x="5407" y="4188"/>
                  <a:pt x="5400" y="4188"/>
                </a:cubicBezTo>
                <a:cubicBezTo>
                  <a:pt x="5364" y="4188"/>
                  <a:pt x="5335" y="4128"/>
                  <a:pt x="5328" y="4027"/>
                </a:cubicBezTo>
                <a:cubicBezTo>
                  <a:pt x="5320" y="3927"/>
                  <a:pt x="5349" y="3807"/>
                  <a:pt x="5386" y="3787"/>
                </a:cubicBezTo>
                <a:lnTo>
                  <a:pt x="5697" y="3627"/>
                </a:lnTo>
                <a:cubicBezTo>
                  <a:pt x="4190" y="1363"/>
                  <a:pt x="2276" y="2725"/>
                  <a:pt x="1363" y="6813"/>
                </a:cubicBezTo>
                <a:cubicBezTo>
                  <a:pt x="1348" y="6873"/>
                  <a:pt x="1326" y="6913"/>
                  <a:pt x="1297" y="6913"/>
                </a:cubicBezTo>
                <a:cubicBezTo>
                  <a:pt x="1283" y="6913"/>
                  <a:pt x="1268" y="6913"/>
                  <a:pt x="1261" y="6873"/>
                </a:cubicBezTo>
                <a:cubicBezTo>
                  <a:pt x="1225" y="6813"/>
                  <a:pt x="1218" y="6692"/>
                  <a:pt x="1239" y="6592"/>
                </a:cubicBezTo>
                <a:cubicBezTo>
                  <a:pt x="2203" y="2304"/>
                  <a:pt x="4219" y="882"/>
                  <a:pt x="5799" y="3326"/>
                </a:cubicBezTo>
                <a:lnTo>
                  <a:pt x="5733" y="2364"/>
                </a:lnTo>
                <a:cubicBezTo>
                  <a:pt x="5726" y="2264"/>
                  <a:pt x="5755" y="2144"/>
                  <a:pt x="5791" y="2124"/>
                </a:cubicBezTo>
                <a:cubicBezTo>
                  <a:pt x="5828" y="2104"/>
                  <a:pt x="5871" y="2184"/>
                  <a:pt x="5878" y="2284"/>
                </a:cubicBezTo>
                <a:lnTo>
                  <a:pt x="5973" y="3687"/>
                </a:lnTo>
                <a:cubicBezTo>
                  <a:pt x="5980" y="3707"/>
                  <a:pt x="5980" y="3727"/>
                  <a:pt x="5980" y="3727"/>
                </a:cubicBezTo>
                <a:close/>
                <a:moveTo>
                  <a:pt x="12547" y="18174"/>
                </a:moveTo>
                <a:cubicBezTo>
                  <a:pt x="12547" y="18174"/>
                  <a:pt x="12547" y="18174"/>
                  <a:pt x="12547" y="18174"/>
                </a:cubicBezTo>
                <a:cubicBezTo>
                  <a:pt x="12503" y="18174"/>
                  <a:pt x="12474" y="18094"/>
                  <a:pt x="12474" y="17973"/>
                </a:cubicBezTo>
                <a:lnTo>
                  <a:pt x="12474" y="17052"/>
                </a:lnTo>
                <a:cubicBezTo>
                  <a:pt x="11974" y="18494"/>
                  <a:pt x="11300" y="19356"/>
                  <a:pt x="10568" y="19456"/>
                </a:cubicBezTo>
                <a:cubicBezTo>
                  <a:pt x="10517" y="19456"/>
                  <a:pt x="10467" y="19476"/>
                  <a:pt x="10416" y="19476"/>
                </a:cubicBezTo>
                <a:cubicBezTo>
                  <a:pt x="9713" y="19476"/>
                  <a:pt x="9039" y="18775"/>
                  <a:pt x="8510" y="17452"/>
                </a:cubicBezTo>
                <a:cubicBezTo>
                  <a:pt x="8481" y="17372"/>
                  <a:pt x="8481" y="17252"/>
                  <a:pt x="8502" y="17172"/>
                </a:cubicBezTo>
                <a:cubicBezTo>
                  <a:pt x="8531" y="17092"/>
                  <a:pt x="8575" y="17092"/>
                  <a:pt x="8604" y="17152"/>
                </a:cubicBezTo>
                <a:cubicBezTo>
                  <a:pt x="9691" y="19857"/>
                  <a:pt x="11365" y="19676"/>
                  <a:pt x="12373" y="16751"/>
                </a:cubicBezTo>
                <a:lnTo>
                  <a:pt x="12025" y="16751"/>
                </a:lnTo>
                <a:cubicBezTo>
                  <a:pt x="12025" y="16751"/>
                  <a:pt x="12025" y="16751"/>
                  <a:pt x="12025" y="16751"/>
                </a:cubicBezTo>
                <a:cubicBezTo>
                  <a:pt x="11989" y="16751"/>
                  <a:pt x="11952" y="16671"/>
                  <a:pt x="11952" y="16551"/>
                </a:cubicBezTo>
                <a:cubicBezTo>
                  <a:pt x="11952" y="16430"/>
                  <a:pt x="11981" y="16350"/>
                  <a:pt x="12025" y="16350"/>
                </a:cubicBezTo>
                <a:lnTo>
                  <a:pt x="12540" y="16350"/>
                </a:lnTo>
                <a:cubicBezTo>
                  <a:pt x="12540" y="16350"/>
                  <a:pt x="12540" y="16350"/>
                  <a:pt x="12540" y="16350"/>
                </a:cubicBezTo>
                <a:cubicBezTo>
                  <a:pt x="12576" y="16350"/>
                  <a:pt x="12612" y="16430"/>
                  <a:pt x="12612" y="16551"/>
                </a:cubicBezTo>
                <a:lnTo>
                  <a:pt x="12612" y="17973"/>
                </a:lnTo>
                <a:cubicBezTo>
                  <a:pt x="12619" y="18073"/>
                  <a:pt x="12583" y="18174"/>
                  <a:pt x="12547" y="18174"/>
                </a:cubicBezTo>
                <a:close/>
                <a:moveTo>
                  <a:pt x="17099" y="7294"/>
                </a:moveTo>
                <a:cubicBezTo>
                  <a:pt x="17099" y="7354"/>
                  <a:pt x="17092" y="7394"/>
                  <a:pt x="17077" y="7434"/>
                </a:cubicBezTo>
                <a:cubicBezTo>
                  <a:pt x="17063" y="7474"/>
                  <a:pt x="17041" y="7494"/>
                  <a:pt x="17026" y="7494"/>
                </a:cubicBezTo>
                <a:cubicBezTo>
                  <a:pt x="17019" y="7494"/>
                  <a:pt x="17019" y="7494"/>
                  <a:pt x="17012" y="7494"/>
                </a:cubicBezTo>
                <a:lnTo>
                  <a:pt x="16512" y="7494"/>
                </a:lnTo>
                <a:cubicBezTo>
                  <a:pt x="16512" y="7494"/>
                  <a:pt x="16512" y="7494"/>
                  <a:pt x="16512" y="7494"/>
                </a:cubicBezTo>
                <a:cubicBezTo>
                  <a:pt x="16475" y="7494"/>
                  <a:pt x="16439" y="7414"/>
                  <a:pt x="16439" y="7294"/>
                </a:cubicBezTo>
                <a:cubicBezTo>
                  <a:pt x="16439" y="7173"/>
                  <a:pt x="16468" y="7093"/>
                  <a:pt x="16512" y="7093"/>
                </a:cubicBezTo>
                <a:lnTo>
                  <a:pt x="16838" y="7093"/>
                </a:lnTo>
                <a:cubicBezTo>
                  <a:pt x="16454" y="6212"/>
                  <a:pt x="15983" y="5731"/>
                  <a:pt x="15475" y="5731"/>
                </a:cubicBezTo>
                <a:cubicBezTo>
                  <a:pt x="14910" y="5731"/>
                  <a:pt x="14373" y="6332"/>
                  <a:pt x="13975" y="7454"/>
                </a:cubicBezTo>
                <a:cubicBezTo>
                  <a:pt x="13946" y="7534"/>
                  <a:pt x="13902" y="7534"/>
                  <a:pt x="13873" y="7454"/>
                </a:cubicBezTo>
                <a:cubicBezTo>
                  <a:pt x="13844" y="7374"/>
                  <a:pt x="13844" y="7253"/>
                  <a:pt x="13873" y="7173"/>
                </a:cubicBezTo>
                <a:cubicBezTo>
                  <a:pt x="14714" y="4849"/>
                  <a:pt x="16062" y="4749"/>
                  <a:pt x="16954" y="6853"/>
                </a:cubicBezTo>
                <a:lnTo>
                  <a:pt x="16954" y="5891"/>
                </a:lnTo>
                <a:cubicBezTo>
                  <a:pt x="16954" y="5771"/>
                  <a:pt x="16983" y="5691"/>
                  <a:pt x="17026" y="5691"/>
                </a:cubicBezTo>
                <a:cubicBezTo>
                  <a:pt x="17026" y="5691"/>
                  <a:pt x="17026" y="5691"/>
                  <a:pt x="17026" y="5691"/>
                </a:cubicBezTo>
                <a:cubicBezTo>
                  <a:pt x="17063" y="5691"/>
                  <a:pt x="17099" y="5771"/>
                  <a:pt x="17099" y="5891"/>
                </a:cubicBezTo>
                <a:lnTo>
                  <a:pt x="17099" y="7294"/>
                </a:lnTo>
                <a:cubicBezTo>
                  <a:pt x="17106" y="7294"/>
                  <a:pt x="17099" y="7294"/>
                  <a:pt x="17099" y="7294"/>
                </a:cubicBezTo>
                <a:close/>
                <a:moveTo>
                  <a:pt x="20795" y="14547"/>
                </a:moveTo>
                <a:cubicBezTo>
                  <a:pt x="20788" y="14547"/>
                  <a:pt x="20788" y="14547"/>
                  <a:pt x="20781" y="14547"/>
                </a:cubicBezTo>
                <a:cubicBezTo>
                  <a:pt x="20745" y="14547"/>
                  <a:pt x="20716" y="14487"/>
                  <a:pt x="20708" y="14387"/>
                </a:cubicBezTo>
                <a:lnTo>
                  <a:pt x="20658" y="13605"/>
                </a:lnTo>
                <a:cubicBezTo>
                  <a:pt x="20382" y="15028"/>
                  <a:pt x="19853" y="15889"/>
                  <a:pt x="19281" y="15889"/>
                </a:cubicBezTo>
                <a:cubicBezTo>
                  <a:pt x="19107" y="15889"/>
                  <a:pt x="18933" y="15809"/>
                  <a:pt x="18759" y="15649"/>
                </a:cubicBezTo>
                <a:cubicBezTo>
                  <a:pt x="18722" y="15609"/>
                  <a:pt x="18701" y="15489"/>
                  <a:pt x="18715" y="15388"/>
                </a:cubicBezTo>
                <a:cubicBezTo>
                  <a:pt x="18730" y="15288"/>
                  <a:pt x="18773" y="15228"/>
                  <a:pt x="18809" y="15268"/>
                </a:cubicBezTo>
                <a:cubicBezTo>
                  <a:pt x="19498" y="15950"/>
                  <a:pt x="20259" y="15048"/>
                  <a:pt x="20563" y="13224"/>
                </a:cubicBezTo>
                <a:lnTo>
                  <a:pt x="20194" y="13425"/>
                </a:lnTo>
                <a:cubicBezTo>
                  <a:pt x="20158" y="13445"/>
                  <a:pt x="20114" y="13365"/>
                  <a:pt x="20107" y="13265"/>
                </a:cubicBezTo>
                <a:cubicBezTo>
                  <a:pt x="20100" y="13164"/>
                  <a:pt x="20129" y="13044"/>
                  <a:pt x="20165" y="13024"/>
                </a:cubicBezTo>
                <a:lnTo>
                  <a:pt x="20672" y="12764"/>
                </a:lnTo>
                <a:cubicBezTo>
                  <a:pt x="20672" y="12764"/>
                  <a:pt x="20672" y="12764"/>
                  <a:pt x="20672" y="12764"/>
                </a:cubicBezTo>
                <a:cubicBezTo>
                  <a:pt x="20679" y="12764"/>
                  <a:pt x="20679" y="12764"/>
                  <a:pt x="20687" y="12764"/>
                </a:cubicBezTo>
                <a:cubicBezTo>
                  <a:pt x="20701" y="12764"/>
                  <a:pt x="20716" y="12764"/>
                  <a:pt x="20723" y="12804"/>
                </a:cubicBezTo>
                <a:cubicBezTo>
                  <a:pt x="20737" y="12844"/>
                  <a:pt x="20752" y="12884"/>
                  <a:pt x="20752" y="12924"/>
                </a:cubicBezTo>
                <a:lnTo>
                  <a:pt x="20846" y="14327"/>
                </a:lnTo>
                <a:cubicBezTo>
                  <a:pt x="20861" y="14427"/>
                  <a:pt x="20832" y="14527"/>
                  <a:pt x="20795" y="145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8F9F28B-A7B5-4530-A960-5B2A26E69F61}"/>
              </a:ext>
            </a:extLst>
          </p:cNvPr>
          <p:cNvSpPr/>
          <p:nvPr/>
        </p:nvSpPr>
        <p:spPr>
          <a:xfrm>
            <a:off x="968540" y="1878520"/>
            <a:ext cx="7206920" cy="260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75" y="21600"/>
                </a:moveTo>
                <a:cubicBezTo>
                  <a:pt x="1870" y="21600"/>
                  <a:pt x="0" y="16430"/>
                  <a:pt x="0" y="10059"/>
                </a:cubicBezTo>
                <a:lnTo>
                  <a:pt x="1566" y="10059"/>
                </a:lnTo>
                <a:cubicBezTo>
                  <a:pt x="1566" y="14026"/>
                  <a:pt x="2733" y="17272"/>
                  <a:pt x="4175" y="17272"/>
                </a:cubicBezTo>
                <a:cubicBezTo>
                  <a:pt x="5617" y="17272"/>
                  <a:pt x="6784" y="14046"/>
                  <a:pt x="6784" y="10059"/>
                </a:cubicBezTo>
                <a:cubicBezTo>
                  <a:pt x="6784" y="4508"/>
                  <a:pt x="8415" y="0"/>
                  <a:pt x="10423" y="0"/>
                </a:cubicBezTo>
                <a:cubicBezTo>
                  <a:pt x="12431" y="0"/>
                  <a:pt x="14062" y="4508"/>
                  <a:pt x="14062" y="10059"/>
                </a:cubicBezTo>
                <a:cubicBezTo>
                  <a:pt x="14062" y="12303"/>
                  <a:pt x="14721" y="14106"/>
                  <a:pt x="15526" y="14106"/>
                </a:cubicBezTo>
                <a:cubicBezTo>
                  <a:pt x="16330" y="14106"/>
                  <a:pt x="16990" y="12283"/>
                  <a:pt x="16990" y="10059"/>
                </a:cubicBezTo>
                <a:cubicBezTo>
                  <a:pt x="16990" y="6552"/>
                  <a:pt x="18027" y="3687"/>
                  <a:pt x="19295" y="3687"/>
                </a:cubicBezTo>
                <a:cubicBezTo>
                  <a:pt x="20563" y="3687"/>
                  <a:pt x="21600" y="6552"/>
                  <a:pt x="21600" y="10059"/>
                </a:cubicBezTo>
                <a:lnTo>
                  <a:pt x="20034" y="10059"/>
                </a:lnTo>
                <a:cubicBezTo>
                  <a:pt x="20034" y="8937"/>
                  <a:pt x="19701" y="8015"/>
                  <a:pt x="19295" y="8015"/>
                </a:cubicBezTo>
                <a:cubicBezTo>
                  <a:pt x="18889" y="8015"/>
                  <a:pt x="18556" y="8937"/>
                  <a:pt x="18556" y="10059"/>
                </a:cubicBezTo>
                <a:cubicBezTo>
                  <a:pt x="18556" y="14687"/>
                  <a:pt x="17193" y="18434"/>
                  <a:pt x="15526" y="18434"/>
                </a:cubicBezTo>
                <a:cubicBezTo>
                  <a:pt x="13852" y="18434"/>
                  <a:pt x="12496" y="14667"/>
                  <a:pt x="12496" y="10059"/>
                </a:cubicBezTo>
                <a:cubicBezTo>
                  <a:pt x="12496" y="6893"/>
                  <a:pt x="11568" y="4328"/>
                  <a:pt x="10423" y="4328"/>
                </a:cubicBezTo>
                <a:cubicBezTo>
                  <a:pt x="9278" y="4328"/>
                  <a:pt x="8350" y="6893"/>
                  <a:pt x="8350" y="10059"/>
                </a:cubicBezTo>
                <a:cubicBezTo>
                  <a:pt x="8350" y="16430"/>
                  <a:pt x="6480" y="21600"/>
                  <a:pt x="4175" y="2160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78291ED4-4A29-45C8-BF06-74F6CD1E75A7}"/>
              </a:ext>
            </a:extLst>
          </p:cNvPr>
          <p:cNvSpPr/>
          <p:nvPr/>
        </p:nvSpPr>
        <p:spPr>
          <a:xfrm>
            <a:off x="7233846" y="2925179"/>
            <a:ext cx="333743" cy="33374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7215620D-8984-4D95-9F7C-4FDE001915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8669" y="2970003"/>
            <a:ext cx="244095" cy="2440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Circle">
            <a:extLst>
              <a:ext uri="{FF2B5EF4-FFF2-40B4-BE49-F238E27FC236}">
                <a16:creationId xmlns:a16="http://schemas.microsoft.com/office/drawing/2014/main" id="{259FBE42-4E0F-4B45-8B49-DD1644A38BF3}"/>
              </a:ext>
            </a:extLst>
          </p:cNvPr>
          <p:cNvSpPr/>
          <p:nvPr/>
        </p:nvSpPr>
        <p:spPr>
          <a:xfrm>
            <a:off x="1590208" y="2325930"/>
            <a:ext cx="1542959" cy="15429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B1F0BBF3-6942-447A-BC72-18570026D9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4764" y="2510485"/>
            <a:ext cx="1173848" cy="1173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Circle">
            <a:extLst>
              <a:ext uri="{FF2B5EF4-FFF2-40B4-BE49-F238E27FC236}">
                <a16:creationId xmlns:a16="http://schemas.microsoft.com/office/drawing/2014/main" id="{0ADB6E07-4E12-4AD1-B764-12B66D28656F}"/>
              </a:ext>
            </a:extLst>
          </p:cNvPr>
          <p:cNvSpPr/>
          <p:nvPr/>
        </p:nvSpPr>
        <p:spPr>
          <a:xfrm>
            <a:off x="3870656" y="2516986"/>
            <a:ext cx="1160846" cy="116084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" name="Graphic 12" descr="Head with gears">
            <a:extLst>
              <a:ext uri="{FF2B5EF4-FFF2-40B4-BE49-F238E27FC236}">
                <a16:creationId xmlns:a16="http://schemas.microsoft.com/office/drawing/2014/main" id="{1A3D7E9B-4493-4756-A149-5DA2E9F40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8179" y="2754509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Circle">
            <a:extLst>
              <a:ext uri="{FF2B5EF4-FFF2-40B4-BE49-F238E27FC236}">
                <a16:creationId xmlns:a16="http://schemas.microsoft.com/office/drawing/2014/main" id="{00184D93-BCE4-4E40-9BF4-C79B7891B166}"/>
              </a:ext>
            </a:extLst>
          </p:cNvPr>
          <p:cNvSpPr/>
          <p:nvPr/>
        </p:nvSpPr>
        <p:spPr>
          <a:xfrm>
            <a:off x="5758397" y="2705736"/>
            <a:ext cx="783573" cy="78357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Gears">
            <a:extLst>
              <a:ext uri="{FF2B5EF4-FFF2-40B4-BE49-F238E27FC236}">
                <a16:creationId xmlns:a16="http://schemas.microsoft.com/office/drawing/2014/main" id="{B1A83419-9618-427D-AC6C-CCA13D4659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47618" y="2794955"/>
            <a:ext cx="605134" cy="6051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BB9F2C19-61CB-4D83-984E-69638FB8B18D}"/>
              </a:ext>
            </a:extLst>
          </p:cNvPr>
          <p:cNvGrpSpPr/>
          <p:nvPr/>
        </p:nvGrpSpPr>
        <p:grpSpPr>
          <a:xfrm>
            <a:off x="1264407" y="4662414"/>
            <a:ext cx="2194560" cy="1298475"/>
            <a:chOff x="332936" y="4580523"/>
            <a:chExt cx="2926080" cy="173129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C5A36F0-C372-4EBB-BE92-19C6D3306EC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E660E6-5CC3-4A78-99B7-7F71DB45ECD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1C8F66-9A90-420C-867D-592D0C7A01B1}"/>
              </a:ext>
            </a:extLst>
          </p:cNvPr>
          <p:cNvGrpSpPr/>
          <p:nvPr/>
        </p:nvGrpSpPr>
        <p:grpSpPr>
          <a:xfrm>
            <a:off x="3612228" y="4662414"/>
            <a:ext cx="1677703" cy="1298475"/>
            <a:chOff x="332936" y="4580523"/>
            <a:chExt cx="2926080" cy="173129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DA23723-2B0F-46EF-A029-B26CF0EF49D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8266FDD-5F03-4719-9557-D8F546E9B53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FCE8B63-9B7E-4496-9DB6-D9A32476A775}"/>
              </a:ext>
            </a:extLst>
          </p:cNvPr>
          <p:cNvGrpSpPr/>
          <p:nvPr/>
        </p:nvGrpSpPr>
        <p:grpSpPr>
          <a:xfrm>
            <a:off x="7278670" y="4662414"/>
            <a:ext cx="1650566" cy="1298475"/>
            <a:chOff x="332936" y="4580523"/>
            <a:chExt cx="2926080" cy="173129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FB8D5DF-7F44-4B0D-BEAC-57335723408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467D80-8F25-4A5F-BC8B-B4BE71C2152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0546C3-5767-4056-B878-B67F57563790}"/>
              </a:ext>
            </a:extLst>
          </p:cNvPr>
          <p:cNvGrpSpPr/>
          <p:nvPr/>
        </p:nvGrpSpPr>
        <p:grpSpPr>
          <a:xfrm>
            <a:off x="5459017" y="4662412"/>
            <a:ext cx="1650566" cy="1298475"/>
            <a:chOff x="332936" y="4580523"/>
            <a:chExt cx="2926080" cy="173130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D8129CB-A396-42C9-92FA-2D4E0FA0BD0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7DD7B94-934C-49C4-87F8-740EEEA0215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Decreasing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E6CB8F4-2840-4298-98C2-B70F4DCCBC7B}"/>
              </a:ext>
            </a:extLst>
          </p:cNvPr>
          <p:cNvSpPr/>
          <p:nvPr/>
        </p:nvSpPr>
        <p:spPr>
          <a:xfrm>
            <a:off x="968540" y="1701695"/>
            <a:ext cx="7206920" cy="260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4" y="11541"/>
                </a:moveTo>
                <a:cubicBezTo>
                  <a:pt x="20034" y="12663"/>
                  <a:pt x="19701" y="13585"/>
                  <a:pt x="19295" y="13585"/>
                </a:cubicBezTo>
                <a:cubicBezTo>
                  <a:pt x="18889" y="13585"/>
                  <a:pt x="18556" y="12663"/>
                  <a:pt x="18556" y="11541"/>
                </a:cubicBezTo>
                <a:cubicBezTo>
                  <a:pt x="18556" y="6913"/>
                  <a:pt x="17193" y="3166"/>
                  <a:pt x="15526" y="3166"/>
                </a:cubicBezTo>
                <a:cubicBezTo>
                  <a:pt x="13852" y="3166"/>
                  <a:pt x="12496" y="6933"/>
                  <a:pt x="12496" y="11541"/>
                </a:cubicBezTo>
                <a:cubicBezTo>
                  <a:pt x="12496" y="14707"/>
                  <a:pt x="11568" y="17272"/>
                  <a:pt x="10423" y="17272"/>
                </a:cubicBezTo>
                <a:cubicBezTo>
                  <a:pt x="9278" y="17272"/>
                  <a:pt x="8350" y="14707"/>
                  <a:pt x="8350" y="11541"/>
                </a:cubicBezTo>
                <a:cubicBezTo>
                  <a:pt x="8350" y="5170"/>
                  <a:pt x="6480" y="0"/>
                  <a:pt x="4175" y="0"/>
                </a:cubicBezTo>
                <a:cubicBezTo>
                  <a:pt x="1870" y="0"/>
                  <a:pt x="0" y="5170"/>
                  <a:pt x="0" y="11541"/>
                </a:cubicBezTo>
                <a:lnTo>
                  <a:pt x="1566" y="11541"/>
                </a:lnTo>
                <a:cubicBezTo>
                  <a:pt x="1566" y="7574"/>
                  <a:pt x="2733" y="4328"/>
                  <a:pt x="4175" y="4328"/>
                </a:cubicBezTo>
                <a:cubicBezTo>
                  <a:pt x="5617" y="4328"/>
                  <a:pt x="6784" y="7554"/>
                  <a:pt x="6784" y="11541"/>
                </a:cubicBezTo>
                <a:cubicBezTo>
                  <a:pt x="6784" y="17092"/>
                  <a:pt x="8415" y="21600"/>
                  <a:pt x="10423" y="21600"/>
                </a:cubicBezTo>
                <a:cubicBezTo>
                  <a:pt x="12431" y="21600"/>
                  <a:pt x="14062" y="17092"/>
                  <a:pt x="14062" y="11541"/>
                </a:cubicBezTo>
                <a:cubicBezTo>
                  <a:pt x="14062" y="9297"/>
                  <a:pt x="14721" y="7494"/>
                  <a:pt x="15526" y="7494"/>
                </a:cubicBezTo>
                <a:cubicBezTo>
                  <a:pt x="16330" y="7494"/>
                  <a:pt x="16990" y="9317"/>
                  <a:pt x="16990" y="11541"/>
                </a:cubicBezTo>
                <a:cubicBezTo>
                  <a:pt x="16990" y="15048"/>
                  <a:pt x="18027" y="17913"/>
                  <a:pt x="19295" y="17913"/>
                </a:cubicBezTo>
                <a:cubicBezTo>
                  <a:pt x="20563" y="17913"/>
                  <a:pt x="21600" y="15048"/>
                  <a:pt x="21600" y="11541"/>
                </a:cubicBezTo>
                <a:lnTo>
                  <a:pt x="20034" y="11541"/>
                </a:lnTo>
                <a:close/>
                <a:moveTo>
                  <a:pt x="5980" y="3727"/>
                </a:moveTo>
                <a:cubicBezTo>
                  <a:pt x="5980" y="3747"/>
                  <a:pt x="5980" y="3747"/>
                  <a:pt x="5980" y="3767"/>
                </a:cubicBezTo>
                <a:cubicBezTo>
                  <a:pt x="5980" y="3787"/>
                  <a:pt x="5980" y="3787"/>
                  <a:pt x="5973" y="3807"/>
                </a:cubicBezTo>
                <a:cubicBezTo>
                  <a:pt x="5973" y="3827"/>
                  <a:pt x="5973" y="3827"/>
                  <a:pt x="5965" y="3847"/>
                </a:cubicBezTo>
                <a:cubicBezTo>
                  <a:pt x="5965" y="3847"/>
                  <a:pt x="5965" y="3847"/>
                  <a:pt x="5965" y="3847"/>
                </a:cubicBezTo>
                <a:cubicBezTo>
                  <a:pt x="5965" y="3847"/>
                  <a:pt x="5965" y="3847"/>
                  <a:pt x="5965" y="3847"/>
                </a:cubicBezTo>
                <a:cubicBezTo>
                  <a:pt x="5965" y="3867"/>
                  <a:pt x="5958" y="3867"/>
                  <a:pt x="5958" y="3867"/>
                </a:cubicBezTo>
                <a:cubicBezTo>
                  <a:pt x="5958" y="3867"/>
                  <a:pt x="5951" y="3887"/>
                  <a:pt x="5951" y="3887"/>
                </a:cubicBezTo>
                <a:cubicBezTo>
                  <a:pt x="5944" y="3887"/>
                  <a:pt x="5944" y="3907"/>
                  <a:pt x="5936" y="3907"/>
                </a:cubicBezTo>
                <a:cubicBezTo>
                  <a:pt x="5929" y="3907"/>
                  <a:pt x="5929" y="3927"/>
                  <a:pt x="5922" y="3927"/>
                </a:cubicBezTo>
                <a:cubicBezTo>
                  <a:pt x="5922" y="3927"/>
                  <a:pt x="5922" y="3927"/>
                  <a:pt x="5922" y="3927"/>
                </a:cubicBezTo>
                <a:lnTo>
                  <a:pt x="5414" y="4188"/>
                </a:lnTo>
                <a:cubicBezTo>
                  <a:pt x="5407" y="4188"/>
                  <a:pt x="5407" y="4188"/>
                  <a:pt x="5400" y="4188"/>
                </a:cubicBezTo>
                <a:cubicBezTo>
                  <a:pt x="5364" y="4188"/>
                  <a:pt x="5335" y="4128"/>
                  <a:pt x="5328" y="4027"/>
                </a:cubicBezTo>
                <a:cubicBezTo>
                  <a:pt x="5320" y="3927"/>
                  <a:pt x="5349" y="3807"/>
                  <a:pt x="5386" y="3787"/>
                </a:cubicBezTo>
                <a:lnTo>
                  <a:pt x="5697" y="3627"/>
                </a:lnTo>
                <a:cubicBezTo>
                  <a:pt x="4190" y="1363"/>
                  <a:pt x="2276" y="2725"/>
                  <a:pt x="1363" y="6813"/>
                </a:cubicBezTo>
                <a:cubicBezTo>
                  <a:pt x="1348" y="6873"/>
                  <a:pt x="1326" y="6913"/>
                  <a:pt x="1297" y="6913"/>
                </a:cubicBezTo>
                <a:cubicBezTo>
                  <a:pt x="1283" y="6913"/>
                  <a:pt x="1268" y="6913"/>
                  <a:pt x="1261" y="6873"/>
                </a:cubicBezTo>
                <a:cubicBezTo>
                  <a:pt x="1225" y="6813"/>
                  <a:pt x="1218" y="6692"/>
                  <a:pt x="1239" y="6592"/>
                </a:cubicBezTo>
                <a:cubicBezTo>
                  <a:pt x="2203" y="2304"/>
                  <a:pt x="4219" y="882"/>
                  <a:pt x="5799" y="3326"/>
                </a:cubicBezTo>
                <a:lnTo>
                  <a:pt x="5733" y="2364"/>
                </a:lnTo>
                <a:cubicBezTo>
                  <a:pt x="5726" y="2264"/>
                  <a:pt x="5755" y="2144"/>
                  <a:pt x="5791" y="2124"/>
                </a:cubicBezTo>
                <a:cubicBezTo>
                  <a:pt x="5828" y="2104"/>
                  <a:pt x="5871" y="2184"/>
                  <a:pt x="5878" y="2284"/>
                </a:cubicBezTo>
                <a:lnTo>
                  <a:pt x="5973" y="3687"/>
                </a:lnTo>
                <a:cubicBezTo>
                  <a:pt x="5980" y="3707"/>
                  <a:pt x="5980" y="3727"/>
                  <a:pt x="5980" y="3727"/>
                </a:cubicBezTo>
                <a:close/>
                <a:moveTo>
                  <a:pt x="12547" y="18174"/>
                </a:moveTo>
                <a:cubicBezTo>
                  <a:pt x="12547" y="18174"/>
                  <a:pt x="12547" y="18174"/>
                  <a:pt x="12547" y="18174"/>
                </a:cubicBezTo>
                <a:cubicBezTo>
                  <a:pt x="12503" y="18174"/>
                  <a:pt x="12474" y="18094"/>
                  <a:pt x="12474" y="17973"/>
                </a:cubicBezTo>
                <a:lnTo>
                  <a:pt x="12474" y="17052"/>
                </a:lnTo>
                <a:cubicBezTo>
                  <a:pt x="11974" y="18494"/>
                  <a:pt x="11300" y="19356"/>
                  <a:pt x="10568" y="19456"/>
                </a:cubicBezTo>
                <a:cubicBezTo>
                  <a:pt x="10517" y="19456"/>
                  <a:pt x="10467" y="19476"/>
                  <a:pt x="10416" y="19476"/>
                </a:cubicBezTo>
                <a:cubicBezTo>
                  <a:pt x="9713" y="19476"/>
                  <a:pt x="9039" y="18775"/>
                  <a:pt x="8510" y="17452"/>
                </a:cubicBezTo>
                <a:cubicBezTo>
                  <a:pt x="8481" y="17372"/>
                  <a:pt x="8481" y="17252"/>
                  <a:pt x="8502" y="17172"/>
                </a:cubicBezTo>
                <a:cubicBezTo>
                  <a:pt x="8531" y="17092"/>
                  <a:pt x="8575" y="17092"/>
                  <a:pt x="8604" y="17152"/>
                </a:cubicBezTo>
                <a:cubicBezTo>
                  <a:pt x="9691" y="19857"/>
                  <a:pt x="11365" y="19676"/>
                  <a:pt x="12373" y="16751"/>
                </a:cubicBezTo>
                <a:lnTo>
                  <a:pt x="12025" y="16751"/>
                </a:lnTo>
                <a:cubicBezTo>
                  <a:pt x="12025" y="16751"/>
                  <a:pt x="12025" y="16751"/>
                  <a:pt x="12025" y="16751"/>
                </a:cubicBezTo>
                <a:cubicBezTo>
                  <a:pt x="11989" y="16751"/>
                  <a:pt x="11952" y="16671"/>
                  <a:pt x="11952" y="16551"/>
                </a:cubicBezTo>
                <a:cubicBezTo>
                  <a:pt x="11952" y="16430"/>
                  <a:pt x="11981" y="16350"/>
                  <a:pt x="12025" y="16350"/>
                </a:cubicBezTo>
                <a:lnTo>
                  <a:pt x="12540" y="16350"/>
                </a:lnTo>
                <a:cubicBezTo>
                  <a:pt x="12540" y="16350"/>
                  <a:pt x="12540" y="16350"/>
                  <a:pt x="12540" y="16350"/>
                </a:cubicBezTo>
                <a:cubicBezTo>
                  <a:pt x="12576" y="16350"/>
                  <a:pt x="12612" y="16430"/>
                  <a:pt x="12612" y="16551"/>
                </a:cubicBezTo>
                <a:lnTo>
                  <a:pt x="12612" y="17973"/>
                </a:lnTo>
                <a:cubicBezTo>
                  <a:pt x="12619" y="18073"/>
                  <a:pt x="12583" y="18174"/>
                  <a:pt x="12547" y="18174"/>
                </a:cubicBezTo>
                <a:close/>
                <a:moveTo>
                  <a:pt x="17099" y="7294"/>
                </a:moveTo>
                <a:cubicBezTo>
                  <a:pt x="17099" y="7354"/>
                  <a:pt x="17092" y="7394"/>
                  <a:pt x="17077" y="7434"/>
                </a:cubicBezTo>
                <a:cubicBezTo>
                  <a:pt x="17063" y="7474"/>
                  <a:pt x="17041" y="7494"/>
                  <a:pt x="17026" y="7494"/>
                </a:cubicBezTo>
                <a:cubicBezTo>
                  <a:pt x="17019" y="7494"/>
                  <a:pt x="17019" y="7494"/>
                  <a:pt x="17012" y="7494"/>
                </a:cubicBezTo>
                <a:lnTo>
                  <a:pt x="16512" y="7494"/>
                </a:lnTo>
                <a:cubicBezTo>
                  <a:pt x="16512" y="7494"/>
                  <a:pt x="16512" y="7494"/>
                  <a:pt x="16512" y="7494"/>
                </a:cubicBezTo>
                <a:cubicBezTo>
                  <a:pt x="16475" y="7494"/>
                  <a:pt x="16439" y="7414"/>
                  <a:pt x="16439" y="7294"/>
                </a:cubicBezTo>
                <a:cubicBezTo>
                  <a:pt x="16439" y="7173"/>
                  <a:pt x="16468" y="7093"/>
                  <a:pt x="16512" y="7093"/>
                </a:cubicBezTo>
                <a:lnTo>
                  <a:pt x="16838" y="7093"/>
                </a:lnTo>
                <a:cubicBezTo>
                  <a:pt x="16454" y="6212"/>
                  <a:pt x="15983" y="5731"/>
                  <a:pt x="15475" y="5731"/>
                </a:cubicBezTo>
                <a:cubicBezTo>
                  <a:pt x="14910" y="5731"/>
                  <a:pt x="14373" y="6332"/>
                  <a:pt x="13975" y="7454"/>
                </a:cubicBezTo>
                <a:cubicBezTo>
                  <a:pt x="13946" y="7534"/>
                  <a:pt x="13902" y="7534"/>
                  <a:pt x="13873" y="7454"/>
                </a:cubicBezTo>
                <a:cubicBezTo>
                  <a:pt x="13844" y="7374"/>
                  <a:pt x="13844" y="7253"/>
                  <a:pt x="13873" y="7173"/>
                </a:cubicBezTo>
                <a:cubicBezTo>
                  <a:pt x="14714" y="4849"/>
                  <a:pt x="16062" y="4749"/>
                  <a:pt x="16954" y="6853"/>
                </a:cubicBezTo>
                <a:lnTo>
                  <a:pt x="16954" y="5891"/>
                </a:lnTo>
                <a:cubicBezTo>
                  <a:pt x="16954" y="5771"/>
                  <a:pt x="16983" y="5691"/>
                  <a:pt x="17026" y="5691"/>
                </a:cubicBezTo>
                <a:cubicBezTo>
                  <a:pt x="17026" y="5691"/>
                  <a:pt x="17026" y="5691"/>
                  <a:pt x="17026" y="5691"/>
                </a:cubicBezTo>
                <a:cubicBezTo>
                  <a:pt x="17063" y="5691"/>
                  <a:pt x="17099" y="5771"/>
                  <a:pt x="17099" y="5891"/>
                </a:cubicBezTo>
                <a:lnTo>
                  <a:pt x="17099" y="7294"/>
                </a:lnTo>
                <a:cubicBezTo>
                  <a:pt x="17106" y="7294"/>
                  <a:pt x="17099" y="7294"/>
                  <a:pt x="17099" y="7294"/>
                </a:cubicBezTo>
                <a:close/>
                <a:moveTo>
                  <a:pt x="20795" y="14547"/>
                </a:moveTo>
                <a:cubicBezTo>
                  <a:pt x="20788" y="14547"/>
                  <a:pt x="20788" y="14547"/>
                  <a:pt x="20781" y="14547"/>
                </a:cubicBezTo>
                <a:cubicBezTo>
                  <a:pt x="20745" y="14547"/>
                  <a:pt x="20716" y="14487"/>
                  <a:pt x="20708" y="14387"/>
                </a:cubicBezTo>
                <a:lnTo>
                  <a:pt x="20658" y="13605"/>
                </a:lnTo>
                <a:cubicBezTo>
                  <a:pt x="20382" y="15028"/>
                  <a:pt x="19853" y="15889"/>
                  <a:pt x="19281" y="15889"/>
                </a:cubicBezTo>
                <a:cubicBezTo>
                  <a:pt x="19107" y="15889"/>
                  <a:pt x="18933" y="15809"/>
                  <a:pt x="18759" y="15649"/>
                </a:cubicBezTo>
                <a:cubicBezTo>
                  <a:pt x="18722" y="15609"/>
                  <a:pt x="18701" y="15489"/>
                  <a:pt x="18715" y="15388"/>
                </a:cubicBezTo>
                <a:cubicBezTo>
                  <a:pt x="18730" y="15288"/>
                  <a:pt x="18773" y="15228"/>
                  <a:pt x="18809" y="15268"/>
                </a:cubicBezTo>
                <a:cubicBezTo>
                  <a:pt x="19498" y="15950"/>
                  <a:pt x="20259" y="15048"/>
                  <a:pt x="20563" y="13224"/>
                </a:cubicBezTo>
                <a:lnTo>
                  <a:pt x="20194" y="13425"/>
                </a:lnTo>
                <a:cubicBezTo>
                  <a:pt x="20158" y="13445"/>
                  <a:pt x="20114" y="13365"/>
                  <a:pt x="20107" y="13265"/>
                </a:cubicBezTo>
                <a:cubicBezTo>
                  <a:pt x="20100" y="13164"/>
                  <a:pt x="20129" y="13044"/>
                  <a:pt x="20165" y="13024"/>
                </a:cubicBezTo>
                <a:lnTo>
                  <a:pt x="20672" y="12764"/>
                </a:lnTo>
                <a:cubicBezTo>
                  <a:pt x="20672" y="12764"/>
                  <a:pt x="20672" y="12764"/>
                  <a:pt x="20672" y="12764"/>
                </a:cubicBezTo>
                <a:cubicBezTo>
                  <a:pt x="20679" y="12764"/>
                  <a:pt x="20679" y="12764"/>
                  <a:pt x="20687" y="12764"/>
                </a:cubicBezTo>
                <a:cubicBezTo>
                  <a:pt x="20701" y="12764"/>
                  <a:pt x="20716" y="12764"/>
                  <a:pt x="20723" y="12804"/>
                </a:cubicBezTo>
                <a:cubicBezTo>
                  <a:pt x="20737" y="12844"/>
                  <a:pt x="20752" y="12884"/>
                  <a:pt x="20752" y="12924"/>
                </a:cubicBezTo>
                <a:lnTo>
                  <a:pt x="20846" y="14327"/>
                </a:lnTo>
                <a:cubicBezTo>
                  <a:pt x="20861" y="14427"/>
                  <a:pt x="20832" y="14527"/>
                  <a:pt x="20795" y="14547"/>
                </a:cubicBezTo>
                <a:close/>
              </a:path>
            </a:pathLst>
          </a:custGeom>
          <a:solidFill>
            <a:schemeClr val="bg2">
              <a:lumMod val="90000"/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8F9F28B-A7B5-4530-A960-5B2A26E69F61}"/>
              </a:ext>
            </a:extLst>
          </p:cNvPr>
          <p:cNvSpPr/>
          <p:nvPr/>
        </p:nvSpPr>
        <p:spPr>
          <a:xfrm>
            <a:off x="968540" y="1878520"/>
            <a:ext cx="7206920" cy="260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75" y="21600"/>
                </a:moveTo>
                <a:cubicBezTo>
                  <a:pt x="1870" y="21600"/>
                  <a:pt x="0" y="16430"/>
                  <a:pt x="0" y="10059"/>
                </a:cubicBezTo>
                <a:lnTo>
                  <a:pt x="1566" y="10059"/>
                </a:lnTo>
                <a:cubicBezTo>
                  <a:pt x="1566" y="14026"/>
                  <a:pt x="2733" y="17272"/>
                  <a:pt x="4175" y="17272"/>
                </a:cubicBezTo>
                <a:cubicBezTo>
                  <a:pt x="5617" y="17272"/>
                  <a:pt x="6784" y="14046"/>
                  <a:pt x="6784" y="10059"/>
                </a:cubicBezTo>
                <a:cubicBezTo>
                  <a:pt x="6784" y="4508"/>
                  <a:pt x="8415" y="0"/>
                  <a:pt x="10423" y="0"/>
                </a:cubicBezTo>
                <a:cubicBezTo>
                  <a:pt x="12431" y="0"/>
                  <a:pt x="14062" y="4508"/>
                  <a:pt x="14062" y="10059"/>
                </a:cubicBezTo>
                <a:cubicBezTo>
                  <a:pt x="14062" y="12303"/>
                  <a:pt x="14721" y="14106"/>
                  <a:pt x="15526" y="14106"/>
                </a:cubicBezTo>
                <a:cubicBezTo>
                  <a:pt x="16330" y="14106"/>
                  <a:pt x="16990" y="12283"/>
                  <a:pt x="16990" y="10059"/>
                </a:cubicBezTo>
                <a:cubicBezTo>
                  <a:pt x="16990" y="6552"/>
                  <a:pt x="18027" y="3687"/>
                  <a:pt x="19295" y="3687"/>
                </a:cubicBezTo>
                <a:cubicBezTo>
                  <a:pt x="20563" y="3687"/>
                  <a:pt x="21600" y="6552"/>
                  <a:pt x="21600" y="10059"/>
                </a:cubicBezTo>
                <a:lnTo>
                  <a:pt x="20034" y="10059"/>
                </a:lnTo>
                <a:cubicBezTo>
                  <a:pt x="20034" y="8937"/>
                  <a:pt x="19701" y="8015"/>
                  <a:pt x="19295" y="8015"/>
                </a:cubicBezTo>
                <a:cubicBezTo>
                  <a:pt x="18889" y="8015"/>
                  <a:pt x="18556" y="8937"/>
                  <a:pt x="18556" y="10059"/>
                </a:cubicBezTo>
                <a:cubicBezTo>
                  <a:pt x="18556" y="14687"/>
                  <a:pt x="17193" y="18434"/>
                  <a:pt x="15526" y="18434"/>
                </a:cubicBezTo>
                <a:cubicBezTo>
                  <a:pt x="13852" y="18434"/>
                  <a:pt x="12496" y="14667"/>
                  <a:pt x="12496" y="10059"/>
                </a:cubicBezTo>
                <a:cubicBezTo>
                  <a:pt x="12496" y="6893"/>
                  <a:pt x="11568" y="4328"/>
                  <a:pt x="10423" y="4328"/>
                </a:cubicBezTo>
                <a:cubicBezTo>
                  <a:pt x="9278" y="4328"/>
                  <a:pt x="8350" y="6893"/>
                  <a:pt x="8350" y="10059"/>
                </a:cubicBezTo>
                <a:cubicBezTo>
                  <a:pt x="8350" y="16430"/>
                  <a:pt x="6480" y="21600"/>
                  <a:pt x="41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78291ED4-4A29-45C8-BF06-74F6CD1E75A7}"/>
              </a:ext>
            </a:extLst>
          </p:cNvPr>
          <p:cNvSpPr/>
          <p:nvPr/>
        </p:nvSpPr>
        <p:spPr>
          <a:xfrm>
            <a:off x="7233846" y="2925179"/>
            <a:ext cx="333743" cy="33374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7215620D-8984-4D95-9F7C-4FDE001915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8669" y="2970003"/>
            <a:ext cx="244095" cy="2440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Circle">
            <a:extLst>
              <a:ext uri="{FF2B5EF4-FFF2-40B4-BE49-F238E27FC236}">
                <a16:creationId xmlns:a16="http://schemas.microsoft.com/office/drawing/2014/main" id="{259FBE42-4E0F-4B45-8B49-DD1644A38BF3}"/>
              </a:ext>
            </a:extLst>
          </p:cNvPr>
          <p:cNvSpPr/>
          <p:nvPr/>
        </p:nvSpPr>
        <p:spPr>
          <a:xfrm>
            <a:off x="1590208" y="2325930"/>
            <a:ext cx="1542959" cy="15429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B1F0BBF3-6942-447A-BC72-18570026D9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4764" y="2510485"/>
            <a:ext cx="1173848" cy="1173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Circle">
            <a:extLst>
              <a:ext uri="{FF2B5EF4-FFF2-40B4-BE49-F238E27FC236}">
                <a16:creationId xmlns:a16="http://schemas.microsoft.com/office/drawing/2014/main" id="{0ADB6E07-4E12-4AD1-B764-12B66D28656F}"/>
              </a:ext>
            </a:extLst>
          </p:cNvPr>
          <p:cNvSpPr/>
          <p:nvPr/>
        </p:nvSpPr>
        <p:spPr>
          <a:xfrm>
            <a:off x="3870656" y="2516986"/>
            <a:ext cx="1160846" cy="116084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" name="Graphic 12" descr="Head with gears">
            <a:extLst>
              <a:ext uri="{FF2B5EF4-FFF2-40B4-BE49-F238E27FC236}">
                <a16:creationId xmlns:a16="http://schemas.microsoft.com/office/drawing/2014/main" id="{1A3D7E9B-4493-4756-A149-5DA2E9F40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8179" y="2754509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Circle">
            <a:extLst>
              <a:ext uri="{FF2B5EF4-FFF2-40B4-BE49-F238E27FC236}">
                <a16:creationId xmlns:a16="http://schemas.microsoft.com/office/drawing/2014/main" id="{00184D93-BCE4-4E40-9BF4-C79B7891B166}"/>
              </a:ext>
            </a:extLst>
          </p:cNvPr>
          <p:cNvSpPr/>
          <p:nvPr/>
        </p:nvSpPr>
        <p:spPr>
          <a:xfrm>
            <a:off x="5758397" y="2705736"/>
            <a:ext cx="783573" cy="78357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Gears">
            <a:extLst>
              <a:ext uri="{FF2B5EF4-FFF2-40B4-BE49-F238E27FC236}">
                <a16:creationId xmlns:a16="http://schemas.microsoft.com/office/drawing/2014/main" id="{B1A83419-9618-427D-AC6C-CCA13D4659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47618" y="2794955"/>
            <a:ext cx="605134" cy="6051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E2FA28E7-5EF9-4EC4-8423-A6E763F1ED3D}"/>
              </a:ext>
            </a:extLst>
          </p:cNvPr>
          <p:cNvGrpSpPr/>
          <p:nvPr/>
        </p:nvGrpSpPr>
        <p:grpSpPr>
          <a:xfrm>
            <a:off x="1264407" y="4662414"/>
            <a:ext cx="2194560" cy="1298475"/>
            <a:chOff x="332936" y="4580523"/>
            <a:chExt cx="2926080" cy="173129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05B6B5-B033-471D-BD1B-776BBEA3AEB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08354CB-13C9-4EA1-8A9C-21976F8ACE6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ECE9319-6C29-4BF4-ACE6-1A3C38F8BA02}"/>
              </a:ext>
            </a:extLst>
          </p:cNvPr>
          <p:cNvGrpSpPr/>
          <p:nvPr/>
        </p:nvGrpSpPr>
        <p:grpSpPr>
          <a:xfrm>
            <a:off x="3612228" y="4662414"/>
            <a:ext cx="1677703" cy="1298475"/>
            <a:chOff x="332936" y="4580523"/>
            <a:chExt cx="2926080" cy="173129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91ED07-C6E9-4554-AABA-5BABDC48A9C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9F0A997-091B-4607-87BF-30AA42FD70C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94AE6A7-0BFF-4245-97CB-42243C6136BE}"/>
              </a:ext>
            </a:extLst>
          </p:cNvPr>
          <p:cNvGrpSpPr/>
          <p:nvPr/>
        </p:nvGrpSpPr>
        <p:grpSpPr>
          <a:xfrm>
            <a:off x="7278670" y="4662414"/>
            <a:ext cx="1650566" cy="1298475"/>
            <a:chOff x="332936" y="4580523"/>
            <a:chExt cx="2926080" cy="173129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7355C25-00CF-4AC2-8D01-8E2B4D7A86F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9313F70-5DBA-43A9-97EA-C44E5CCF2DF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C9E5FD1-2739-411A-8006-1264D92ED18E}"/>
              </a:ext>
            </a:extLst>
          </p:cNvPr>
          <p:cNvGrpSpPr/>
          <p:nvPr/>
        </p:nvGrpSpPr>
        <p:grpSpPr>
          <a:xfrm>
            <a:off x="5459017" y="4662412"/>
            <a:ext cx="1650566" cy="1298475"/>
            <a:chOff x="332936" y="4580523"/>
            <a:chExt cx="2926080" cy="173130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DF6B571-2502-4039-B936-02C2C1B49DA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FFF6B48-982E-4123-9968-B32AD157815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771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321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Decreasing Process – Slide Template</vt:lpstr>
      <vt:lpstr>Serpentine Decreasing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Decreasing Process</dc:title>
  <dc:creator>PresentationGO.com</dc:creator>
  <dc:description>© Copyright PresentationGO.com</dc:description>
  <dcterms:created xsi:type="dcterms:W3CDTF">2014-11-26T05:14:11Z</dcterms:created>
  <dcterms:modified xsi:type="dcterms:W3CDTF">2020-03-10T19:03:20Z</dcterms:modified>
  <cp:category>Charts &amp; Diagrams</cp:category>
</cp:coreProperties>
</file>