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42856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4/26/2021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Serpentine Horizontal Process – Slide Template</a:t>
            </a:r>
          </a:p>
        </p:txBody>
      </p:sp>
      <p:sp>
        <p:nvSpPr>
          <p:cNvPr id="3" name="Shape">
            <a:extLst>
              <a:ext uri="{FF2B5EF4-FFF2-40B4-BE49-F238E27FC236}">
                <a16:creationId xmlns:a16="http://schemas.microsoft.com/office/drawing/2014/main" id="{507DC075-3EDA-4095-87FB-AA989B47C856}"/>
              </a:ext>
            </a:extLst>
          </p:cNvPr>
          <p:cNvSpPr/>
          <p:nvPr/>
        </p:nvSpPr>
        <p:spPr>
          <a:xfrm>
            <a:off x="713918" y="3250639"/>
            <a:ext cx="1564337" cy="50751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72"/>
                  <a:pt x="1566" y="21600"/>
                  <a:pt x="3504" y="21600"/>
                </a:cubicBezTo>
                <a:lnTo>
                  <a:pt x="21600" y="21600"/>
                </a:lnTo>
                <a:lnTo>
                  <a:pt x="21600" y="0"/>
                </a:lnTo>
                <a:lnTo>
                  <a:pt x="3504" y="0"/>
                </a:lnTo>
                <a:cubicBezTo>
                  <a:pt x="1566" y="0"/>
                  <a:pt x="0" y="4828"/>
                  <a:pt x="0" y="10800"/>
                </a:cubicBez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4" name="Rectangle">
            <a:extLst>
              <a:ext uri="{FF2B5EF4-FFF2-40B4-BE49-F238E27FC236}">
                <a16:creationId xmlns:a16="http://schemas.microsoft.com/office/drawing/2014/main" id="{C1CB0CF8-86CF-457C-80C0-4725986BBCAB}"/>
              </a:ext>
            </a:extLst>
          </p:cNvPr>
          <p:cNvSpPr/>
          <p:nvPr/>
        </p:nvSpPr>
        <p:spPr>
          <a:xfrm>
            <a:off x="2340948" y="3250640"/>
            <a:ext cx="1592697" cy="507513"/>
          </a:xfrm>
          <a:prstGeom prst="rect">
            <a:avLst/>
          </a:prstGeom>
          <a:solidFill>
            <a:schemeClr val="accent1">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5211FB37-77AB-463C-B83C-A6D2AEA6F894}"/>
              </a:ext>
            </a:extLst>
          </p:cNvPr>
          <p:cNvSpPr/>
          <p:nvPr/>
        </p:nvSpPr>
        <p:spPr>
          <a:xfrm>
            <a:off x="6012957" y="1235513"/>
            <a:ext cx="1224003" cy="1126979"/>
          </a:xfrm>
          <a:custGeom>
            <a:avLst/>
            <a:gdLst/>
            <a:ahLst/>
            <a:cxnLst>
              <a:cxn ang="0">
                <a:pos x="wd2" y="hd2"/>
              </a:cxn>
              <a:cxn ang="5400000">
                <a:pos x="wd2" y="hd2"/>
              </a:cxn>
              <a:cxn ang="10800000">
                <a:pos x="wd2" y="hd2"/>
              </a:cxn>
              <a:cxn ang="16200000">
                <a:pos x="wd2" y="hd2"/>
              </a:cxn>
            </a:cxnLst>
            <a:rect l="0" t="0" r="r" b="b"/>
            <a:pathLst>
              <a:path w="21600" h="21600" extrusionOk="0">
                <a:moveTo>
                  <a:pt x="14593" y="6437"/>
                </a:moveTo>
                <a:cubicBezTo>
                  <a:pt x="10589" y="2403"/>
                  <a:pt x="5426" y="143"/>
                  <a:pt x="0" y="0"/>
                </a:cubicBezTo>
                <a:lnTo>
                  <a:pt x="0" y="9727"/>
                </a:lnTo>
                <a:cubicBezTo>
                  <a:pt x="6190" y="9985"/>
                  <a:pt x="11459" y="14963"/>
                  <a:pt x="12565" y="21600"/>
                </a:cubicBezTo>
                <a:lnTo>
                  <a:pt x="21600" y="21600"/>
                </a:lnTo>
                <a:cubicBezTo>
                  <a:pt x="21047" y="15792"/>
                  <a:pt x="18571" y="10414"/>
                  <a:pt x="14593" y="6437"/>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404A58D6-093D-4EFF-B1C3-8BBE9F286756}"/>
              </a:ext>
            </a:extLst>
          </p:cNvPr>
          <p:cNvSpPr/>
          <p:nvPr/>
        </p:nvSpPr>
        <p:spPr>
          <a:xfrm>
            <a:off x="4714320" y="1235513"/>
            <a:ext cx="1224003" cy="112697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9035" y="21600"/>
                </a:lnTo>
                <a:cubicBezTo>
                  <a:pt x="10141" y="14991"/>
                  <a:pt x="15436" y="10013"/>
                  <a:pt x="21600" y="9727"/>
                </a:cubicBezTo>
                <a:lnTo>
                  <a:pt x="21600" y="0"/>
                </a:lnTo>
                <a:cubicBezTo>
                  <a:pt x="16174" y="143"/>
                  <a:pt x="11011" y="2403"/>
                  <a:pt x="7007" y="6437"/>
                </a:cubicBezTo>
                <a:cubicBezTo>
                  <a:pt x="3056" y="10442"/>
                  <a:pt x="579" y="15821"/>
                  <a:pt x="0" y="21600"/>
                </a:cubicBez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73A01494-55B0-4489-B1DE-298E1182D157}"/>
              </a:ext>
            </a:extLst>
          </p:cNvPr>
          <p:cNvSpPr/>
          <p:nvPr/>
        </p:nvSpPr>
        <p:spPr>
          <a:xfrm>
            <a:off x="3997829" y="2414734"/>
            <a:ext cx="1229977" cy="1337451"/>
          </a:xfrm>
          <a:custGeom>
            <a:avLst/>
            <a:gdLst/>
            <a:ahLst/>
            <a:cxnLst>
              <a:cxn ang="0">
                <a:pos x="wd2" y="hd2"/>
              </a:cxn>
              <a:cxn ang="5400000">
                <a:pos x="wd2" y="hd2"/>
              </a:cxn>
              <a:cxn ang="10800000">
                <a:pos x="wd2" y="hd2"/>
              </a:cxn>
              <a:cxn ang="16200000">
                <a:pos x="wd2" y="hd2"/>
              </a:cxn>
            </a:cxnLst>
            <a:rect l="0" t="0" r="r" b="b"/>
            <a:pathLst>
              <a:path w="21600" h="21600" extrusionOk="0">
                <a:moveTo>
                  <a:pt x="0" y="13404"/>
                </a:moveTo>
                <a:lnTo>
                  <a:pt x="0" y="21600"/>
                </a:lnTo>
                <a:cubicBezTo>
                  <a:pt x="11901" y="21287"/>
                  <a:pt x="21521" y="12246"/>
                  <a:pt x="21521" y="1229"/>
                </a:cubicBezTo>
                <a:cubicBezTo>
                  <a:pt x="21521" y="820"/>
                  <a:pt x="21548" y="410"/>
                  <a:pt x="21600" y="0"/>
                </a:cubicBezTo>
                <a:lnTo>
                  <a:pt x="12661" y="0"/>
                </a:lnTo>
                <a:cubicBezTo>
                  <a:pt x="12635" y="410"/>
                  <a:pt x="12609" y="820"/>
                  <a:pt x="12609" y="1229"/>
                </a:cubicBezTo>
                <a:cubicBezTo>
                  <a:pt x="12583" y="7714"/>
                  <a:pt x="6973" y="13090"/>
                  <a:pt x="0" y="13404"/>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700C859-0AEC-47D8-81E1-549287687B1B}"/>
              </a:ext>
            </a:extLst>
          </p:cNvPr>
          <p:cNvSpPr/>
          <p:nvPr/>
        </p:nvSpPr>
        <p:spPr>
          <a:xfrm>
            <a:off x="6729445" y="3250640"/>
            <a:ext cx="1200124" cy="1310580"/>
          </a:xfrm>
          <a:custGeom>
            <a:avLst/>
            <a:gdLst/>
            <a:ahLst/>
            <a:cxnLst>
              <a:cxn ang="0">
                <a:pos x="wd2" y="hd2"/>
              </a:cxn>
              <a:cxn ang="5400000">
                <a:pos x="wd2" y="hd2"/>
              </a:cxn>
              <a:cxn ang="10800000">
                <a:pos x="wd2" y="hd2"/>
              </a:cxn>
              <a:cxn ang="16200000">
                <a:pos x="wd2" y="hd2"/>
              </a:cxn>
            </a:cxnLst>
            <a:rect l="0" t="0" r="r" b="b"/>
            <a:pathLst>
              <a:path w="21600" h="21600" extrusionOk="0">
                <a:moveTo>
                  <a:pt x="27" y="20788"/>
                </a:moveTo>
                <a:cubicBezTo>
                  <a:pt x="27" y="21059"/>
                  <a:pt x="27" y="21329"/>
                  <a:pt x="0" y="21600"/>
                </a:cubicBezTo>
                <a:lnTo>
                  <a:pt x="9134" y="21600"/>
                </a:lnTo>
                <a:cubicBezTo>
                  <a:pt x="9134" y="21329"/>
                  <a:pt x="9161" y="21059"/>
                  <a:pt x="9161" y="20788"/>
                </a:cubicBezTo>
                <a:cubicBezTo>
                  <a:pt x="9161" y="14293"/>
                  <a:pt x="14588" y="8930"/>
                  <a:pt x="21600" y="8389"/>
                </a:cubicBezTo>
                <a:lnTo>
                  <a:pt x="21600" y="0"/>
                </a:lnTo>
                <a:cubicBezTo>
                  <a:pt x="15878" y="271"/>
                  <a:pt x="10531" y="2460"/>
                  <a:pt x="6502" y="6249"/>
                </a:cubicBezTo>
                <a:cubicBezTo>
                  <a:pt x="2310" y="10185"/>
                  <a:pt x="27" y="15351"/>
                  <a:pt x="27" y="20788"/>
                </a:cubicBez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FD24A7A5-60BA-453D-9EF9-99DB14771517}"/>
              </a:ext>
            </a:extLst>
          </p:cNvPr>
          <p:cNvSpPr/>
          <p:nvPr/>
        </p:nvSpPr>
        <p:spPr>
          <a:xfrm>
            <a:off x="6012956" y="2414734"/>
            <a:ext cx="1232963" cy="1337451"/>
          </a:xfrm>
          <a:custGeom>
            <a:avLst/>
            <a:gdLst/>
            <a:ahLst/>
            <a:cxnLst>
              <a:cxn ang="0">
                <a:pos x="wd2" y="hd2"/>
              </a:cxn>
              <a:cxn ang="5400000">
                <a:pos x="wd2" y="hd2"/>
              </a:cxn>
              <a:cxn ang="10800000">
                <a:pos x="wd2" y="hd2"/>
              </a:cxn>
              <a:cxn ang="16200000">
                <a:pos x="wd2" y="hd2"/>
              </a:cxn>
            </a:cxnLst>
            <a:rect l="0" t="0" r="r" b="b"/>
            <a:pathLst>
              <a:path w="21600" h="21600" extrusionOk="0">
                <a:moveTo>
                  <a:pt x="21600" y="1229"/>
                </a:moveTo>
                <a:cubicBezTo>
                  <a:pt x="21600" y="820"/>
                  <a:pt x="21574" y="410"/>
                  <a:pt x="21548" y="0"/>
                </a:cubicBezTo>
                <a:lnTo>
                  <a:pt x="12631" y="0"/>
                </a:lnTo>
                <a:cubicBezTo>
                  <a:pt x="12683" y="410"/>
                  <a:pt x="12709" y="820"/>
                  <a:pt x="12709" y="1229"/>
                </a:cubicBezTo>
                <a:cubicBezTo>
                  <a:pt x="12709" y="7787"/>
                  <a:pt x="7061" y="13163"/>
                  <a:pt x="0" y="13404"/>
                </a:cubicBezTo>
                <a:lnTo>
                  <a:pt x="0" y="21600"/>
                </a:lnTo>
                <a:cubicBezTo>
                  <a:pt x="11951" y="21359"/>
                  <a:pt x="21600" y="12319"/>
                  <a:pt x="21600" y="1229"/>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183DDB3A-EBC0-4F84-AC45-7B81B8E9EEA4}"/>
              </a:ext>
            </a:extLst>
          </p:cNvPr>
          <p:cNvSpPr/>
          <p:nvPr/>
        </p:nvSpPr>
        <p:spPr>
          <a:xfrm>
            <a:off x="9640184" y="3250639"/>
            <a:ext cx="1591208" cy="50751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28"/>
                  <a:pt x="20060" y="0"/>
                  <a:pt x="18155" y="0"/>
                </a:cubicBezTo>
                <a:lnTo>
                  <a:pt x="0" y="0"/>
                </a:lnTo>
                <a:lnTo>
                  <a:pt x="0" y="21600"/>
                </a:lnTo>
                <a:lnTo>
                  <a:pt x="18155" y="21600"/>
                </a:lnTo>
                <a:cubicBezTo>
                  <a:pt x="20060" y="21600"/>
                  <a:pt x="21600" y="16708"/>
                  <a:pt x="21600" y="10800"/>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431D7FFB-7476-42A8-8B38-E385475F6016}"/>
              </a:ext>
            </a:extLst>
          </p:cNvPr>
          <p:cNvSpPr/>
          <p:nvPr/>
        </p:nvSpPr>
        <p:spPr>
          <a:xfrm>
            <a:off x="7983302" y="3250639"/>
            <a:ext cx="1592701" cy="50751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20" y="21600"/>
                  <a:pt x="40" y="21600"/>
                  <a:pt x="61" y="21600"/>
                </a:cubicBezTo>
                <a:lnTo>
                  <a:pt x="21600" y="21600"/>
                </a:lnTo>
                <a:lnTo>
                  <a:pt x="21600" y="0"/>
                </a:lnTo>
                <a:lnTo>
                  <a:pt x="61" y="0"/>
                </a:lnTo>
                <a:cubicBezTo>
                  <a:pt x="20" y="0"/>
                  <a:pt x="20" y="0"/>
                  <a:pt x="0" y="0"/>
                </a:cubicBez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7DA57102-CA73-4FFE-ABFD-BFDA57AB8082}"/>
              </a:ext>
            </a:extLst>
          </p:cNvPr>
          <p:cNvSpPr/>
          <p:nvPr/>
        </p:nvSpPr>
        <p:spPr>
          <a:xfrm>
            <a:off x="6012957" y="4623912"/>
            <a:ext cx="1228482" cy="1153848"/>
          </a:xfrm>
          <a:custGeom>
            <a:avLst/>
            <a:gdLst/>
            <a:ahLst/>
            <a:cxnLst>
              <a:cxn ang="0">
                <a:pos x="wd2" y="hd2"/>
              </a:cxn>
              <a:cxn ang="5400000">
                <a:pos x="wd2" y="hd2"/>
              </a:cxn>
              <a:cxn ang="10800000">
                <a:pos x="wd2" y="hd2"/>
              </a:cxn>
              <a:cxn ang="16200000">
                <a:pos x="wd2" y="hd2"/>
              </a:cxn>
            </a:cxnLst>
            <a:rect l="0" t="0" r="r" b="b"/>
            <a:pathLst>
              <a:path w="21600" h="21600" extrusionOk="0">
                <a:moveTo>
                  <a:pt x="0" y="12099"/>
                </a:moveTo>
                <a:lnTo>
                  <a:pt x="0" y="21600"/>
                </a:lnTo>
                <a:cubicBezTo>
                  <a:pt x="11286" y="21321"/>
                  <a:pt x="20629" y="11988"/>
                  <a:pt x="21600" y="0"/>
                </a:cubicBezTo>
                <a:lnTo>
                  <a:pt x="12624" y="0"/>
                </a:lnTo>
                <a:cubicBezTo>
                  <a:pt x="11705" y="6734"/>
                  <a:pt x="6404" y="11820"/>
                  <a:pt x="0" y="12099"/>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53357FD5-1E34-415B-8DE7-6DC176F94577}"/>
              </a:ext>
            </a:extLst>
          </p:cNvPr>
          <p:cNvSpPr/>
          <p:nvPr/>
        </p:nvSpPr>
        <p:spPr>
          <a:xfrm>
            <a:off x="4714318" y="3250640"/>
            <a:ext cx="1232963" cy="1310580"/>
          </a:xfrm>
          <a:custGeom>
            <a:avLst/>
            <a:gdLst/>
            <a:ahLst/>
            <a:cxnLst>
              <a:cxn ang="0">
                <a:pos x="wd2" y="hd2"/>
              </a:cxn>
              <a:cxn ang="5400000">
                <a:pos x="wd2" y="hd2"/>
              </a:cxn>
              <a:cxn ang="10800000">
                <a:pos x="wd2" y="hd2"/>
              </a:cxn>
              <a:cxn ang="16200000">
                <a:pos x="wd2" y="hd2"/>
              </a:cxn>
            </a:cxnLst>
            <a:rect l="0" t="0" r="r" b="b"/>
            <a:pathLst>
              <a:path w="21600" h="21600" extrusionOk="0">
                <a:moveTo>
                  <a:pt x="21600" y="8364"/>
                </a:moveTo>
                <a:lnTo>
                  <a:pt x="21600" y="0"/>
                </a:lnTo>
                <a:cubicBezTo>
                  <a:pt x="9649" y="271"/>
                  <a:pt x="0" y="9496"/>
                  <a:pt x="0" y="20788"/>
                </a:cubicBezTo>
                <a:cubicBezTo>
                  <a:pt x="0" y="21059"/>
                  <a:pt x="0" y="21305"/>
                  <a:pt x="26" y="21600"/>
                </a:cubicBezTo>
                <a:lnTo>
                  <a:pt x="8917" y="21600"/>
                </a:lnTo>
                <a:cubicBezTo>
                  <a:pt x="8891" y="21329"/>
                  <a:pt x="8891" y="21059"/>
                  <a:pt x="8891" y="20788"/>
                </a:cubicBezTo>
                <a:cubicBezTo>
                  <a:pt x="8891" y="14097"/>
                  <a:pt x="14539" y="8635"/>
                  <a:pt x="21600" y="836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34134B12-3750-4205-A4F5-D7ADF40BD67E}"/>
              </a:ext>
            </a:extLst>
          </p:cNvPr>
          <p:cNvSpPr/>
          <p:nvPr/>
        </p:nvSpPr>
        <p:spPr>
          <a:xfrm>
            <a:off x="4714320" y="4623912"/>
            <a:ext cx="1228482" cy="1153848"/>
          </a:xfrm>
          <a:custGeom>
            <a:avLst/>
            <a:gdLst/>
            <a:ahLst/>
            <a:cxnLst>
              <a:cxn ang="0">
                <a:pos x="wd2" y="hd2"/>
              </a:cxn>
              <a:cxn ang="5400000">
                <a:pos x="wd2" y="hd2"/>
              </a:cxn>
              <a:cxn ang="10800000">
                <a:pos x="wd2" y="hd2"/>
              </a:cxn>
              <a:cxn ang="16200000">
                <a:pos x="wd2" y="hd2"/>
              </a:cxn>
            </a:cxnLst>
            <a:rect l="0" t="0" r="r" b="b"/>
            <a:pathLst>
              <a:path w="21600" h="21600" extrusionOk="0">
                <a:moveTo>
                  <a:pt x="8976" y="0"/>
                </a:moveTo>
                <a:lnTo>
                  <a:pt x="0" y="0"/>
                </a:lnTo>
                <a:cubicBezTo>
                  <a:pt x="971" y="11988"/>
                  <a:pt x="10288" y="21321"/>
                  <a:pt x="21600" y="21600"/>
                </a:cubicBezTo>
                <a:lnTo>
                  <a:pt x="21600" y="12099"/>
                </a:lnTo>
                <a:cubicBezTo>
                  <a:pt x="15170" y="11820"/>
                  <a:pt x="9868" y="6734"/>
                  <a:pt x="8976" y="0"/>
                </a:cubicBez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6D97A8C6-BDA0-44CE-9D14-47808084E6D0}"/>
              </a:ext>
            </a:extLst>
          </p:cNvPr>
          <p:cNvSpPr/>
          <p:nvPr/>
        </p:nvSpPr>
        <p:spPr>
          <a:xfrm>
            <a:off x="5371102" y="1862441"/>
            <a:ext cx="1224003" cy="122400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79" y="21600"/>
                  <a:pt x="21600" y="16753"/>
                  <a:pt x="21600" y="10800"/>
                </a:cubicBezTo>
                <a:cubicBezTo>
                  <a:pt x="21600" y="4821"/>
                  <a:pt x="16753" y="0"/>
                  <a:pt x="10800" y="0"/>
                </a:cubicBezTo>
                <a:cubicBezTo>
                  <a:pt x="4821" y="0"/>
                  <a:pt x="0" y="4847"/>
                  <a:pt x="0" y="10800"/>
                </a:cubicBezTo>
                <a:lnTo>
                  <a:pt x="0" y="21600"/>
                </a:lnTo>
                <a:lnTo>
                  <a:pt x="10800" y="216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986DA118-13F9-45A4-85C2-B36285668F4C}"/>
              </a:ext>
            </a:extLst>
          </p:cNvPr>
          <p:cNvSpPr/>
          <p:nvPr/>
        </p:nvSpPr>
        <p:spPr>
          <a:xfrm>
            <a:off x="5371102" y="3907422"/>
            <a:ext cx="1224003" cy="122400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1" y="0"/>
                  <a:pt x="0" y="4847"/>
                  <a:pt x="0" y="10800"/>
                </a:cubicBezTo>
                <a:cubicBezTo>
                  <a:pt x="0" y="16779"/>
                  <a:pt x="4847" y="21600"/>
                  <a:pt x="10800" y="21600"/>
                </a:cubicBezTo>
                <a:cubicBezTo>
                  <a:pt x="16779" y="21600"/>
                  <a:pt x="21600" y="16753"/>
                  <a:pt x="21600" y="10800"/>
                </a:cubicBezTo>
                <a:lnTo>
                  <a:pt x="21600" y="0"/>
                </a:lnTo>
                <a:lnTo>
                  <a:pt x="10800" y="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7" name="TextBox 16">
            <a:extLst>
              <a:ext uri="{FF2B5EF4-FFF2-40B4-BE49-F238E27FC236}">
                <a16:creationId xmlns:a16="http://schemas.microsoft.com/office/drawing/2014/main" id="{3495DB01-8236-453D-A5E0-8A4CAA330A9B}"/>
              </a:ext>
            </a:extLst>
          </p:cNvPr>
          <p:cNvSpPr txBox="1"/>
          <p:nvPr/>
        </p:nvSpPr>
        <p:spPr>
          <a:xfrm>
            <a:off x="921610" y="3365896"/>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18" name="TextBox 17">
            <a:extLst>
              <a:ext uri="{FF2B5EF4-FFF2-40B4-BE49-F238E27FC236}">
                <a16:creationId xmlns:a16="http://schemas.microsoft.com/office/drawing/2014/main" id="{20529110-0F2B-408F-A836-C134D23D30FC}"/>
              </a:ext>
            </a:extLst>
          </p:cNvPr>
          <p:cNvSpPr txBox="1"/>
          <p:nvPr/>
        </p:nvSpPr>
        <p:spPr>
          <a:xfrm>
            <a:off x="2529975" y="3365896"/>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19" name="TextBox 18">
            <a:extLst>
              <a:ext uri="{FF2B5EF4-FFF2-40B4-BE49-F238E27FC236}">
                <a16:creationId xmlns:a16="http://schemas.microsoft.com/office/drawing/2014/main" id="{B714C8F5-50E8-4D06-86FD-69A7378618B7}"/>
              </a:ext>
            </a:extLst>
          </p:cNvPr>
          <p:cNvSpPr txBox="1"/>
          <p:nvPr/>
        </p:nvSpPr>
        <p:spPr>
          <a:xfrm>
            <a:off x="8244975" y="3365896"/>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0" name="TextBox 19">
            <a:extLst>
              <a:ext uri="{FF2B5EF4-FFF2-40B4-BE49-F238E27FC236}">
                <a16:creationId xmlns:a16="http://schemas.microsoft.com/office/drawing/2014/main" id="{65AF4B74-36D6-4E1F-8425-93CB9B05DA32}"/>
              </a:ext>
            </a:extLst>
          </p:cNvPr>
          <p:cNvSpPr txBox="1"/>
          <p:nvPr/>
        </p:nvSpPr>
        <p:spPr>
          <a:xfrm>
            <a:off x="9853340" y="3365896"/>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1" name="TextBox 20">
            <a:extLst>
              <a:ext uri="{FF2B5EF4-FFF2-40B4-BE49-F238E27FC236}">
                <a16:creationId xmlns:a16="http://schemas.microsoft.com/office/drawing/2014/main" id="{7A674759-BD29-4DF8-B588-2728714C4584}"/>
              </a:ext>
            </a:extLst>
          </p:cNvPr>
          <p:cNvSpPr txBox="1"/>
          <p:nvPr/>
        </p:nvSpPr>
        <p:spPr>
          <a:xfrm rot="18900000">
            <a:off x="4104941" y="3000247"/>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2" name="TextBox 21">
            <a:extLst>
              <a:ext uri="{FF2B5EF4-FFF2-40B4-BE49-F238E27FC236}">
                <a16:creationId xmlns:a16="http://schemas.microsoft.com/office/drawing/2014/main" id="{382F7A4E-AE24-468A-8639-536B621096FE}"/>
              </a:ext>
            </a:extLst>
          </p:cNvPr>
          <p:cNvSpPr txBox="1"/>
          <p:nvPr/>
        </p:nvSpPr>
        <p:spPr>
          <a:xfrm rot="18900000">
            <a:off x="4700934" y="3710541"/>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3" name="TextBox 22">
            <a:extLst>
              <a:ext uri="{FF2B5EF4-FFF2-40B4-BE49-F238E27FC236}">
                <a16:creationId xmlns:a16="http://schemas.microsoft.com/office/drawing/2014/main" id="{2FDBC782-2161-420C-A2D6-114EFC66BA8A}"/>
              </a:ext>
            </a:extLst>
          </p:cNvPr>
          <p:cNvSpPr txBox="1"/>
          <p:nvPr/>
        </p:nvSpPr>
        <p:spPr>
          <a:xfrm rot="18900000">
            <a:off x="6072534" y="5033157"/>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4" name="TextBox 23">
            <a:extLst>
              <a:ext uri="{FF2B5EF4-FFF2-40B4-BE49-F238E27FC236}">
                <a16:creationId xmlns:a16="http://schemas.microsoft.com/office/drawing/2014/main" id="{2FC0A2FE-6AB0-4A43-8F39-4E5533D170EB}"/>
              </a:ext>
            </a:extLst>
          </p:cNvPr>
          <p:cNvSpPr txBox="1"/>
          <p:nvPr/>
        </p:nvSpPr>
        <p:spPr>
          <a:xfrm rot="18900000">
            <a:off x="6758334" y="3669721"/>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5" name="TextBox 24">
            <a:extLst>
              <a:ext uri="{FF2B5EF4-FFF2-40B4-BE49-F238E27FC236}">
                <a16:creationId xmlns:a16="http://schemas.microsoft.com/office/drawing/2014/main" id="{16F55DF0-2DC5-4648-9FE5-1BA3A3FD6130}"/>
              </a:ext>
            </a:extLst>
          </p:cNvPr>
          <p:cNvSpPr txBox="1"/>
          <p:nvPr/>
        </p:nvSpPr>
        <p:spPr>
          <a:xfrm rot="18900000">
            <a:off x="6097027" y="3000249"/>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6" name="TextBox 25">
            <a:extLst>
              <a:ext uri="{FF2B5EF4-FFF2-40B4-BE49-F238E27FC236}">
                <a16:creationId xmlns:a16="http://schemas.microsoft.com/office/drawing/2014/main" id="{594C17E5-2E0A-4D36-A474-71E564FBBF77}"/>
              </a:ext>
            </a:extLst>
          </p:cNvPr>
          <p:cNvSpPr txBox="1"/>
          <p:nvPr/>
        </p:nvSpPr>
        <p:spPr>
          <a:xfrm rot="18900000">
            <a:off x="4725427" y="1669471"/>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7" name="TextBox 26">
            <a:extLst>
              <a:ext uri="{FF2B5EF4-FFF2-40B4-BE49-F238E27FC236}">
                <a16:creationId xmlns:a16="http://schemas.microsoft.com/office/drawing/2014/main" id="{96275349-1929-4069-8F00-72504FC67CB8}"/>
              </a:ext>
            </a:extLst>
          </p:cNvPr>
          <p:cNvSpPr txBox="1"/>
          <p:nvPr/>
        </p:nvSpPr>
        <p:spPr>
          <a:xfrm rot="2700000">
            <a:off x="6072535" y="1660503"/>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8" name="TextBox 27">
            <a:extLst>
              <a:ext uri="{FF2B5EF4-FFF2-40B4-BE49-F238E27FC236}">
                <a16:creationId xmlns:a16="http://schemas.microsoft.com/office/drawing/2014/main" id="{51224116-D812-403A-A00A-F5D1E0EC5AAF}"/>
              </a:ext>
            </a:extLst>
          </p:cNvPr>
          <p:cNvSpPr txBox="1"/>
          <p:nvPr/>
        </p:nvSpPr>
        <p:spPr>
          <a:xfrm rot="2700000">
            <a:off x="4725428" y="5065011"/>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pic>
        <p:nvPicPr>
          <p:cNvPr id="29" name="Graphic 28" descr="Bullseye">
            <a:extLst>
              <a:ext uri="{FF2B5EF4-FFF2-40B4-BE49-F238E27FC236}">
                <a16:creationId xmlns:a16="http://schemas.microsoft.com/office/drawing/2014/main" id="{717AA4B1-1642-4D81-BF96-2D098BBA76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45628" y="2036967"/>
            <a:ext cx="874950" cy="874950"/>
          </a:xfrm>
          <a:prstGeom prst="rect">
            <a:avLst/>
          </a:prstGeom>
        </p:spPr>
      </p:pic>
      <p:pic>
        <p:nvPicPr>
          <p:cNvPr id="30" name="Graphic 29" descr="Research">
            <a:extLst>
              <a:ext uri="{FF2B5EF4-FFF2-40B4-BE49-F238E27FC236}">
                <a16:creationId xmlns:a16="http://schemas.microsoft.com/office/drawing/2014/main" id="{D1BBDC58-9DF7-43B3-8C4E-0F701F22550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45628" y="4081948"/>
            <a:ext cx="874950" cy="874950"/>
          </a:xfrm>
          <a:prstGeom prst="rect">
            <a:avLst/>
          </a:prstGeom>
        </p:spPr>
      </p:pic>
      <p:grpSp>
        <p:nvGrpSpPr>
          <p:cNvPr id="31" name="Group 30">
            <a:extLst>
              <a:ext uri="{FF2B5EF4-FFF2-40B4-BE49-F238E27FC236}">
                <a16:creationId xmlns:a16="http://schemas.microsoft.com/office/drawing/2014/main" id="{46537995-6F28-4FCD-AB8F-3D9EAABB91F2}"/>
              </a:ext>
            </a:extLst>
          </p:cNvPr>
          <p:cNvGrpSpPr/>
          <p:nvPr/>
        </p:nvGrpSpPr>
        <p:grpSpPr>
          <a:xfrm>
            <a:off x="663268" y="4308757"/>
            <a:ext cx="3893164" cy="1469003"/>
            <a:chOff x="8921977" y="1450086"/>
            <a:chExt cx="2926080" cy="442384"/>
          </a:xfrm>
        </p:grpSpPr>
        <p:sp>
          <p:nvSpPr>
            <p:cNvPr id="32" name="TextBox 31">
              <a:extLst>
                <a:ext uri="{FF2B5EF4-FFF2-40B4-BE49-F238E27FC236}">
                  <a16:creationId xmlns:a16="http://schemas.microsoft.com/office/drawing/2014/main" id="{42EA6365-3151-4D0D-83CF-3AA8881FAF57}"/>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t>Lorem Ipsum</a:t>
              </a:r>
            </a:p>
          </p:txBody>
        </p:sp>
        <p:sp>
          <p:nvSpPr>
            <p:cNvPr id="33" name="TextBox 32">
              <a:extLst>
                <a:ext uri="{FF2B5EF4-FFF2-40B4-BE49-F238E27FC236}">
                  <a16:creationId xmlns:a16="http://schemas.microsoft.com/office/drawing/2014/main" id="{F25590A0-1480-4196-9E22-A956C3077FDE}"/>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4" name="Group 33">
            <a:extLst>
              <a:ext uri="{FF2B5EF4-FFF2-40B4-BE49-F238E27FC236}">
                <a16:creationId xmlns:a16="http://schemas.microsoft.com/office/drawing/2014/main" id="{5D88D20E-2FE7-4129-BD2F-269C7622E6B4}"/>
              </a:ext>
            </a:extLst>
          </p:cNvPr>
          <p:cNvGrpSpPr/>
          <p:nvPr/>
        </p:nvGrpSpPr>
        <p:grpSpPr>
          <a:xfrm>
            <a:off x="7635568" y="4308757"/>
            <a:ext cx="3893164" cy="1469003"/>
            <a:chOff x="8921977" y="1450086"/>
            <a:chExt cx="2926080" cy="442384"/>
          </a:xfrm>
        </p:grpSpPr>
        <p:sp>
          <p:nvSpPr>
            <p:cNvPr id="35" name="TextBox 34">
              <a:extLst>
                <a:ext uri="{FF2B5EF4-FFF2-40B4-BE49-F238E27FC236}">
                  <a16:creationId xmlns:a16="http://schemas.microsoft.com/office/drawing/2014/main" id="{2806493F-207C-4E81-A56D-8A0AB5B04CD2}"/>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t>Lorem Ipsum</a:t>
              </a:r>
            </a:p>
          </p:txBody>
        </p:sp>
        <p:sp>
          <p:nvSpPr>
            <p:cNvPr id="36" name="TextBox 35">
              <a:extLst>
                <a:ext uri="{FF2B5EF4-FFF2-40B4-BE49-F238E27FC236}">
                  <a16:creationId xmlns:a16="http://schemas.microsoft.com/office/drawing/2014/main" id="{39956031-54CF-43C7-902C-D576F0B4BD5C}"/>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7" name="Group 36">
            <a:extLst>
              <a:ext uri="{FF2B5EF4-FFF2-40B4-BE49-F238E27FC236}">
                <a16:creationId xmlns:a16="http://schemas.microsoft.com/office/drawing/2014/main" id="{D9D1FF11-3307-4014-BDEA-2C93A40578B7}"/>
              </a:ext>
            </a:extLst>
          </p:cNvPr>
          <p:cNvGrpSpPr/>
          <p:nvPr/>
        </p:nvGrpSpPr>
        <p:grpSpPr>
          <a:xfrm>
            <a:off x="663268" y="1174859"/>
            <a:ext cx="3893164" cy="1469003"/>
            <a:chOff x="8921977" y="1450086"/>
            <a:chExt cx="2926080" cy="442384"/>
          </a:xfrm>
        </p:grpSpPr>
        <p:sp>
          <p:nvSpPr>
            <p:cNvPr id="38" name="TextBox 37">
              <a:extLst>
                <a:ext uri="{FF2B5EF4-FFF2-40B4-BE49-F238E27FC236}">
                  <a16:creationId xmlns:a16="http://schemas.microsoft.com/office/drawing/2014/main" id="{FE3A6AEB-9024-4D0C-94DC-DABBCD56D00E}"/>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t>Lorem Ipsum</a:t>
              </a:r>
            </a:p>
          </p:txBody>
        </p:sp>
        <p:sp>
          <p:nvSpPr>
            <p:cNvPr id="39" name="TextBox 38">
              <a:extLst>
                <a:ext uri="{FF2B5EF4-FFF2-40B4-BE49-F238E27FC236}">
                  <a16:creationId xmlns:a16="http://schemas.microsoft.com/office/drawing/2014/main" id="{EEA9E223-4AC1-4D42-A535-E9A051D4A4DB}"/>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40" name="Group 39">
            <a:extLst>
              <a:ext uri="{FF2B5EF4-FFF2-40B4-BE49-F238E27FC236}">
                <a16:creationId xmlns:a16="http://schemas.microsoft.com/office/drawing/2014/main" id="{BDDB0A5B-FB1F-4DEB-BDDF-4448D00CFE61}"/>
              </a:ext>
            </a:extLst>
          </p:cNvPr>
          <p:cNvGrpSpPr/>
          <p:nvPr/>
        </p:nvGrpSpPr>
        <p:grpSpPr>
          <a:xfrm>
            <a:off x="7635568" y="1174859"/>
            <a:ext cx="3893164" cy="1469003"/>
            <a:chOff x="8921977" y="1450086"/>
            <a:chExt cx="2926080" cy="442384"/>
          </a:xfrm>
        </p:grpSpPr>
        <p:sp>
          <p:nvSpPr>
            <p:cNvPr id="41" name="TextBox 40">
              <a:extLst>
                <a:ext uri="{FF2B5EF4-FFF2-40B4-BE49-F238E27FC236}">
                  <a16:creationId xmlns:a16="http://schemas.microsoft.com/office/drawing/2014/main" id="{FA66D699-2C99-48A6-A833-7DA6FF994FCE}"/>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t>Lorem Ipsum</a:t>
              </a:r>
            </a:p>
          </p:txBody>
        </p:sp>
        <p:sp>
          <p:nvSpPr>
            <p:cNvPr id="42" name="TextBox 41">
              <a:extLst>
                <a:ext uri="{FF2B5EF4-FFF2-40B4-BE49-F238E27FC236}">
                  <a16:creationId xmlns:a16="http://schemas.microsoft.com/office/drawing/2014/main" id="{F827ECE1-4724-4EF1-919B-2E949E4FC473}"/>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Serpentine Horizontal Process – Slide Template</a:t>
            </a:r>
          </a:p>
        </p:txBody>
      </p:sp>
      <p:sp>
        <p:nvSpPr>
          <p:cNvPr id="3" name="Shape">
            <a:extLst>
              <a:ext uri="{FF2B5EF4-FFF2-40B4-BE49-F238E27FC236}">
                <a16:creationId xmlns:a16="http://schemas.microsoft.com/office/drawing/2014/main" id="{507DC075-3EDA-4095-87FB-AA989B47C856}"/>
              </a:ext>
            </a:extLst>
          </p:cNvPr>
          <p:cNvSpPr/>
          <p:nvPr/>
        </p:nvSpPr>
        <p:spPr>
          <a:xfrm>
            <a:off x="713918" y="3250639"/>
            <a:ext cx="1564337" cy="50751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72"/>
                  <a:pt x="1566" y="21600"/>
                  <a:pt x="3504" y="21600"/>
                </a:cubicBezTo>
                <a:lnTo>
                  <a:pt x="21600" y="21600"/>
                </a:lnTo>
                <a:lnTo>
                  <a:pt x="21600" y="0"/>
                </a:lnTo>
                <a:lnTo>
                  <a:pt x="3504" y="0"/>
                </a:lnTo>
                <a:cubicBezTo>
                  <a:pt x="1566" y="0"/>
                  <a:pt x="0" y="4828"/>
                  <a:pt x="0" y="10800"/>
                </a:cubicBez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4" name="Rectangle">
            <a:extLst>
              <a:ext uri="{FF2B5EF4-FFF2-40B4-BE49-F238E27FC236}">
                <a16:creationId xmlns:a16="http://schemas.microsoft.com/office/drawing/2014/main" id="{C1CB0CF8-86CF-457C-80C0-4725986BBCAB}"/>
              </a:ext>
            </a:extLst>
          </p:cNvPr>
          <p:cNvSpPr/>
          <p:nvPr/>
        </p:nvSpPr>
        <p:spPr>
          <a:xfrm>
            <a:off x="2340948" y="3250640"/>
            <a:ext cx="1592697" cy="507513"/>
          </a:xfrm>
          <a:prstGeom prst="rect">
            <a:avLst/>
          </a:prstGeom>
          <a:solidFill>
            <a:schemeClr val="accent1">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5211FB37-77AB-463C-B83C-A6D2AEA6F894}"/>
              </a:ext>
            </a:extLst>
          </p:cNvPr>
          <p:cNvSpPr/>
          <p:nvPr/>
        </p:nvSpPr>
        <p:spPr>
          <a:xfrm>
            <a:off x="6012957" y="1235513"/>
            <a:ext cx="1224003" cy="1126979"/>
          </a:xfrm>
          <a:custGeom>
            <a:avLst/>
            <a:gdLst/>
            <a:ahLst/>
            <a:cxnLst>
              <a:cxn ang="0">
                <a:pos x="wd2" y="hd2"/>
              </a:cxn>
              <a:cxn ang="5400000">
                <a:pos x="wd2" y="hd2"/>
              </a:cxn>
              <a:cxn ang="10800000">
                <a:pos x="wd2" y="hd2"/>
              </a:cxn>
              <a:cxn ang="16200000">
                <a:pos x="wd2" y="hd2"/>
              </a:cxn>
            </a:cxnLst>
            <a:rect l="0" t="0" r="r" b="b"/>
            <a:pathLst>
              <a:path w="21600" h="21600" extrusionOk="0">
                <a:moveTo>
                  <a:pt x="14593" y="6437"/>
                </a:moveTo>
                <a:cubicBezTo>
                  <a:pt x="10589" y="2403"/>
                  <a:pt x="5426" y="143"/>
                  <a:pt x="0" y="0"/>
                </a:cubicBezTo>
                <a:lnTo>
                  <a:pt x="0" y="9727"/>
                </a:lnTo>
                <a:cubicBezTo>
                  <a:pt x="6190" y="9985"/>
                  <a:pt x="11459" y="14963"/>
                  <a:pt x="12565" y="21600"/>
                </a:cubicBezTo>
                <a:lnTo>
                  <a:pt x="21600" y="21600"/>
                </a:lnTo>
                <a:cubicBezTo>
                  <a:pt x="21047" y="15792"/>
                  <a:pt x="18571" y="10414"/>
                  <a:pt x="14593" y="6437"/>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404A58D6-093D-4EFF-B1C3-8BBE9F286756}"/>
              </a:ext>
            </a:extLst>
          </p:cNvPr>
          <p:cNvSpPr/>
          <p:nvPr/>
        </p:nvSpPr>
        <p:spPr>
          <a:xfrm>
            <a:off x="4714320" y="1235513"/>
            <a:ext cx="1224003" cy="112697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9035" y="21600"/>
                </a:lnTo>
                <a:cubicBezTo>
                  <a:pt x="10141" y="14991"/>
                  <a:pt x="15436" y="10013"/>
                  <a:pt x="21600" y="9727"/>
                </a:cubicBezTo>
                <a:lnTo>
                  <a:pt x="21600" y="0"/>
                </a:lnTo>
                <a:cubicBezTo>
                  <a:pt x="16174" y="143"/>
                  <a:pt x="11011" y="2403"/>
                  <a:pt x="7007" y="6437"/>
                </a:cubicBezTo>
                <a:cubicBezTo>
                  <a:pt x="3056" y="10442"/>
                  <a:pt x="579" y="15821"/>
                  <a:pt x="0" y="21600"/>
                </a:cubicBez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73A01494-55B0-4489-B1DE-298E1182D157}"/>
              </a:ext>
            </a:extLst>
          </p:cNvPr>
          <p:cNvSpPr/>
          <p:nvPr/>
        </p:nvSpPr>
        <p:spPr>
          <a:xfrm>
            <a:off x="3997829" y="2414734"/>
            <a:ext cx="1229977" cy="1337451"/>
          </a:xfrm>
          <a:custGeom>
            <a:avLst/>
            <a:gdLst/>
            <a:ahLst/>
            <a:cxnLst>
              <a:cxn ang="0">
                <a:pos x="wd2" y="hd2"/>
              </a:cxn>
              <a:cxn ang="5400000">
                <a:pos x="wd2" y="hd2"/>
              </a:cxn>
              <a:cxn ang="10800000">
                <a:pos x="wd2" y="hd2"/>
              </a:cxn>
              <a:cxn ang="16200000">
                <a:pos x="wd2" y="hd2"/>
              </a:cxn>
            </a:cxnLst>
            <a:rect l="0" t="0" r="r" b="b"/>
            <a:pathLst>
              <a:path w="21600" h="21600" extrusionOk="0">
                <a:moveTo>
                  <a:pt x="0" y="13404"/>
                </a:moveTo>
                <a:lnTo>
                  <a:pt x="0" y="21600"/>
                </a:lnTo>
                <a:cubicBezTo>
                  <a:pt x="11901" y="21287"/>
                  <a:pt x="21521" y="12246"/>
                  <a:pt x="21521" y="1229"/>
                </a:cubicBezTo>
                <a:cubicBezTo>
                  <a:pt x="21521" y="820"/>
                  <a:pt x="21548" y="410"/>
                  <a:pt x="21600" y="0"/>
                </a:cubicBezTo>
                <a:lnTo>
                  <a:pt x="12661" y="0"/>
                </a:lnTo>
                <a:cubicBezTo>
                  <a:pt x="12635" y="410"/>
                  <a:pt x="12609" y="820"/>
                  <a:pt x="12609" y="1229"/>
                </a:cubicBezTo>
                <a:cubicBezTo>
                  <a:pt x="12583" y="7714"/>
                  <a:pt x="6973" y="13090"/>
                  <a:pt x="0" y="13404"/>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700C859-0AEC-47D8-81E1-549287687B1B}"/>
              </a:ext>
            </a:extLst>
          </p:cNvPr>
          <p:cNvSpPr/>
          <p:nvPr/>
        </p:nvSpPr>
        <p:spPr>
          <a:xfrm>
            <a:off x="6729445" y="3250640"/>
            <a:ext cx="1200124" cy="1310580"/>
          </a:xfrm>
          <a:custGeom>
            <a:avLst/>
            <a:gdLst/>
            <a:ahLst/>
            <a:cxnLst>
              <a:cxn ang="0">
                <a:pos x="wd2" y="hd2"/>
              </a:cxn>
              <a:cxn ang="5400000">
                <a:pos x="wd2" y="hd2"/>
              </a:cxn>
              <a:cxn ang="10800000">
                <a:pos x="wd2" y="hd2"/>
              </a:cxn>
              <a:cxn ang="16200000">
                <a:pos x="wd2" y="hd2"/>
              </a:cxn>
            </a:cxnLst>
            <a:rect l="0" t="0" r="r" b="b"/>
            <a:pathLst>
              <a:path w="21600" h="21600" extrusionOk="0">
                <a:moveTo>
                  <a:pt x="27" y="20788"/>
                </a:moveTo>
                <a:cubicBezTo>
                  <a:pt x="27" y="21059"/>
                  <a:pt x="27" y="21329"/>
                  <a:pt x="0" y="21600"/>
                </a:cubicBezTo>
                <a:lnTo>
                  <a:pt x="9134" y="21600"/>
                </a:lnTo>
                <a:cubicBezTo>
                  <a:pt x="9134" y="21329"/>
                  <a:pt x="9161" y="21059"/>
                  <a:pt x="9161" y="20788"/>
                </a:cubicBezTo>
                <a:cubicBezTo>
                  <a:pt x="9161" y="14293"/>
                  <a:pt x="14588" y="8930"/>
                  <a:pt x="21600" y="8389"/>
                </a:cubicBezTo>
                <a:lnTo>
                  <a:pt x="21600" y="0"/>
                </a:lnTo>
                <a:cubicBezTo>
                  <a:pt x="15878" y="271"/>
                  <a:pt x="10531" y="2460"/>
                  <a:pt x="6502" y="6249"/>
                </a:cubicBezTo>
                <a:cubicBezTo>
                  <a:pt x="2310" y="10185"/>
                  <a:pt x="27" y="15351"/>
                  <a:pt x="27" y="20788"/>
                </a:cubicBez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FD24A7A5-60BA-453D-9EF9-99DB14771517}"/>
              </a:ext>
            </a:extLst>
          </p:cNvPr>
          <p:cNvSpPr/>
          <p:nvPr/>
        </p:nvSpPr>
        <p:spPr>
          <a:xfrm>
            <a:off x="6012956" y="2414734"/>
            <a:ext cx="1232963" cy="1337451"/>
          </a:xfrm>
          <a:custGeom>
            <a:avLst/>
            <a:gdLst/>
            <a:ahLst/>
            <a:cxnLst>
              <a:cxn ang="0">
                <a:pos x="wd2" y="hd2"/>
              </a:cxn>
              <a:cxn ang="5400000">
                <a:pos x="wd2" y="hd2"/>
              </a:cxn>
              <a:cxn ang="10800000">
                <a:pos x="wd2" y="hd2"/>
              </a:cxn>
              <a:cxn ang="16200000">
                <a:pos x="wd2" y="hd2"/>
              </a:cxn>
            </a:cxnLst>
            <a:rect l="0" t="0" r="r" b="b"/>
            <a:pathLst>
              <a:path w="21600" h="21600" extrusionOk="0">
                <a:moveTo>
                  <a:pt x="21600" y="1229"/>
                </a:moveTo>
                <a:cubicBezTo>
                  <a:pt x="21600" y="820"/>
                  <a:pt x="21574" y="410"/>
                  <a:pt x="21548" y="0"/>
                </a:cubicBezTo>
                <a:lnTo>
                  <a:pt x="12631" y="0"/>
                </a:lnTo>
                <a:cubicBezTo>
                  <a:pt x="12683" y="410"/>
                  <a:pt x="12709" y="820"/>
                  <a:pt x="12709" y="1229"/>
                </a:cubicBezTo>
                <a:cubicBezTo>
                  <a:pt x="12709" y="7787"/>
                  <a:pt x="7061" y="13163"/>
                  <a:pt x="0" y="13404"/>
                </a:cubicBezTo>
                <a:lnTo>
                  <a:pt x="0" y="21600"/>
                </a:lnTo>
                <a:cubicBezTo>
                  <a:pt x="11951" y="21359"/>
                  <a:pt x="21600" y="12319"/>
                  <a:pt x="21600" y="1229"/>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183DDB3A-EBC0-4F84-AC45-7B81B8E9EEA4}"/>
              </a:ext>
            </a:extLst>
          </p:cNvPr>
          <p:cNvSpPr/>
          <p:nvPr/>
        </p:nvSpPr>
        <p:spPr>
          <a:xfrm>
            <a:off x="9640184" y="3250639"/>
            <a:ext cx="1591208" cy="50751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28"/>
                  <a:pt x="20060" y="0"/>
                  <a:pt x="18155" y="0"/>
                </a:cubicBezTo>
                <a:lnTo>
                  <a:pt x="0" y="0"/>
                </a:lnTo>
                <a:lnTo>
                  <a:pt x="0" y="21600"/>
                </a:lnTo>
                <a:lnTo>
                  <a:pt x="18155" y="21600"/>
                </a:lnTo>
                <a:cubicBezTo>
                  <a:pt x="20060" y="21600"/>
                  <a:pt x="21600" y="16708"/>
                  <a:pt x="21600" y="10800"/>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431D7FFB-7476-42A8-8B38-E385475F6016}"/>
              </a:ext>
            </a:extLst>
          </p:cNvPr>
          <p:cNvSpPr/>
          <p:nvPr/>
        </p:nvSpPr>
        <p:spPr>
          <a:xfrm>
            <a:off x="7983302" y="3250639"/>
            <a:ext cx="1592701" cy="50751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20" y="21600"/>
                  <a:pt x="40" y="21600"/>
                  <a:pt x="61" y="21600"/>
                </a:cubicBezTo>
                <a:lnTo>
                  <a:pt x="21600" y="21600"/>
                </a:lnTo>
                <a:lnTo>
                  <a:pt x="21600" y="0"/>
                </a:lnTo>
                <a:lnTo>
                  <a:pt x="61" y="0"/>
                </a:lnTo>
                <a:cubicBezTo>
                  <a:pt x="20" y="0"/>
                  <a:pt x="20" y="0"/>
                  <a:pt x="0" y="0"/>
                </a:cubicBez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7DA57102-CA73-4FFE-ABFD-BFDA57AB8082}"/>
              </a:ext>
            </a:extLst>
          </p:cNvPr>
          <p:cNvSpPr/>
          <p:nvPr/>
        </p:nvSpPr>
        <p:spPr>
          <a:xfrm>
            <a:off x="6012957" y="4623912"/>
            <a:ext cx="1228482" cy="1153848"/>
          </a:xfrm>
          <a:custGeom>
            <a:avLst/>
            <a:gdLst/>
            <a:ahLst/>
            <a:cxnLst>
              <a:cxn ang="0">
                <a:pos x="wd2" y="hd2"/>
              </a:cxn>
              <a:cxn ang="5400000">
                <a:pos x="wd2" y="hd2"/>
              </a:cxn>
              <a:cxn ang="10800000">
                <a:pos x="wd2" y="hd2"/>
              </a:cxn>
              <a:cxn ang="16200000">
                <a:pos x="wd2" y="hd2"/>
              </a:cxn>
            </a:cxnLst>
            <a:rect l="0" t="0" r="r" b="b"/>
            <a:pathLst>
              <a:path w="21600" h="21600" extrusionOk="0">
                <a:moveTo>
                  <a:pt x="0" y="12099"/>
                </a:moveTo>
                <a:lnTo>
                  <a:pt x="0" y="21600"/>
                </a:lnTo>
                <a:cubicBezTo>
                  <a:pt x="11286" y="21321"/>
                  <a:pt x="20629" y="11988"/>
                  <a:pt x="21600" y="0"/>
                </a:cubicBezTo>
                <a:lnTo>
                  <a:pt x="12624" y="0"/>
                </a:lnTo>
                <a:cubicBezTo>
                  <a:pt x="11705" y="6734"/>
                  <a:pt x="6404" y="11820"/>
                  <a:pt x="0" y="12099"/>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53357FD5-1E34-415B-8DE7-6DC176F94577}"/>
              </a:ext>
            </a:extLst>
          </p:cNvPr>
          <p:cNvSpPr/>
          <p:nvPr/>
        </p:nvSpPr>
        <p:spPr>
          <a:xfrm>
            <a:off x="4714318" y="3250640"/>
            <a:ext cx="1232963" cy="1310580"/>
          </a:xfrm>
          <a:custGeom>
            <a:avLst/>
            <a:gdLst/>
            <a:ahLst/>
            <a:cxnLst>
              <a:cxn ang="0">
                <a:pos x="wd2" y="hd2"/>
              </a:cxn>
              <a:cxn ang="5400000">
                <a:pos x="wd2" y="hd2"/>
              </a:cxn>
              <a:cxn ang="10800000">
                <a:pos x="wd2" y="hd2"/>
              </a:cxn>
              <a:cxn ang="16200000">
                <a:pos x="wd2" y="hd2"/>
              </a:cxn>
            </a:cxnLst>
            <a:rect l="0" t="0" r="r" b="b"/>
            <a:pathLst>
              <a:path w="21600" h="21600" extrusionOk="0">
                <a:moveTo>
                  <a:pt x="21600" y="8364"/>
                </a:moveTo>
                <a:lnTo>
                  <a:pt x="21600" y="0"/>
                </a:lnTo>
                <a:cubicBezTo>
                  <a:pt x="9649" y="271"/>
                  <a:pt x="0" y="9496"/>
                  <a:pt x="0" y="20788"/>
                </a:cubicBezTo>
                <a:cubicBezTo>
                  <a:pt x="0" y="21059"/>
                  <a:pt x="0" y="21305"/>
                  <a:pt x="26" y="21600"/>
                </a:cubicBezTo>
                <a:lnTo>
                  <a:pt x="8917" y="21600"/>
                </a:lnTo>
                <a:cubicBezTo>
                  <a:pt x="8891" y="21329"/>
                  <a:pt x="8891" y="21059"/>
                  <a:pt x="8891" y="20788"/>
                </a:cubicBezTo>
                <a:cubicBezTo>
                  <a:pt x="8891" y="14097"/>
                  <a:pt x="14539" y="8635"/>
                  <a:pt x="21600" y="8364"/>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34134B12-3750-4205-A4F5-D7ADF40BD67E}"/>
              </a:ext>
            </a:extLst>
          </p:cNvPr>
          <p:cNvSpPr/>
          <p:nvPr/>
        </p:nvSpPr>
        <p:spPr>
          <a:xfrm>
            <a:off x="4714320" y="4623912"/>
            <a:ext cx="1228482" cy="1153848"/>
          </a:xfrm>
          <a:custGeom>
            <a:avLst/>
            <a:gdLst/>
            <a:ahLst/>
            <a:cxnLst>
              <a:cxn ang="0">
                <a:pos x="wd2" y="hd2"/>
              </a:cxn>
              <a:cxn ang="5400000">
                <a:pos x="wd2" y="hd2"/>
              </a:cxn>
              <a:cxn ang="10800000">
                <a:pos x="wd2" y="hd2"/>
              </a:cxn>
              <a:cxn ang="16200000">
                <a:pos x="wd2" y="hd2"/>
              </a:cxn>
            </a:cxnLst>
            <a:rect l="0" t="0" r="r" b="b"/>
            <a:pathLst>
              <a:path w="21600" h="21600" extrusionOk="0">
                <a:moveTo>
                  <a:pt x="8976" y="0"/>
                </a:moveTo>
                <a:lnTo>
                  <a:pt x="0" y="0"/>
                </a:lnTo>
                <a:cubicBezTo>
                  <a:pt x="971" y="11988"/>
                  <a:pt x="10288" y="21321"/>
                  <a:pt x="21600" y="21600"/>
                </a:cubicBezTo>
                <a:lnTo>
                  <a:pt x="21600" y="12099"/>
                </a:lnTo>
                <a:cubicBezTo>
                  <a:pt x="15170" y="11820"/>
                  <a:pt x="9868" y="6734"/>
                  <a:pt x="8976" y="0"/>
                </a:cubicBez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7" name="TextBox 16">
            <a:extLst>
              <a:ext uri="{FF2B5EF4-FFF2-40B4-BE49-F238E27FC236}">
                <a16:creationId xmlns:a16="http://schemas.microsoft.com/office/drawing/2014/main" id="{3495DB01-8236-453D-A5E0-8A4CAA330A9B}"/>
              </a:ext>
            </a:extLst>
          </p:cNvPr>
          <p:cNvSpPr txBox="1"/>
          <p:nvPr/>
        </p:nvSpPr>
        <p:spPr>
          <a:xfrm>
            <a:off x="921610" y="3365896"/>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18" name="TextBox 17">
            <a:extLst>
              <a:ext uri="{FF2B5EF4-FFF2-40B4-BE49-F238E27FC236}">
                <a16:creationId xmlns:a16="http://schemas.microsoft.com/office/drawing/2014/main" id="{20529110-0F2B-408F-A836-C134D23D30FC}"/>
              </a:ext>
            </a:extLst>
          </p:cNvPr>
          <p:cNvSpPr txBox="1"/>
          <p:nvPr/>
        </p:nvSpPr>
        <p:spPr>
          <a:xfrm>
            <a:off x="2529975" y="3365896"/>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19" name="TextBox 18">
            <a:extLst>
              <a:ext uri="{FF2B5EF4-FFF2-40B4-BE49-F238E27FC236}">
                <a16:creationId xmlns:a16="http://schemas.microsoft.com/office/drawing/2014/main" id="{B714C8F5-50E8-4D06-86FD-69A7378618B7}"/>
              </a:ext>
            </a:extLst>
          </p:cNvPr>
          <p:cNvSpPr txBox="1"/>
          <p:nvPr/>
        </p:nvSpPr>
        <p:spPr>
          <a:xfrm>
            <a:off x="8244975" y="3365896"/>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0" name="TextBox 19">
            <a:extLst>
              <a:ext uri="{FF2B5EF4-FFF2-40B4-BE49-F238E27FC236}">
                <a16:creationId xmlns:a16="http://schemas.microsoft.com/office/drawing/2014/main" id="{65AF4B74-36D6-4E1F-8425-93CB9B05DA32}"/>
              </a:ext>
            </a:extLst>
          </p:cNvPr>
          <p:cNvSpPr txBox="1"/>
          <p:nvPr/>
        </p:nvSpPr>
        <p:spPr>
          <a:xfrm>
            <a:off x="9853340" y="3365896"/>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1" name="TextBox 20">
            <a:extLst>
              <a:ext uri="{FF2B5EF4-FFF2-40B4-BE49-F238E27FC236}">
                <a16:creationId xmlns:a16="http://schemas.microsoft.com/office/drawing/2014/main" id="{7A674759-BD29-4DF8-B588-2728714C4584}"/>
              </a:ext>
            </a:extLst>
          </p:cNvPr>
          <p:cNvSpPr txBox="1"/>
          <p:nvPr/>
        </p:nvSpPr>
        <p:spPr>
          <a:xfrm rot="18900000">
            <a:off x="4104941" y="3000247"/>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2" name="TextBox 21">
            <a:extLst>
              <a:ext uri="{FF2B5EF4-FFF2-40B4-BE49-F238E27FC236}">
                <a16:creationId xmlns:a16="http://schemas.microsoft.com/office/drawing/2014/main" id="{382F7A4E-AE24-468A-8639-536B621096FE}"/>
              </a:ext>
            </a:extLst>
          </p:cNvPr>
          <p:cNvSpPr txBox="1"/>
          <p:nvPr/>
        </p:nvSpPr>
        <p:spPr>
          <a:xfrm rot="18900000">
            <a:off x="4700934" y="3710541"/>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3" name="TextBox 22">
            <a:extLst>
              <a:ext uri="{FF2B5EF4-FFF2-40B4-BE49-F238E27FC236}">
                <a16:creationId xmlns:a16="http://schemas.microsoft.com/office/drawing/2014/main" id="{2FDBC782-2161-420C-A2D6-114EFC66BA8A}"/>
              </a:ext>
            </a:extLst>
          </p:cNvPr>
          <p:cNvSpPr txBox="1"/>
          <p:nvPr/>
        </p:nvSpPr>
        <p:spPr>
          <a:xfrm rot="18900000">
            <a:off x="6072534" y="5033157"/>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4" name="TextBox 23">
            <a:extLst>
              <a:ext uri="{FF2B5EF4-FFF2-40B4-BE49-F238E27FC236}">
                <a16:creationId xmlns:a16="http://schemas.microsoft.com/office/drawing/2014/main" id="{2FC0A2FE-6AB0-4A43-8F39-4E5533D170EB}"/>
              </a:ext>
            </a:extLst>
          </p:cNvPr>
          <p:cNvSpPr txBox="1"/>
          <p:nvPr/>
        </p:nvSpPr>
        <p:spPr>
          <a:xfrm rot="18900000">
            <a:off x="6758334" y="3669721"/>
            <a:ext cx="1148952" cy="276999"/>
          </a:xfrm>
          <a:prstGeom prst="rect">
            <a:avLst/>
          </a:prstGeom>
          <a:noFill/>
        </p:spPr>
        <p:txBody>
          <a:bodyPr wrap="square" lIns="0" rIns="0" rtlCol="0" anchor="ctr">
            <a:spAutoFit/>
          </a:bodyPr>
          <a:lstStyle/>
          <a:p>
            <a:pPr algn="ctr"/>
            <a:r>
              <a:rPr lang="en-US" sz="1200" b="1" noProof="1">
                <a:solidFill>
                  <a:schemeClr val="bg1"/>
                </a:solidFill>
              </a:rPr>
              <a:t>Lorem Ipsum</a:t>
            </a:r>
          </a:p>
        </p:txBody>
      </p:sp>
      <p:sp>
        <p:nvSpPr>
          <p:cNvPr id="25" name="TextBox 24">
            <a:extLst>
              <a:ext uri="{FF2B5EF4-FFF2-40B4-BE49-F238E27FC236}">
                <a16:creationId xmlns:a16="http://schemas.microsoft.com/office/drawing/2014/main" id="{16F55DF0-2DC5-4648-9FE5-1BA3A3FD6130}"/>
              </a:ext>
            </a:extLst>
          </p:cNvPr>
          <p:cNvSpPr txBox="1"/>
          <p:nvPr/>
        </p:nvSpPr>
        <p:spPr>
          <a:xfrm rot="18900000">
            <a:off x="6097027" y="3000249"/>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6" name="TextBox 25">
            <a:extLst>
              <a:ext uri="{FF2B5EF4-FFF2-40B4-BE49-F238E27FC236}">
                <a16:creationId xmlns:a16="http://schemas.microsoft.com/office/drawing/2014/main" id="{594C17E5-2E0A-4D36-A474-71E564FBBF77}"/>
              </a:ext>
            </a:extLst>
          </p:cNvPr>
          <p:cNvSpPr txBox="1"/>
          <p:nvPr/>
        </p:nvSpPr>
        <p:spPr>
          <a:xfrm rot="18900000">
            <a:off x="4725427" y="1669471"/>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7" name="TextBox 26">
            <a:extLst>
              <a:ext uri="{FF2B5EF4-FFF2-40B4-BE49-F238E27FC236}">
                <a16:creationId xmlns:a16="http://schemas.microsoft.com/office/drawing/2014/main" id="{96275349-1929-4069-8F00-72504FC67CB8}"/>
              </a:ext>
            </a:extLst>
          </p:cNvPr>
          <p:cNvSpPr txBox="1"/>
          <p:nvPr/>
        </p:nvSpPr>
        <p:spPr>
          <a:xfrm rot="2700000">
            <a:off x="6072535" y="1660503"/>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sp>
        <p:nvSpPr>
          <p:cNvPr id="28" name="TextBox 27">
            <a:extLst>
              <a:ext uri="{FF2B5EF4-FFF2-40B4-BE49-F238E27FC236}">
                <a16:creationId xmlns:a16="http://schemas.microsoft.com/office/drawing/2014/main" id="{51224116-D812-403A-A00A-F5D1E0EC5AAF}"/>
              </a:ext>
            </a:extLst>
          </p:cNvPr>
          <p:cNvSpPr txBox="1"/>
          <p:nvPr/>
        </p:nvSpPr>
        <p:spPr>
          <a:xfrm rot="2700000">
            <a:off x="4725428" y="5065011"/>
            <a:ext cx="1148952" cy="276999"/>
          </a:xfrm>
          <a:prstGeom prst="rect">
            <a:avLst/>
          </a:prstGeom>
          <a:noFill/>
        </p:spPr>
        <p:txBody>
          <a:bodyPr wrap="square" lIns="0" rIns="0" rtlCol="0" anchor="ctr">
            <a:spAutoFit/>
          </a:bodyPr>
          <a:lstStyle/>
          <a:p>
            <a:pPr algn="ctr"/>
            <a:r>
              <a:rPr lang="en-US" sz="1200" b="1" noProof="1">
                <a:solidFill>
                  <a:schemeClr val="tx1">
                    <a:lumMod val="85000"/>
                    <a:lumOff val="15000"/>
                  </a:schemeClr>
                </a:solidFill>
              </a:rPr>
              <a:t>Lorem Ipsum</a:t>
            </a:r>
          </a:p>
        </p:txBody>
      </p:sp>
      <p:grpSp>
        <p:nvGrpSpPr>
          <p:cNvPr id="31" name="Group 30">
            <a:extLst>
              <a:ext uri="{FF2B5EF4-FFF2-40B4-BE49-F238E27FC236}">
                <a16:creationId xmlns:a16="http://schemas.microsoft.com/office/drawing/2014/main" id="{46537995-6F28-4FCD-AB8F-3D9EAABB91F2}"/>
              </a:ext>
            </a:extLst>
          </p:cNvPr>
          <p:cNvGrpSpPr/>
          <p:nvPr/>
        </p:nvGrpSpPr>
        <p:grpSpPr>
          <a:xfrm>
            <a:off x="663268" y="4308757"/>
            <a:ext cx="3893164" cy="1469003"/>
            <a:chOff x="8921977" y="1450086"/>
            <a:chExt cx="2926080" cy="442384"/>
          </a:xfrm>
        </p:grpSpPr>
        <p:sp>
          <p:nvSpPr>
            <p:cNvPr id="32" name="TextBox 31">
              <a:extLst>
                <a:ext uri="{FF2B5EF4-FFF2-40B4-BE49-F238E27FC236}">
                  <a16:creationId xmlns:a16="http://schemas.microsoft.com/office/drawing/2014/main" id="{42EA6365-3151-4D0D-83CF-3AA8881FAF57}"/>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3" name="TextBox 32">
              <a:extLst>
                <a:ext uri="{FF2B5EF4-FFF2-40B4-BE49-F238E27FC236}">
                  <a16:creationId xmlns:a16="http://schemas.microsoft.com/office/drawing/2014/main" id="{F25590A0-1480-4196-9E22-A956C3077FDE}"/>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4" name="Group 33">
            <a:extLst>
              <a:ext uri="{FF2B5EF4-FFF2-40B4-BE49-F238E27FC236}">
                <a16:creationId xmlns:a16="http://schemas.microsoft.com/office/drawing/2014/main" id="{5D88D20E-2FE7-4129-BD2F-269C7622E6B4}"/>
              </a:ext>
            </a:extLst>
          </p:cNvPr>
          <p:cNvGrpSpPr/>
          <p:nvPr/>
        </p:nvGrpSpPr>
        <p:grpSpPr>
          <a:xfrm>
            <a:off x="7635568" y="4308757"/>
            <a:ext cx="3893164" cy="1469003"/>
            <a:chOff x="8921977" y="1450086"/>
            <a:chExt cx="2926080" cy="442384"/>
          </a:xfrm>
        </p:grpSpPr>
        <p:sp>
          <p:nvSpPr>
            <p:cNvPr id="35" name="TextBox 34">
              <a:extLst>
                <a:ext uri="{FF2B5EF4-FFF2-40B4-BE49-F238E27FC236}">
                  <a16:creationId xmlns:a16="http://schemas.microsoft.com/office/drawing/2014/main" id="{2806493F-207C-4E81-A56D-8A0AB5B04CD2}"/>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6" name="TextBox 35">
              <a:extLst>
                <a:ext uri="{FF2B5EF4-FFF2-40B4-BE49-F238E27FC236}">
                  <a16:creationId xmlns:a16="http://schemas.microsoft.com/office/drawing/2014/main" id="{39956031-54CF-43C7-902C-D576F0B4BD5C}"/>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37" name="Group 36">
            <a:extLst>
              <a:ext uri="{FF2B5EF4-FFF2-40B4-BE49-F238E27FC236}">
                <a16:creationId xmlns:a16="http://schemas.microsoft.com/office/drawing/2014/main" id="{D9D1FF11-3307-4014-BDEA-2C93A40578B7}"/>
              </a:ext>
            </a:extLst>
          </p:cNvPr>
          <p:cNvGrpSpPr/>
          <p:nvPr/>
        </p:nvGrpSpPr>
        <p:grpSpPr>
          <a:xfrm>
            <a:off x="663268" y="1174859"/>
            <a:ext cx="3893164" cy="1469003"/>
            <a:chOff x="8921977" y="1450086"/>
            <a:chExt cx="2926080" cy="442384"/>
          </a:xfrm>
        </p:grpSpPr>
        <p:sp>
          <p:nvSpPr>
            <p:cNvPr id="38" name="TextBox 37">
              <a:extLst>
                <a:ext uri="{FF2B5EF4-FFF2-40B4-BE49-F238E27FC236}">
                  <a16:creationId xmlns:a16="http://schemas.microsoft.com/office/drawing/2014/main" id="{FE3A6AEB-9024-4D0C-94DC-DABBCD56D00E}"/>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9" name="TextBox 38">
              <a:extLst>
                <a:ext uri="{FF2B5EF4-FFF2-40B4-BE49-F238E27FC236}">
                  <a16:creationId xmlns:a16="http://schemas.microsoft.com/office/drawing/2014/main" id="{EEA9E223-4AC1-4D42-A535-E9A051D4A4DB}"/>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grpSp>
        <p:nvGrpSpPr>
          <p:cNvPr id="40" name="Group 39">
            <a:extLst>
              <a:ext uri="{FF2B5EF4-FFF2-40B4-BE49-F238E27FC236}">
                <a16:creationId xmlns:a16="http://schemas.microsoft.com/office/drawing/2014/main" id="{BDDB0A5B-FB1F-4DEB-BDDF-4448D00CFE61}"/>
              </a:ext>
            </a:extLst>
          </p:cNvPr>
          <p:cNvGrpSpPr/>
          <p:nvPr/>
        </p:nvGrpSpPr>
        <p:grpSpPr>
          <a:xfrm>
            <a:off x="7635568" y="1174859"/>
            <a:ext cx="3893164" cy="1469003"/>
            <a:chOff x="8921977" y="1450086"/>
            <a:chExt cx="2926080" cy="442384"/>
          </a:xfrm>
        </p:grpSpPr>
        <p:sp>
          <p:nvSpPr>
            <p:cNvPr id="41" name="TextBox 40">
              <a:extLst>
                <a:ext uri="{FF2B5EF4-FFF2-40B4-BE49-F238E27FC236}">
                  <a16:creationId xmlns:a16="http://schemas.microsoft.com/office/drawing/2014/main" id="{FA66D699-2C99-48A6-A833-7DA6FF994FCE}"/>
                </a:ext>
              </a:extLst>
            </p:cNvPr>
            <p:cNvSpPr txBox="1"/>
            <p:nvPr/>
          </p:nvSpPr>
          <p:spPr>
            <a:xfrm>
              <a:off x="8921977" y="1450086"/>
              <a:ext cx="2926080" cy="139028"/>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2" name="TextBox 41">
              <a:extLst>
                <a:ext uri="{FF2B5EF4-FFF2-40B4-BE49-F238E27FC236}">
                  <a16:creationId xmlns:a16="http://schemas.microsoft.com/office/drawing/2014/main" id="{F827ECE1-4724-4EF1-919B-2E949E4FC473}"/>
                </a:ext>
              </a:extLst>
            </p:cNvPr>
            <p:cNvSpPr txBox="1"/>
            <p:nvPr/>
          </p:nvSpPr>
          <p:spPr>
            <a:xfrm>
              <a:off x="8921977" y="1586607"/>
              <a:ext cx="2737677" cy="305863"/>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a:t>
              </a:r>
            </a:p>
          </p:txBody>
        </p:sp>
      </p:grpSp>
      <p:sp>
        <p:nvSpPr>
          <p:cNvPr id="43" name="Shape">
            <a:extLst>
              <a:ext uri="{FF2B5EF4-FFF2-40B4-BE49-F238E27FC236}">
                <a16:creationId xmlns:a16="http://schemas.microsoft.com/office/drawing/2014/main" id="{5AC28117-BCE9-4F77-81B9-7F66D3582EF8}"/>
              </a:ext>
            </a:extLst>
          </p:cNvPr>
          <p:cNvSpPr/>
          <p:nvPr/>
        </p:nvSpPr>
        <p:spPr>
          <a:xfrm>
            <a:off x="5371102" y="1862441"/>
            <a:ext cx="1224003" cy="122400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79" y="21600"/>
                  <a:pt x="21600" y="16753"/>
                  <a:pt x="21600" y="10800"/>
                </a:cubicBezTo>
                <a:cubicBezTo>
                  <a:pt x="21600" y="4821"/>
                  <a:pt x="16753" y="0"/>
                  <a:pt x="10800" y="0"/>
                </a:cubicBezTo>
                <a:cubicBezTo>
                  <a:pt x="4821" y="0"/>
                  <a:pt x="0" y="4847"/>
                  <a:pt x="0" y="10800"/>
                </a:cubicBezTo>
                <a:lnTo>
                  <a:pt x="0" y="21600"/>
                </a:lnTo>
                <a:lnTo>
                  <a:pt x="10800" y="216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409A9983-62FE-436B-BD64-E75F55AA59DF}"/>
              </a:ext>
            </a:extLst>
          </p:cNvPr>
          <p:cNvSpPr/>
          <p:nvPr/>
        </p:nvSpPr>
        <p:spPr>
          <a:xfrm>
            <a:off x="5371102" y="3907422"/>
            <a:ext cx="1224003" cy="122400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1" y="0"/>
                  <a:pt x="0" y="4847"/>
                  <a:pt x="0" y="10800"/>
                </a:cubicBezTo>
                <a:cubicBezTo>
                  <a:pt x="0" y="16779"/>
                  <a:pt x="4847" y="21600"/>
                  <a:pt x="10800" y="21600"/>
                </a:cubicBezTo>
                <a:cubicBezTo>
                  <a:pt x="16779" y="21600"/>
                  <a:pt x="21600" y="16753"/>
                  <a:pt x="21600" y="10800"/>
                </a:cubicBezTo>
                <a:lnTo>
                  <a:pt x="21600" y="0"/>
                </a:lnTo>
                <a:lnTo>
                  <a:pt x="10800" y="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pic>
        <p:nvPicPr>
          <p:cNvPr id="45" name="Graphic 44" descr="Bullseye">
            <a:extLst>
              <a:ext uri="{FF2B5EF4-FFF2-40B4-BE49-F238E27FC236}">
                <a16:creationId xmlns:a16="http://schemas.microsoft.com/office/drawing/2014/main" id="{B48B7B49-6F49-42EF-A39B-47E0341810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45628" y="2036967"/>
            <a:ext cx="874950" cy="874950"/>
          </a:xfrm>
          <a:prstGeom prst="rect">
            <a:avLst/>
          </a:prstGeom>
        </p:spPr>
      </p:pic>
      <p:pic>
        <p:nvPicPr>
          <p:cNvPr id="46" name="Graphic 45" descr="Research">
            <a:extLst>
              <a:ext uri="{FF2B5EF4-FFF2-40B4-BE49-F238E27FC236}">
                <a16:creationId xmlns:a16="http://schemas.microsoft.com/office/drawing/2014/main" id="{2403C10C-C282-45CD-A0A5-A9B2113DFB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45628" y="4081948"/>
            <a:ext cx="874950" cy="874950"/>
          </a:xfrm>
          <a:prstGeom prst="rect">
            <a:avLst/>
          </a:prstGeom>
        </p:spPr>
      </p:pic>
    </p:spTree>
    <p:extLst>
      <p:ext uri="{BB962C8B-B14F-4D97-AF65-F5344CB8AC3E}">
        <p14:creationId xmlns:p14="http://schemas.microsoft.com/office/powerpoint/2010/main" val="151085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8495</TotalTime>
  <Words>513</Words>
  <PresentationFormat>Widescreen</PresentationFormat>
  <Paragraphs>48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Serpentine Horizontal Process – Slide Template</vt:lpstr>
      <vt:lpstr>Serpentine Horizontal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Serpentine Horizontal Process</dc:title>
  <dc:creator>PresentationGO.com</dc:creator>
  <dc:description>© Copyright PresentationGO.com</dc:description>
  <dcterms:created xsi:type="dcterms:W3CDTF">2014-11-26T05:14:11Z</dcterms:created>
  <dcterms:modified xsi:type="dcterms:W3CDTF">2021-04-26T21:27:29Z</dcterms:modified>
  <cp:category>Charts &amp; Diagrams</cp:category>
</cp:coreProperties>
</file>