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548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27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Pin Process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93AC2A8-8582-3759-5F9F-8012DECB8A52}"/>
              </a:ext>
            </a:extLst>
          </p:cNvPr>
          <p:cNvGrpSpPr/>
          <p:nvPr/>
        </p:nvGrpSpPr>
        <p:grpSpPr>
          <a:xfrm>
            <a:off x="617340" y="1748144"/>
            <a:ext cx="6828951" cy="3719205"/>
            <a:chOff x="937172" y="1748145"/>
            <a:chExt cx="6172543" cy="336171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AC85AC8-DB82-20B0-8255-C13E7B83F9DD}"/>
                </a:ext>
              </a:extLst>
            </p:cNvPr>
            <p:cNvSpPr/>
            <p:nvPr/>
          </p:nvSpPr>
          <p:spPr>
            <a:xfrm>
              <a:off x="2717039" y="1748145"/>
              <a:ext cx="1320921" cy="1009159"/>
            </a:xfrm>
            <a:custGeom>
              <a:avLst/>
              <a:gdLst>
                <a:gd name="connsiteX0" fmla="*/ 798261 w 1761228"/>
                <a:gd name="connsiteY0" fmla="*/ 0 h 1345545"/>
                <a:gd name="connsiteX1" fmla="*/ 962968 w 1761228"/>
                <a:gd name="connsiteY1" fmla="*/ 0 h 1345545"/>
                <a:gd name="connsiteX2" fmla="*/ 1761228 w 1761228"/>
                <a:gd name="connsiteY2" fmla="*/ 798299 h 1345545"/>
                <a:gd name="connsiteX3" fmla="*/ 1736359 w 1761228"/>
                <a:gd name="connsiteY3" fmla="*/ 823142 h 1345545"/>
                <a:gd name="connsiteX4" fmla="*/ 1711490 w 1761228"/>
                <a:gd name="connsiteY4" fmla="*/ 798299 h 1345545"/>
                <a:gd name="connsiteX5" fmla="*/ 959788 w 1761228"/>
                <a:gd name="connsiteY5" fmla="*/ 46564 h 1345545"/>
                <a:gd name="connsiteX6" fmla="*/ 795162 w 1761228"/>
                <a:gd name="connsiteY6" fmla="*/ 46564 h 1345545"/>
                <a:gd name="connsiteX7" fmla="*/ 43460 w 1761228"/>
                <a:gd name="connsiteY7" fmla="*/ 798299 h 1345545"/>
                <a:gd name="connsiteX8" fmla="*/ 43460 w 1761228"/>
                <a:gd name="connsiteY8" fmla="*/ 1319596 h 1345545"/>
                <a:gd name="connsiteX9" fmla="*/ 42418 w 1761228"/>
                <a:gd name="connsiteY9" fmla="*/ 1319596 h 1345545"/>
                <a:gd name="connsiteX10" fmla="*/ 43460 w 1761228"/>
                <a:gd name="connsiteY10" fmla="*/ 1322288 h 1345545"/>
                <a:gd name="connsiteX11" fmla="*/ 21730 w 1761228"/>
                <a:gd name="connsiteY11" fmla="*/ 1345545 h 1345545"/>
                <a:gd name="connsiteX12" fmla="*/ 0 w 1761228"/>
                <a:gd name="connsiteY12" fmla="*/ 1322288 h 1345545"/>
                <a:gd name="connsiteX13" fmla="*/ 1042 w 1761228"/>
                <a:gd name="connsiteY13" fmla="*/ 1319596 h 1345545"/>
                <a:gd name="connsiteX14" fmla="*/ 0 w 1761228"/>
                <a:gd name="connsiteY14" fmla="*/ 1319596 h 1345545"/>
                <a:gd name="connsiteX15" fmla="*/ 0 w 1761228"/>
                <a:gd name="connsiteY15" fmla="*/ 798299 h 1345545"/>
                <a:gd name="connsiteX16" fmla="*/ 798261 w 1761228"/>
                <a:gd name="connsiteY16" fmla="*/ 0 h 134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61228" h="1345545">
                  <a:moveTo>
                    <a:pt x="798261" y="0"/>
                  </a:moveTo>
                  <a:lnTo>
                    <a:pt x="962968" y="0"/>
                  </a:lnTo>
                  <a:cubicBezTo>
                    <a:pt x="1404009" y="0"/>
                    <a:pt x="1761228" y="357236"/>
                    <a:pt x="1761228" y="798299"/>
                  </a:cubicBezTo>
                  <a:cubicBezTo>
                    <a:pt x="1761228" y="810721"/>
                    <a:pt x="1751933" y="823142"/>
                    <a:pt x="1736359" y="823142"/>
                  </a:cubicBezTo>
                  <a:cubicBezTo>
                    <a:pt x="1723965" y="823142"/>
                    <a:pt x="1711490" y="813843"/>
                    <a:pt x="1711490" y="798299"/>
                  </a:cubicBezTo>
                  <a:cubicBezTo>
                    <a:pt x="1711490" y="385201"/>
                    <a:pt x="1376041" y="46564"/>
                    <a:pt x="959788" y="46564"/>
                  </a:cubicBezTo>
                  <a:lnTo>
                    <a:pt x="795162" y="46564"/>
                  </a:lnTo>
                  <a:cubicBezTo>
                    <a:pt x="382089" y="46564"/>
                    <a:pt x="43460" y="382079"/>
                    <a:pt x="43460" y="798299"/>
                  </a:cubicBezTo>
                  <a:lnTo>
                    <a:pt x="43460" y="1319596"/>
                  </a:lnTo>
                  <a:lnTo>
                    <a:pt x="42418" y="1319596"/>
                  </a:lnTo>
                  <a:lnTo>
                    <a:pt x="43460" y="1322288"/>
                  </a:lnTo>
                  <a:cubicBezTo>
                    <a:pt x="43460" y="1335132"/>
                    <a:pt x="33731" y="1345545"/>
                    <a:pt x="21730" y="1345545"/>
                  </a:cubicBezTo>
                  <a:cubicBezTo>
                    <a:pt x="9729" y="1345545"/>
                    <a:pt x="0" y="1335132"/>
                    <a:pt x="0" y="1322288"/>
                  </a:cubicBezTo>
                  <a:lnTo>
                    <a:pt x="1042" y="1319596"/>
                  </a:lnTo>
                  <a:lnTo>
                    <a:pt x="0" y="1319596"/>
                  </a:lnTo>
                  <a:lnTo>
                    <a:pt x="0" y="798299"/>
                  </a:lnTo>
                  <a:cubicBezTo>
                    <a:pt x="0" y="357236"/>
                    <a:pt x="357220" y="0"/>
                    <a:pt x="798261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734CB60-01CD-E351-BC58-136FA5D0758C}"/>
                </a:ext>
              </a:extLst>
            </p:cNvPr>
            <p:cNvSpPr/>
            <p:nvPr/>
          </p:nvSpPr>
          <p:spPr>
            <a:xfrm>
              <a:off x="1425646" y="4007923"/>
              <a:ext cx="1325582" cy="110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68" y="21600"/>
                  </a:moveTo>
                  <a:lnTo>
                    <a:pt x="9756" y="21600"/>
                  </a:lnTo>
                  <a:cubicBezTo>
                    <a:pt x="4366" y="21600"/>
                    <a:pt x="0" y="16348"/>
                    <a:pt x="0" y="9864"/>
                  </a:cubicBezTo>
                  <a:lnTo>
                    <a:pt x="0" y="365"/>
                  </a:lnTo>
                  <a:cubicBezTo>
                    <a:pt x="0" y="183"/>
                    <a:pt x="114" y="0"/>
                    <a:pt x="304" y="0"/>
                  </a:cubicBezTo>
                  <a:cubicBezTo>
                    <a:pt x="456" y="0"/>
                    <a:pt x="607" y="137"/>
                    <a:pt x="607" y="365"/>
                  </a:cubicBezTo>
                  <a:lnTo>
                    <a:pt x="607" y="9864"/>
                  </a:lnTo>
                  <a:cubicBezTo>
                    <a:pt x="607" y="15937"/>
                    <a:pt x="4707" y="20915"/>
                    <a:pt x="9794" y="20915"/>
                  </a:cubicBezTo>
                  <a:lnTo>
                    <a:pt x="11806" y="20915"/>
                  </a:lnTo>
                  <a:cubicBezTo>
                    <a:pt x="16855" y="20915"/>
                    <a:pt x="20993" y="15983"/>
                    <a:pt x="20993" y="9864"/>
                  </a:cubicBezTo>
                  <a:cubicBezTo>
                    <a:pt x="20993" y="9681"/>
                    <a:pt x="21107" y="9499"/>
                    <a:pt x="21296" y="9499"/>
                  </a:cubicBezTo>
                  <a:cubicBezTo>
                    <a:pt x="21448" y="9499"/>
                    <a:pt x="21600" y="9636"/>
                    <a:pt x="21600" y="9864"/>
                  </a:cubicBezTo>
                  <a:cubicBezTo>
                    <a:pt x="21524" y="16348"/>
                    <a:pt x="17159" y="21600"/>
                    <a:pt x="11768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B99CA21-1438-6672-C2AB-2BBFDEAE35CA}"/>
                </a:ext>
              </a:extLst>
            </p:cNvPr>
            <p:cNvSpPr/>
            <p:nvPr/>
          </p:nvSpPr>
          <p:spPr>
            <a:xfrm>
              <a:off x="4002528" y="4007923"/>
              <a:ext cx="1325582" cy="110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68" y="21600"/>
                  </a:moveTo>
                  <a:lnTo>
                    <a:pt x="9756" y="21600"/>
                  </a:lnTo>
                  <a:cubicBezTo>
                    <a:pt x="4366" y="21600"/>
                    <a:pt x="0" y="16348"/>
                    <a:pt x="0" y="9864"/>
                  </a:cubicBezTo>
                  <a:lnTo>
                    <a:pt x="0" y="365"/>
                  </a:lnTo>
                  <a:cubicBezTo>
                    <a:pt x="0" y="183"/>
                    <a:pt x="114" y="0"/>
                    <a:pt x="304" y="0"/>
                  </a:cubicBezTo>
                  <a:cubicBezTo>
                    <a:pt x="456" y="0"/>
                    <a:pt x="607" y="137"/>
                    <a:pt x="607" y="365"/>
                  </a:cubicBezTo>
                  <a:lnTo>
                    <a:pt x="607" y="9864"/>
                  </a:lnTo>
                  <a:cubicBezTo>
                    <a:pt x="607" y="15937"/>
                    <a:pt x="4707" y="20915"/>
                    <a:pt x="9794" y="20915"/>
                  </a:cubicBezTo>
                  <a:lnTo>
                    <a:pt x="11806" y="20915"/>
                  </a:lnTo>
                  <a:cubicBezTo>
                    <a:pt x="16855" y="20915"/>
                    <a:pt x="20993" y="15983"/>
                    <a:pt x="20993" y="9864"/>
                  </a:cubicBezTo>
                  <a:cubicBezTo>
                    <a:pt x="20993" y="9681"/>
                    <a:pt x="21107" y="9499"/>
                    <a:pt x="21296" y="9499"/>
                  </a:cubicBezTo>
                  <a:cubicBezTo>
                    <a:pt x="21486" y="9499"/>
                    <a:pt x="21600" y="9636"/>
                    <a:pt x="21600" y="9864"/>
                  </a:cubicBezTo>
                  <a:cubicBezTo>
                    <a:pt x="21524" y="16348"/>
                    <a:pt x="17121" y="21600"/>
                    <a:pt x="11768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1566AD8-604E-8F51-F71A-27B19B83BA7B}"/>
                </a:ext>
              </a:extLst>
            </p:cNvPr>
            <p:cNvSpPr/>
            <p:nvPr/>
          </p:nvSpPr>
          <p:spPr>
            <a:xfrm>
              <a:off x="5292893" y="1748146"/>
              <a:ext cx="1320921" cy="109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5" y="21600"/>
                  </a:moveTo>
                  <a:cubicBezTo>
                    <a:pt x="152" y="21600"/>
                    <a:pt x="0" y="21463"/>
                    <a:pt x="0" y="21234"/>
                  </a:cubicBezTo>
                  <a:lnTo>
                    <a:pt x="0" y="11761"/>
                  </a:lnTo>
                  <a:cubicBezTo>
                    <a:pt x="0" y="5263"/>
                    <a:pt x="4381" y="0"/>
                    <a:pt x="9790" y="0"/>
                  </a:cubicBezTo>
                  <a:lnTo>
                    <a:pt x="11810" y="0"/>
                  </a:lnTo>
                  <a:cubicBezTo>
                    <a:pt x="17219" y="0"/>
                    <a:pt x="21600" y="5263"/>
                    <a:pt x="21600" y="11761"/>
                  </a:cubicBezTo>
                  <a:cubicBezTo>
                    <a:pt x="21600" y="11944"/>
                    <a:pt x="21486" y="12127"/>
                    <a:pt x="21295" y="12127"/>
                  </a:cubicBezTo>
                  <a:cubicBezTo>
                    <a:pt x="21143" y="12127"/>
                    <a:pt x="20990" y="11990"/>
                    <a:pt x="20990" y="11761"/>
                  </a:cubicBezTo>
                  <a:cubicBezTo>
                    <a:pt x="20990" y="5675"/>
                    <a:pt x="16876" y="686"/>
                    <a:pt x="11771" y="686"/>
                  </a:cubicBezTo>
                  <a:lnTo>
                    <a:pt x="9752" y="686"/>
                  </a:lnTo>
                  <a:cubicBezTo>
                    <a:pt x="4686" y="686"/>
                    <a:pt x="533" y="5629"/>
                    <a:pt x="533" y="11761"/>
                  </a:cubicBezTo>
                  <a:lnTo>
                    <a:pt x="533" y="21280"/>
                  </a:lnTo>
                  <a:cubicBezTo>
                    <a:pt x="610" y="21463"/>
                    <a:pt x="457" y="21600"/>
                    <a:pt x="305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96C5DF5-B325-7D01-88AB-F53FD9574116}"/>
                </a:ext>
              </a:extLst>
            </p:cNvPr>
            <p:cNvGrpSpPr/>
            <p:nvPr/>
          </p:nvGrpSpPr>
          <p:grpSpPr>
            <a:xfrm>
              <a:off x="937172" y="2400451"/>
              <a:ext cx="1019024" cy="1552595"/>
              <a:chOff x="1249563" y="2057602"/>
              <a:chExt cx="1358698" cy="2070126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E12C6FFC-605C-4CD0-0359-9243BADAD7BB}"/>
                  </a:ext>
                </a:extLst>
              </p:cNvPr>
              <p:cNvSpPr/>
              <p:nvPr/>
            </p:nvSpPr>
            <p:spPr>
              <a:xfrm>
                <a:off x="1249563" y="2057602"/>
                <a:ext cx="1358698" cy="2070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358" extrusionOk="0">
                    <a:moveTo>
                      <a:pt x="9989" y="14"/>
                    </a:moveTo>
                    <a:cubicBezTo>
                      <a:pt x="4662" y="239"/>
                      <a:pt x="313" y="3091"/>
                      <a:pt x="19" y="6584"/>
                    </a:cubicBezTo>
                    <a:cubicBezTo>
                      <a:pt x="-176" y="8699"/>
                      <a:pt x="1095" y="10654"/>
                      <a:pt x="3196" y="12032"/>
                    </a:cubicBezTo>
                    <a:cubicBezTo>
                      <a:pt x="6324" y="14051"/>
                      <a:pt x="8718" y="16519"/>
                      <a:pt x="9842" y="19307"/>
                    </a:cubicBezTo>
                    <a:lnTo>
                      <a:pt x="10673" y="21358"/>
                    </a:lnTo>
                    <a:lnTo>
                      <a:pt x="11455" y="19467"/>
                    </a:lnTo>
                    <a:cubicBezTo>
                      <a:pt x="12628" y="16679"/>
                      <a:pt x="14876" y="14115"/>
                      <a:pt x="18052" y="12096"/>
                    </a:cubicBezTo>
                    <a:cubicBezTo>
                      <a:pt x="20105" y="10814"/>
                      <a:pt x="21375" y="9020"/>
                      <a:pt x="21375" y="7033"/>
                    </a:cubicBezTo>
                    <a:cubicBezTo>
                      <a:pt x="21424" y="2995"/>
                      <a:pt x="16244" y="-242"/>
                      <a:pt x="9989" y="14"/>
                    </a:cubicBezTo>
                    <a:close/>
                    <a:moveTo>
                      <a:pt x="10722" y="12641"/>
                    </a:moveTo>
                    <a:cubicBezTo>
                      <a:pt x="5981" y="12641"/>
                      <a:pt x="2170" y="10141"/>
                      <a:pt x="2170" y="7033"/>
                    </a:cubicBezTo>
                    <a:cubicBezTo>
                      <a:pt x="2170" y="3924"/>
                      <a:pt x="5981" y="1424"/>
                      <a:pt x="10722" y="1424"/>
                    </a:cubicBezTo>
                    <a:cubicBezTo>
                      <a:pt x="15462" y="1424"/>
                      <a:pt x="19274" y="3924"/>
                      <a:pt x="19274" y="7033"/>
                    </a:cubicBezTo>
                    <a:cubicBezTo>
                      <a:pt x="19274" y="10141"/>
                      <a:pt x="15413" y="12641"/>
                      <a:pt x="10722" y="1264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pic>
            <p:nvPicPr>
              <p:cNvPr id="16" name="Graphic 15" descr="Target Audience with solid fill">
                <a:extLst>
                  <a:ext uri="{FF2B5EF4-FFF2-40B4-BE49-F238E27FC236}">
                    <a16:creationId xmlns:a16="http://schemas.microsoft.com/office/drawing/2014/main" id="{B3E72957-223A-91FB-A919-38A04CC8AC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485215" y="2297274"/>
                <a:ext cx="887394" cy="887394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1480B02-8E8C-9FC0-1840-4E20A3A38039}"/>
                  </a:ext>
                </a:extLst>
              </p:cNvPr>
              <p:cNvSpPr txBox="1"/>
              <p:nvPr/>
            </p:nvSpPr>
            <p:spPr>
              <a:xfrm>
                <a:off x="1701072" y="3302255"/>
                <a:ext cx="455680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400" b="1" dirty="0"/>
                  <a:t>01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4D2B886-1BC9-294A-6399-3827D0427AE8}"/>
                </a:ext>
              </a:extLst>
            </p:cNvPr>
            <p:cNvGrpSpPr/>
            <p:nvPr/>
          </p:nvGrpSpPr>
          <p:grpSpPr>
            <a:xfrm>
              <a:off x="2221267" y="2912978"/>
              <a:ext cx="1019024" cy="1552595"/>
              <a:chOff x="2963237" y="2740971"/>
              <a:chExt cx="1358698" cy="2070126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366CCA8-913E-BB8E-881F-A68FA7BF0D14}"/>
                  </a:ext>
                </a:extLst>
              </p:cNvPr>
              <p:cNvSpPr/>
              <p:nvPr/>
            </p:nvSpPr>
            <p:spPr>
              <a:xfrm>
                <a:off x="2963237" y="2740971"/>
                <a:ext cx="1358698" cy="2070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358" extrusionOk="0">
                    <a:moveTo>
                      <a:pt x="11386" y="21344"/>
                    </a:moveTo>
                    <a:cubicBezTo>
                      <a:pt x="16713" y="21119"/>
                      <a:pt x="21062" y="18267"/>
                      <a:pt x="21356" y="14774"/>
                    </a:cubicBezTo>
                    <a:cubicBezTo>
                      <a:pt x="21551" y="12659"/>
                      <a:pt x="20280" y="10704"/>
                      <a:pt x="18179" y="9326"/>
                    </a:cubicBezTo>
                    <a:cubicBezTo>
                      <a:pt x="15051" y="7307"/>
                      <a:pt x="12657" y="4839"/>
                      <a:pt x="11533" y="2051"/>
                    </a:cubicBezTo>
                    <a:lnTo>
                      <a:pt x="10702" y="0"/>
                    </a:lnTo>
                    <a:lnTo>
                      <a:pt x="9920" y="1891"/>
                    </a:lnTo>
                    <a:cubicBezTo>
                      <a:pt x="8747" y="4679"/>
                      <a:pt x="6499" y="7243"/>
                      <a:pt x="3323" y="9262"/>
                    </a:cubicBezTo>
                    <a:cubicBezTo>
                      <a:pt x="1270" y="10544"/>
                      <a:pt x="0" y="12338"/>
                      <a:pt x="0" y="14325"/>
                    </a:cubicBezTo>
                    <a:cubicBezTo>
                      <a:pt x="-49" y="18363"/>
                      <a:pt x="5131" y="21600"/>
                      <a:pt x="11386" y="21344"/>
                    </a:cubicBezTo>
                    <a:close/>
                    <a:moveTo>
                      <a:pt x="10653" y="8717"/>
                    </a:moveTo>
                    <a:cubicBezTo>
                      <a:pt x="15394" y="8717"/>
                      <a:pt x="19205" y="11217"/>
                      <a:pt x="19205" y="14325"/>
                    </a:cubicBezTo>
                    <a:cubicBezTo>
                      <a:pt x="19205" y="17434"/>
                      <a:pt x="15394" y="19934"/>
                      <a:pt x="10653" y="19934"/>
                    </a:cubicBezTo>
                    <a:cubicBezTo>
                      <a:pt x="5913" y="19934"/>
                      <a:pt x="2101" y="17434"/>
                      <a:pt x="2101" y="14325"/>
                    </a:cubicBezTo>
                    <a:cubicBezTo>
                      <a:pt x="2101" y="11217"/>
                      <a:pt x="5962" y="8717"/>
                      <a:pt x="10653" y="871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pic>
            <p:nvPicPr>
              <p:cNvPr id="13" name="Graphic 12" descr="Customer review with solid fill">
                <a:extLst>
                  <a:ext uri="{FF2B5EF4-FFF2-40B4-BE49-F238E27FC236}">
                    <a16:creationId xmlns:a16="http://schemas.microsoft.com/office/drawing/2014/main" id="{199C5F63-FCA1-6365-F53F-4A0C027A3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198889" y="3716137"/>
                <a:ext cx="887394" cy="887394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5AC30A-11B1-4524-61DF-F832B8C52385}"/>
                  </a:ext>
                </a:extLst>
              </p:cNvPr>
              <p:cNvSpPr txBox="1"/>
              <p:nvPr/>
            </p:nvSpPr>
            <p:spPr>
              <a:xfrm>
                <a:off x="3414746" y="3198375"/>
                <a:ext cx="455680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400" b="1" dirty="0"/>
                  <a:t>02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B3625CB-FE7A-AC3C-669B-81AEF863C3F3}"/>
                </a:ext>
              </a:extLst>
            </p:cNvPr>
            <p:cNvGrpSpPr/>
            <p:nvPr/>
          </p:nvGrpSpPr>
          <p:grpSpPr>
            <a:xfrm>
              <a:off x="3516793" y="2400451"/>
              <a:ext cx="1019022" cy="1552595"/>
              <a:chOff x="4657779" y="2057602"/>
              <a:chExt cx="1358696" cy="2070126"/>
            </a:xfrm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31C23E75-6734-EA52-FF28-6ABB8B265AFC}"/>
                  </a:ext>
                </a:extLst>
              </p:cNvPr>
              <p:cNvSpPr/>
              <p:nvPr/>
            </p:nvSpPr>
            <p:spPr>
              <a:xfrm>
                <a:off x="4657779" y="2057602"/>
                <a:ext cx="1358696" cy="2070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358" extrusionOk="0">
                    <a:moveTo>
                      <a:pt x="9989" y="14"/>
                    </a:moveTo>
                    <a:cubicBezTo>
                      <a:pt x="4662" y="239"/>
                      <a:pt x="313" y="3091"/>
                      <a:pt x="19" y="6584"/>
                    </a:cubicBezTo>
                    <a:cubicBezTo>
                      <a:pt x="-176" y="8699"/>
                      <a:pt x="1095" y="10654"/>
                      <a:pt x="3196" y="12032"/>
                    </a:cubicBezTo>
                    <a:cubicBezTo>
                      <a:pt x="6324" y="14051"/>
                      <a:pt x="8718" y="16519"/>
                      <a:pt x="9842" y="19307"/>
                    </a:cubicBezTo>
                    <a:lnTo>
                      <a:pt x="10673" y="21358"/>
                    </a:lnTo>
                    <a:lnTo>
                      <a:pt x="11455" y="19467"/>
                    </a:lnTo>
                    <a:cubicBezTo>
                      <a:pt x="12628" y="16679"/>
                      <a:pt x="14876" y="14115"/>
                      <a:pt x="18052" y="12096"/>
                    </a:cubicBezTo>
                    <a:cubicBezTo>
                      <a:pt x="20105" y="10814"/>
                      <a:pt x="21375" y="9020"/>
                      <a:pt x="21375" y="7033"/>
                    </a:cubicBezTo>
                    <a:cubicBezTo>
                      <a:pt x="21424" y="2995"/>
                      <a:pt x="16244" y="-242"/>
                      <a:pt x="9989" y="14"/>
                    </a:cubicBezTo>
                    <a:close/>
                    <a:moveTo>
                      <a:pt x="10722" y="12641"/>
                    </a:moveTo>
                    <a:cubicBezTo>
                      <a:pt x="5981" y="12641"/>
                      <a:pt x="2170" y="10141"/>
                      <a:pt x="2170" y="7033"/>
                    </a:cubicBezTo>
                    <a:cubicBezTo>
                      <a:pt x="2170" y="3924"/>
                      <a:pt x="5981" y="1424"/>
                      <a:pt x="10722" y="1424"/>
                    </a:cubicBezTo>
                    <a:cubicBezTo>
                      <a:pt x="15462" y="1424"/>
                      <a:pt x="19274" y="3924"/>
                      <a:pt x="19274" y="7033"/>
                    </a:cubicBezTo>
                    <a:cubicBezTo>
                      <a:pt x="19274" y="10141"/>
                      <a:pt x="15462" y="12641"/>
                      <a:pt x="10722" y="126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pic>
            <p:nvPicPr>
              <p:cNvPr id="15" name="Graphic 14" descr="Open folder with solid fill">
                <a:extLst>
                  <a:ext uri="{FF2B5EF4-FFF2-40B4-BE49-F238E27FC236}">
                    <a16:creationId xmlns:a16="http://schemas.microsoft.com/office/drawing/2014/main" id="{4A4B9517-1188-919B-C036-778198BF4D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893430" y="2297274"/>
                <a:ext cx="887394" cy="887394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51C0FF-8627-B0CE-81EC-646D7C7F0510}"/>
                  </a:ext>
                </a:extLst>
              </p:cNvPr>
              <p:cNvSpPr txBox="1"/>
              <p:nvPr/>
            </p:nvSpPr>
            <p:spPr>
              <a:xfrm>
                <a:off x="5109287" y="3286267"/>
                <a:ext cx="455680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400" b="1" dirty="0"/>
                  <a:t>03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67309B2-BBEE-CFA8-008F-20DDEAF5168C}"/>
                </a:ext>
              </a:extLst>
            </p:cNvPr>
            <p:cNvGrpSpPr/>
            <p:nvPr/>
          </p:nvGrpSpPr>
          <p:grpSpPr>
            <a:xfrm>
              <a:off x="4800887" y="2912978"/>
              <a:ext cx="1019022" cy="1552595"/>
              <a:chOff x="6404884" y="2740971"/>
              <a:chExt cx="1358696" cy="2070126"/>
            </a:xfrm>
          </p:grpSpPr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8FEAC5D-19B1-AD94-7C14-9D426A503CAD}"/>
                  </a:ext>
                </a:extLst>
              </p:cNvPr>
              <p:cNvSpPr/>
              <p:nvPr/>
            </p:nvSpPr>
            <p:spPr>
              <a:xfrm>
                <a:off x="6404884" y="2740971"/>
                <a:ext cx="1358696" cy="2070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358" extrusionOk="0">
                    <a:moveTo>
                      <a:pt x="11386" y="21344"/>
                    </a:moveTo>
                    <a:cubicBezTo>
                      <a:pt x="16713" y="21119"/>
                      <a:pt x="21062" y="18267"/>
                      <a:pt x="21356" y="14774"/>
                    </a:cubicBezTo>
                    <a:cubicBezTo>
                      <a:pt x="21551" y="12659"/>
                      <a:pt x="20280" y="10704"/>
                      <a:pt x="18179" y="9326"/>
                    </a:cubicBezTo>
                    <a:cubicBezTo>
                      <a:pt x="15051" y="7307"/>
                      <a:pt x="12657" y="4839"/>
                      <a:pt x="11533" y="2051"/>
                    </a:cubicBezTo>
                    <a:lnTo>
                      <a:pt x="10702" y="0"/>
                    </a:lnTo>
                    <a:lnTo>
                      <a:pt x="9920" y="1891"/>
                    </a:lnTo>
                    <a:cubicBezTo>
                      <a:pt x="8747" y="4679"/>
                      <a:pt x="6499" y="7243"/>
                      <a:pt x="3323" y="9262"/>
                    </a:cubicBezTo>
                    <a:cubicBezTo>
                      <a:pt x="1270" y="10544"/>
                      <a:pt x="0" y="12338"/>
                      <a:pt x="0" y="14325"/>
                    </a:cubicBezTo>
                    <a:cubicBezTo>
                      <a:pt x="-49" y="18363"/>
                      <a:pt x="5131" y="21600"/>
                      <a:pt x="11386" y="21344"/>
                    </a:cubicBezTo>
                    <a:close/>
                    <a:moveTo>
                      <a:pt x="10653" y="8717"/>
                    </a:moveTo>
                    <a:cubicBezTo>
                      <a:pt x="15394" y="8717"/>
                      <a:pt x="19205" y="11217"/>
                      <a:pt x="19205" y="14325"/>
                    </a:cubicBezTo>
                    <a:cubicBezTo>
                      <a:pt x="19205" y="17434"/>
                      <a:pt x="15394" y="19934"/>
                      <a:pt x="10653" y="19934"/>
                    </a:cubicBezTo>
                    <a:cubicBezTo>
                      <a:pt x="5913" y="19934"/>
                      <a:pt x="2101" y="17434"/>
                      <a:pt x="2101" y="14325"/>
                    </a:cubicBezTo>
                    <a:cubicBezTo>
                      <a:pt x="2101" y="11217"/>
                      <a:pt x="5913" y="8717"/>
                      <a:pt x="10653" y="871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pic>
            <p:nvPicPr>
              <p:cNvPr id="12" name="Graphic 11" descr="Briefcase with solid fill">
                <a:extLst>
                  <a:ext uri="{FF2B5EF4-FFF2-40B4-BE49-F238E27FC236}">
                    <a16:creationId xmlns:a16="http://schemas.microsoft.com/office/drawing/2014/main" id="{A60799B3-6BE2-8866-9396-BCEEA4FD93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6640535" y="3670227"/>
                <a:ext cx="887394" cy="887394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A8AFDC9-5486-C8AF-6A42-135ABF3B83F7}"/>
                  </a:ext>
                </a:extLst>
              </p:cNvPr>
              <p:cNvSpPr txBox="1"/>
              <p:nvPr/>
            </p:nvSpPr>
            <p:spPr>
              <a:xfrm>
                <a:off x="6856392" y="3190299"/>
                <a:ext cx="455680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400" b="1" dirty="0"/>
                  <a:t>04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5B6FC195-E92C-A447-425A-5634618E6CE6}"/>
                </a:ext>
              </a:extLst>
            </p:cNvPr>
            <p:cNvGrpSpPr/>
            <p:nvPr/>
          </p:nvGrpSpPr>
          <p:grpSpPr>
            <a:xfrm>
              <a:off x="6090694" y="2400451"/>
              <a:ext cx="1019021" cy="1552595"/>
              <a:chOff x="8128546" y="2057602"/>
              <a:chExt cx="1358694" cy="2070126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5861EAB-9D02-4F67-A8D5-2B6341ADBE34}"/>
                  </a:ext>
                </a:extLst>
              </p:cNvPr>
              <p:cNvSpPr/>
              <p:nvPr/>
            </p:nvSpPr>
            <p:spPr>
              <a:xfrm>
                <a:off x="8128546" y="2057602"/>
                <a:ext cx="1358694" cy="2070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358" extrusionOk="0">
                    <a:moveTo>
                      <a:pt x="9989" y="14"/>
                    </a:moveTo>
                    <a:cubicBezTo>
                      <a:pt x="4662" y="239"/>
                      <a:pt x="313" y="3091"/>
                      <a:pt x="19" y="6584"/>
                    </a:cubicBezTo>
                    <a:cubicBezTo>
                      <a:pt x="-176" y="8699"/>
                      <a:pt x="1095" y="10654"/>
                      <a:pt x="3196" y="12032"/>
                    </a:cubicBezTo>
                    <a:cubicBezTo>
                      <a:pt x="6324" y="14051"/>
                      <a:pt x="8718" y="16519"/>
                      <a:pt x="9842" y="19307"/>
                    </a:cubicBezTo>
                    <a:lnTo>
                      <a:pt x="10673" y="21358"/>
                    </a:lnTo>
                    <a:lnTo>
                      <a:pt x="11455" y="19467"/>
                    </a:lnTo>
                    <a:cubicBezTo>
                      <a:pt x="12628" y="16679"/>
                      <a:pt x="14876" y="14115"/>
                      <a:pt x="18052" y="12096"/>
                    </a:cubicBezTo>
                    <a:cubicBezTo>
                      <a:pt x="20105" y="10814"/>
                      <a:pt x="21375" y="9020"/>
                      <a:pt x="21375" y="7033"/>
                    </a:cubicBezTo>
                    <a:cubicBezTo>
                      <a:pt x="21424" y="2995"/>
                      <a:pt x="16244" y="-242"/>
                      <a:pt x="9989" y="14"/>
                    </a:cubicBezTo>
                    <a:close/>
                    <a:moveTo>
                      <a:pt x="10722" y="12641"/>
                    </a:moveTo>
                    <a:cubicBezTo>
                      <a:pt x="5981" y="12641"/>
                      <a:pt x="2170" y="10141"/>
                      <a:pt x="2170" y="7033"/>
                    </a:cubicBezTo>
                    <a:cubicBezTo>
                      <a:pt x="2170" y="3924"/>
                      <a:pt x="5981" y="1424"/>
                      <a:pt x="10722" y="1424"/>
                    </a:cubicBezTo>
                    <a:cubicBezTo>
                      <a:pt x="15462" y="1424"/>
                      <a:pt x="19274" y="3924"/>
                      <a:pt x="19274" y="7033"/>
                    </a:cubicBezTo>
                    <a:cubicBezTo>
                      <a:pt x="19274" y="10141"/>
                      <a:pt x="15413" y="12641"/>
                      <a:pt x="10722" y="1264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pic>
            <p:nvPicPr>
              <p:cNvPr id="14" name="Graphic 13" descr="Handshake with solid fill">
                <a:extLst>
                  <a:ext uri="{FF2B5EF4-FFF2-40B4-BE49-F238E27FC236}">
                    <a16:creationId xmlns:a16="http://schemas.microsoft.com/office/drawing/2014/main" id="{68367315-9298-BE49-B847-27E89FC78C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8364196" y="2297274"/>
                <a:ext cx="887394" cy="887394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10ACE4-1320-E48C-2BDC-C9F22666E192}"/>
                  </a:ext>
                </a:extLst>
              </p:cNvPr>
              <p:cNvSpPr txBox="1"/>
              <p:nvPr/>
            </p:nvSpPr>
            <p:spPr>
              <a:xfrm>
                <a:off x="8580052" y="3302255"/>
                <a:ext cx="455680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05</a:t>
                </a: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3458349-6D9A-0ED1-0C34-D5BECAF0D913}"/>
                </a:ext>
              </a:extLst>
            </p:cNvPr>
            <p:cNvSpPr txBox="1"/>
            <p:nvPr/>
          </p:nvSpPr>
          <p:spPr>
            <a:xfrm>
              <a:off x="3081949" y="1949996"/>
              <a:ext cx="591101" cy="47292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Lorem</a:t>
              </a:r>
            </a:p>
            <a:p>
              <a:pPr algn="ctr"/>
              <a:r>
                <a:rPr lang="en-US" sz="1400" b="1" dirty="0"/>
                <a:t>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0A844A7-B312-B7D0-464E-11C1CB593C57}"/>
                </a:ext>
              </a:extLst>
            </p:cNvPr>
            <p:cNvSpPr txBox="1"/>
            <p:nvPr/>
          </p:nvSpPr>
          <p:spPr>
            <a:xfrm>
              <a:off x="5669233" y="1949996"/>
              <a:ext cx="591101" cy="47292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Lorem</a:t>
              </a:r>
            </a:p>
            <a:p>
              <a:pPr algn="ctr"/>
              <a:r>
                <a:rPr lang="en-US" sz="1400" b="1" dirty="0"/>
                <a:t>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385EE51-6D80-DCE3-593E-E5690F113405}"/>
                </a:ext>
              </a:extLst>
            </p:cNvPr>
            <p:cNvSpPr txBox="1"/>
            <p:nvPr/>
          </p:nvSpPr>
          <p:spPr>
            <a:xfrm>
              <a:off x="1792887" y="4425182"/>
              <a:ext cx="591101" cy="47292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Lorem</a:t>
              </a:r>
            </a:p>
            <a:p>
              <a:pPr algn="ctr"/>
              <a:r>
                <a:rPr lang="en-US" sz="1400" b="1" dirty="0"/>
                <a:t>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D1FF013-6B84-CDBF-EF38-33081B85BDCC}"/>
                </a:ext>
              </a:extLst>
            </p:cNvPr>
            <p:cNvSpPr txBox="1"/>
            <p:nvPr/>
          </p:nvSpPr>
          <p:spPr>
            <a:xfrm>
              <a:off x="4352623" y="4425182"/>
              <a:ext cx="591101" cy="47292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Lorem</a:t>
              </a:r>
            </a:p>
            <a:p>
              <a:pPr algn="ctr"/>
              <a:r>
                <a:rPr lang="en-US" sz="1400" b="1" dirty="0"/>
                <a:t>Ipsum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E735B64-1C8D-86FC-1849-462B0ABCE54C}"/>
              </a:ext>
            </a:extLst>
          </p:cNvPr>
          <p:cNvGrpSpPr/>
          <p:nvPr/>
        </p:nvGrpSpPr>
        <p:grpSpPr>
          <a:xfrm>
            <a:off x="6358484" y="4384440"/>
            <a:ext cx="2194560" cy="1260003"/>
            <a:chOff x="8921977" y="400157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C1B94FE-3331-FBA5-9680-E323E03DAF6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014820-7B37-4AE0-C087-D85104313CB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Pin Process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AC85AC8-DB82-20B0-8255-C13E7B83F9DD}"/>
              </a:ext>
            </a:extLst>
          </p:cNvPr>
          <p:cNvSpPr/>
          <p:nvPr/>
        </p:nvSpPr>
        <p:spPr>
          <a:xfrm>
            <a:off x="2586484" y="1748144"/>
            <a:ext cx="1461392" cy="1116476"/>
          </a:xfrm>
          <a:custGeom>
            <a:avLst/>
            <a:gdLst>
              <a:gd name="connsiteX0" fmla="*/ 798261 w 1761228"/>
              <a:gd name="connsiteY0" fmla="*/ 0 h 1345545"/>
              <a:gd name="connsiteX1" fmla="*/ 962968 w 1761228"/>
              <a:gd name="connsiteY1" fmla="*/ 0 h 1345545"/>
              <a:gd name="connsiteX2" fmla="*/ 1761228 w 1761228"/>
              <a:gd name="connsiteY2" fmla="*/ 798299 h 1345545"/>
              <a:gd name="connsiteX3" fmla="*/ 1736359 w 1761228"/>
              <a:gd name="connsiteY3" fmla="*/ 823142 h 1345545"/>
              <a:gd name="connsiteX4" fmla="*/ 1711490 w 1761228"/>
              <a:gd name="connsiteY4" fmla="*/ 798299 h 1345545"/>
              <a:gd name="connsiteX5" fmla="*/ 959788 w 1761228"/>
              <a:gd name="connsiteY5" fmla="*/ 46564 h 1345545"/>
              <a:gd name="connsiteX6" fmla="*/ 795162 w 1761228"/>
              <a:gd name="connsiteY6" fmla="*/ 46564 h 1345545"/>
              <a:gd name="connsiteX7" fmla="*/ 43460 w 1761228"/>
              <a:gd name="connsiteY7" fmla="*/ 798299 h 1345545"/>
              <a:gd name="connsiteX8" fmla="*/ 43460 w 1761228"/>
              <a:gd name="connsiteY8" fmla="*/ 1319596 h 1345545"/>
              <a:gd name="connsiteX9" fmla="*/ 42418 w 1761228"/>
              <a:gd name="connsiteY9" fmla="*/ 1319596 h 1345545"/>
              <a:gd name="connsiteX10" fmla="*/ 43460 w 1761228"/>
              <a:gd name="connsiteY10" fmla="*/ 1322288 h 1345545"/>
              <a:gd name="connsiteX11" fmla="*/ 21730 w 1761228"/>
              <a:gd name="connsiteY11" fmla="*/ 1345545 h 1345545"/>
              <a:gd name="connsiteX12" fmla="*/ 0 w 1761228"/>
              <a:gd name="connsiteY12" fmla="*/ 1322288 h 1345545"/>
              <a:gd name="connsiteX13" fmla="*/ 1042 w 1761228"/>
              <a:gd name="connsiteY13" fmla="*/ 1319596 h 1345545"/>
              <a:gd name="connsiteX14" fmla="*/ 0 w 1761228"/>
              <a:gd name="connsiteY14" fmla="*/ 1319596 h 1345545"/>
              <a:gd name="connsiteX15" fmla="*/ 0 w 1761228"/>
              <a:gd name="connsiteY15" fmla="*/ 798299 h 1345545"/>
              <a:gd name="connsiteX16" fmla="*/ 798261 w 1761228"/>
              <a:gd name="connsiteY16" fmla="*/ 0 h 134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61228" h="1345545">
                <a:moveTo>
                  <a:pt x="798261" y="0"/>
                </a:moveTo>
                <a:lnTo>
                  <a:pt x="962968" y="0"/>
                </a:lnTo>
                <a:cubicBezTo>
                  <a:pt x="1404009" y="0"/>
                  <a:pt x="1761228" y="357236"/>
                  <a:pt x="1761228" y="798299"/>
                </a:cubicBezTo>
                <a:cubicBezTo>
                  <a:pt x="1761228" y="810721"/>
                  <a:pt x="1751933" y="823142"/>
                  <a:pt x="1736359" y="823142"/>
                </a:cubicBezTo>
                <a:cubicBezTo>
                  <a:pt x="1723965" y="823142"/>
                  <a:pt x="1711490" y="813843"/>
                  <a:pt x="1711490" y="798299"/>
                </a:cubicBezTo>
                <a:cubicBezTo>
                  <a:pt x="1711490" y="385201"/>
                  <a:pt x="1376041" y="46564"/>
                  <a:pt x="959788" y="46564"/>
                </a:cubicBezTo>
                <a:lnTo>
                  <a:pt x="795162" y="46564"/>
                </a:lnTo>
                <a:cubicBezTo>
                  <a:pt x="382089" y="46564"/>
                  <a:pt x="43460" y="382079"/>
                  <a:pt x="43460" y="798299"/>
                </a:cubicBezTo>
                <a:lnTo>
                  <a:pt x="43460" y="1319596"/>
                </a:lnTo>
                <a:lnTo>
                  <a:pt x="42418" y="1319596"/>
                </a:lnTo>
                <a:lnTo>
                  <a:pt x="43460" y="1322288"/>
                </a:lnTo>
                <a:cubicBezTo>
                  <a:pt x="43460" y="1335132"/>
                  <a:pt x="33731" y="1345545"/>
                  <a:pt x="21730" y="1345545"/>
                </a:cubicBezTo>
                <a:cubicBezTo>
                  <a:pt x="9729" y="1345545"/>
                  <a:pt x="0" y="1335132"/>
                  <a:pt x="0" y="1322288"/>
                </a:cubicBezTo>
                <a:lnTo>
                  <a:pt x="1042" y="1319596"/>
                </a:lnTo>
                <a:lnTo>
                  <a:pt x="0" y="1319596"/>
                </a:lnTo>
                <a:lnTo>
                  <a:pt x="0" y="798299"/>
                </a:lnTo>
                <a:cubicBezTo>
                  <a:pt x="0" y="357236"/>
                  <a:pt x="357220" y="0"/>
                  <a:pt x="79826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734CB60-01CD-E351-BC58-136FA5D0758C}"/>
              </a:ext>
            </a:extLst>
          </p:cNvPr>
          <p:cNvSpPr/>
          <p:nvPr/>
        </p:nvSpPr>
        <p:spPr>
          <a:xfrm>
            <a:off x="1157760" y="4248234"/>
            <a:ext cx="1466549" cy="1219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68" y="21600"/>
                </a:moveTo>
                <a:lnTo>
                  <a:pt x="9756" y="21600"/>
                </a:lnTo>
                <a:cubicBezTo>
                  <a:pt x="4366" y="21600"/>
                  <a:pt x="0" y="16348"/>
                  <a:pt x="0" y="9864"/>
                </a:cubicBezTo>
                <a:lnTo>
                  <a:pt x="0" y="365"/>
                </a:lnTo>
                <a:cubicBezTo>
                  <a:pt x="0" y="183"/>
                  <a:pt x="114" y="0"/>
                  <a:pt x="304" y="0"/>
                </a:cubicBezTo>
                <a:cubicBezTo>
                  <a:pt x="456" y="0"/>
                  <a:pt x="607" y="137"/>
                  <a:pt x="607" y="365"/>
                </a:cubicBezTo>
                <a:lnTo>
                  <a:pt x="607" y="9864"/>
                </a:lnTo>
                <a:cubicBezTo>
                  <a:pt x="607" y="15937"/>
                  <a:pt x="4707" y="20915"/>
                  <a:pt x="9794" y="20915"/>
                </a:cubicBezTo>
                <a:lnTo>
                  <a:pt x="11806" y="20915"/>
                </a:lnTo>
                <a:cubicBezTo>
                  <a:pt x="16855" y="20915"/>
                  <a:pt x="20993" y="15983"/>
                  <a:pt x="20993" y="9864"/>
                </a:cubicBezTo>
                <a:cubicBezTo>
                  <a:pt x="20993" y="9681"/>
                  <a:pt x="21107" y="9499"/>
                  <a:pt x="21296" y="9499"/>
                </a:cubicBezTo>
                <a:cubicBezTo>
                  <a:pt x="21448" y="9499"/>
                  <a:pt x="21600" y="9636"/>
                  <a:pt x="21600" y="9864"/>
                </a:cubicBezTo>
                <a:cubicBezTo>
                  <a:pt x="21524" y="16348"/>
                  <a:pt x="17159" y="21600"/>
                  <a:pt x="117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B99CA21-1438-6672-C2AB-2BBFDEAE35CA}"/>
              </a:ext>
            </a:extLst>
          </p:cNvPr>
          <p:cNvSpPr/>
          <p:nvPr/>
        </p:nvSpPr>
        <p:spPr>
          <a:xfrm>
            <a:off x="4008676" y="4248234"/>
            <a:ext cx="1466549" cy="1219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68" y="21600"/>
                </a:moveTo>
                <a:lnTo>
                  <a:pt x="9756" y="21600"/>
                </a:lnTo>
                <a:cubicBezTo>
                  <a:pt x="4366" y="21600"/>
                  <a:pt x="0" y="16348"/>
                  <a:pt x="0" y="9864"/>
                </a:cubicBezTo>
                <a:lnTo>
                  <a:pt x="0" y="365"/>
                </a:lnTo>
                <a:cubicBezTo>
                  <a:pt x="0" y="183"/>
                  <a:pt x="114" y="0"/>
                  <a:pt x="304" y="0"/>
                </a:cubicBezTo>
                <a:cubicBezTo>
                  <a:pt x="456" y="0"/>
                  <a:pt x="607" y="137"/>
                  <a:pt x="607" y="365"/>
                </a:cubicBezTo>
                <a:lnTo>
                  <a:pt x="607" y="9864"/>
                </a:lnTo>
                <a:cubicBezTo>
                  <a:pt x="607" y="15937"/>
                  <a:pt x="4707" y="20915"/>
                  <a:pt x="9794" y="20915"/>
                </a:cubicBezTo>
                <a:lnTo>
                  <a:pt x="11806" y="20915"/>
                </a:lnTo>
                <a:cubicBezTo>
                  <a:pt x="16855" y="20915"/>
                  <a:pt x="20993" y="15983"/>
                  <a:pt x="20993" y="9864"/>
                </a:cubicBezTo>
                <a:cubicBezTo>
                  <a:pt x="20993" y="9681"/>
                  <a:pt x="21107" y="9499"/>
                  <a:pt x="21296" y="9499"/>
                </a:cubicBezTo>
                <a:cubicBezTo>
                  <a:pt x="21486" y="9499"/>
                  <a:pt x="21600" y="9636"/>
                  <a:pt x="21600" y="9864"/>
                </a:cubicBezTo>
                <a:cubicBezTo>
                  <a:pt x="21524" y="16348"/>
                  <a:pt x="17121" y="21600"/>
                  <a:pt x="117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1566AD8-604E-8F51-F71A-27B19B83BA7B}"/>
              </a:ext>
            </a:extLst>
          </p:cNvPr>
          <p:cNvSpPr/>
          <p:nvPr/>
        </p:nvSpPr>
        <p:spPr>
          <a:xfrm>
            <a:off x="5436262" y="1748145"/>
            <a:ext cx="1461392" cy="1216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5" y="21600"/>
                </a:moveTo>
                <a:cubicBezTo>
                  <a:pt x="152" y="21600"/>
                  <a:pt x="0" y="21463"/>
                  <a:pt x="0" y="21234"/>
                </a:cubicBezTo>
                <a:lnTo>
                  <a:pt x="0" y="11761"/>
                </a:lnTo>
                <a:cubicBezTo>
                  <a:pt x="0" y="5263"/>
                  <a:pt x="4381" y="0"/>
                  <a:pt x="9790" y="0"/>
                </a:cubicBezTo>
                <a:lnTo>
                  <a:pt x="11810" y="0"/>
                </a:lnTo>
                <a:cubicBezTo>
                  <a:pt x="17219" y="0"/>
                  <a:pt x="21600" y="5263"/>
                  <a:pt x="21600" y="11761"/>
                </a:cubicBezTo>
                <a:cubicBezTo>
                  <a:pt x="21600" y="11944"/>
                  <a:pt x="21486" y="12127"/>
                  <a:pt x="21295" y="12127"/>
                </a:cubicBezTo>
                <a:cubicBezTo>
                  <a:pt x="21143" y="12127"/>
                  <a:pt x="20990" y="11990"/>
                  <a:pt x="20990" y="11761"/>
                </a:cubicBezTo>
                <a:cubicBezTo>
                  <a:pt x="20990" y="5675"/>
                  <a:pt x="16876" y="686"/>
                  <a:pt x="11771" y="686"/>
                </a:cubicBezTo>
                <a:lnTo>
                  <a:pt x="9752" y="686"/>
                </a:lnTo>
                <a:cubicBezTo>
                  <a:pt x="4686" y="686"/>
                  <a:pt x="533" y="5629"/>
                  <a:pt x="533" y="11761"/>
                </a:cubicBezTo>
                <a:lnTo>
                  <a:pt x="533" y="21280"/>
                </a:lnTo>
                <a:cubicBezTo>
                  <a:pt x="610" y="21463"/>
                  <a:pt x="457" y="21600"/>
                  <a:pt x="305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6C5DF5-B325-7D01-88AB-F53FD9574116}"/>
              </a:ext>
            </a:extLst>
          </p:cNvPr>
          <p:cNvGrpSpPr/>
          <p:nvPr/>
        </p:nvGrpSpPr>
        <p:grpSpPr>
          <a:xfrm>
            <a:off x="617340" y="2469818"/>
            <a:ext cx="1127390" cy="1717703"/>
            <a:chOff x="1249563" y="2057602"/>
            <a:chExt cx="1358698" cy="207012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12C6FFC-605C-4CD0-0359-9243BADAD7BB}"/>
                </a:ext>
              </a:extLst>
            </p:cNvPr>
            <p:cNvSpPr/>
            <p:nvPr/>
          </p:nvSpPr>
          <p:spPr>
            <a:xfrm>
              <a:off x="1249563" y="2057602"/>
              <a:ext cx="1358698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13" y="12641"/>
                    <a:pt x="10722" y="1264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pic>
          <p:nvPicPr>
            <p:cNvPr id="16" name="Graphic 15" descr="Target Audience with solid fill">
              <a:extLst>
                <a:ext uri="{FF2B5EF4-FFF2-40B4-BE49-F238E27FC236}">
                  <a16:creationId xmlns:a16="http://schemas.microsoft.com/office/drawing/2014/main" id="{B3E72957-223A-91FB-A919-38A04CC8A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85215" y="2297274"/>
              <a:ext cx="887394" cy="887394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480B02-8E8C-9FC0-1840-4E20A3A38039}"/>
                </a:ext>
              </a:extLst>
            </p:cNvPr>
            <p:cNvSpPr txBox="1"/>
            <p:nvPr/>
          </p:nvSpPr>
          <p:spPr>
            <a:xfrm>
              <a:off x="1701072" y="3302255"/>
              <a:ext cx="455680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01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4D2B886-1BC9-294A-6399-3827D0427AE8}"/>
              </a:ext>
            </a:extLst>
          </p:cNvPr>
          <p:cNvGrpSpPr/>
          <p:nvPr/>
        </p:nvGrpSpPr>
        <p:grpSpPr>
          <a:xfrm>
            <a:off x="2037990" y="3036849"/>
            <a:ext cx="1127390" cy="1717703"/>
            <a:chOff x="2963237" y="2740971"/>
            <a:chExt cx="1358698" cy="207012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366CCA8-913E-BB8E-881F-A68FA7BF0D14}"/>
                </a:ext>
              </a:extLst>
            </p:cNvPr>
            <p:cNvSpPr/>
            <p:nvPr/>
          </p:nvSpPr>
          <p:spPr>
            <a:xfrm>
              <a:off x="2963237" y="2740971"/>
              <a:ext cx="1358698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11386" y="21344"/>
                  </a:moveTo>
                  <a:cubicBezTo>
                    <a:pt x="16713" y="21119"/>
                    <a:pt x="21062" y="18267"/>
                    <a:pt x="21356" y="14774"/>
                  </a:cubicBezTo>
                  <a:cubicBezTo>
                    <a:pt x="21551" y="12659"/>
                    <a:pt x="20280" y="10704"/>
                    <a:pt x="18179" y="9326"/>
                  </a:cubicBezTo>
                  <a:cubicBezTo>
                    <a:pt x="15051" y="7307"/>
                    <a:pt x="12657" y="4839"/>
                    <a:pt x="11533" y="2051"/>
                  </a:cubicBezTo>
                  <a:lnTo>
                    <a:pt x="10702" y="0"/>
                  </a:lnTo>
                  <a:lnTo>
                    <a:pt x="9920" y="1891"/>
                  </a:lnTo>
                  <a:cubicBezTo>
                    <a:pt x="8747" y="4679"/>
                    <a:pt x="6499" y="7243"/>
                    <a:pt x="3323" y="9262"/>
                  </a:cubicBezTo>
                  <a:cubicBezTo>
                    <a:pt x="1270" y="10544"/>
                    <a:pt x="0" y="12338"/>
                    <a:pt x="0" y="14325"/>
                  </a:cubicBezTo>
                  <a:cubicBezTo>
                    <a:pt x="-49" y="18363"/>
                    <a:pt x="5131" y="21600"/>
                    <a:pt x="11386" y="21344"/>
                  </a:cubicBezTo>
                  <a:close/>
                  <a:moveTo>
                    <a:pt x="10653" y="8717"/>
                  </a:moveTo>
                  <a:cubicBezTo>
                    <a:pt x="15394" y="8717"/>
                    <a:pt x="19205" y="11217"/>
                    <a:pt x="19205" y="14325"/>
                  </a:cubicBezTo>
                  <a:cubicBezTo>
                    <a:pt x="19205" y="17434"/>
                    <a:pt x="15394" y="19934"/>
                    <a:pt x="10653" y="19934"/>
                  </a:cubicBezTo>
                  <a:cubicBezTo>
                    <a:pt x="5913" y="19934"/>
                    <a:pt x="2101" y="17434"/>
                    <a:pt x="2101" y="14325"/>
                  </a:cubicBezTo>
                  <a:cubicBezTo>
                    <a:pt x="2101" y="11217"/>
                    <a:pt x="5962" y="8717"/>
                    <a:pt x="10653" y="871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pic>
          <p:nvPicPr>
            <p:cNvPr id="13" name="Graphic 12" descr="Customer review with solid fill">
              <a:extLst>
                <a:ext uri="{FF2B5EF4-FFF2-40B4-BE49-F238E27FC236}">
                  <a16:creationId xmlns:a16="http://schemas.microsoft.com/office/drawing/2014/main" id="{199C5F63-FCA1-6365-F53F-4A0C027A3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98889" y="3716137"/>
              <a:ext cx="887394" cy="88739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B5AC30A-11B1-4524-61DF-F832B8C52385}"/>
                </a:ext>
              </a:extLst>
            </p:cNvPr>
            <p:cNvSpPr txBox="1"/>
            <p:nvPr/>
          </p:nvSpPr>
          <p:spPr>
            <a:xfrm>
              <a:off x="3414746" y="3198375"/>
              <a:ext cx="455680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02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B3625CB-FE7A-AC3C-669B-81AEF863C3F3}"/>
              </a:ext>
            </a:extLst>
          </p:cNvPr>
          <p:cNvGrpSpPr/>
          <p:nvPr/>
        </p:nvGrpSpPr>
        <p:grpSpPr>
          <a:xfrm>
            <a:off x="3471286" y="2469818"/>
            <a:ext cx="1127388" cy="1717703"/>
            <a:chOff x="4657779" y="2057602"/>
            <a:chExt cx="1358696" cy="2070126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1C23E75-6734-EA52-FF28-6ABB8B265AFC}"/>
                </a:ext>
              </a:extLst>
            </p:cNvPr>
            <p:cNvSpPr/>
            <p:nvPr/>
          </p:nvSpPr>
          <p:spPr>
            <a:xfrm>
              <a:off x="4657779" y="2057602"/>
              <a:ext cx="1358696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62" y="12641"/>
                    <a:pt x="10722" y="1264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pic>
          <p:nvPicPr>
            <p:cNvPr id="15" name="Graphic 14" descr="Open folder with solid fill">
              <a:extLst>
                <a:ext uri="{FF2B5EF4-FFF2-40B4-BE49-F238E27FC236}">
                  <a16:creationId xmlns:a16="http://schemas.microsoft.com/office/drawing/2014/main" id="{4A4B9517-1188-919B-C036-778198BF4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93430" y="2297274"/>
              <a:ext cx="887394" cy="887394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51C0FF-8627-B0CE-81EC-646D7C7F0510}"/>
                </a:ext>
              </a:extLst>
            </p:cNvPr>
            <p:cNvSpPr txBox="1"/>
            <p:nvPr/>
          </p:nvSpPr>
          <p:spPr>
            <a:xfrm>
              <a:off x="5109287" y="3286267"/>
              <a:ext cx="455680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03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7309B2-BBEE-CFA8-008F-20DDEAF5168C}"/>
              </a:ext>
            </a:extLst>
          </p:cNvPr>
          <p:cNvGrpSpPr/>
          <p:nvPr/>
        </p:nvGrpSpPr>
        <p:grpSpPr>
          <a:xfrm>
            <a:off x="4891935" y="3036849"/>
            <a:ext cx="1127388" cy="1717703"/>
            <a:chOff x="6404884" y="2740971"/>
            <a:chExt cx="1358696" cy="2070126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FEAC5D-19B1-AD94-7C14-9D426A503CAD}"/>
                </a:ext>
              </a:extLst>
            </p:cNvPr>
            <p:cNvSpPr/>
            <p:nvPr/>
          </p:nvSpPr>
          <p:spPr>
            <a:xfrm>
              <a:off x="6404884" y="2740971"/>
              <a:ext cx="1358696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11386" y="21344"/>
                  </a:moveTo>
                  <a:cubicBezTo>
                    <a:pt x="16713" y="21119"/>
                    <a:pt x="21062" y="18267"/>
                    <a:pt x="21356" y="14774"/>
                  </a:cubicBezTo>
                  <a:cubicBezTo>
                    <a:pt x="21551" y="12659"/>
                    <a:pt x="20280" y="10704"/>
                    <a:pt x="18179" y="9326"/>
                  </a:cubicBezTo>
                  <a:cubicBezTo>
                    <a:pt x="15051" y="7307"/>
                    <a:pt x="12657" y="4839"/>
                    <a:pt x="11533" y="2051"/>
                  </a:cubicBezTo>
                  <a:lnTo>
                    <a:pt x="10702" y="0"/>
                  </a:lnTo>
                  <a:lnTo>
                    <a:pt x="9920" y="1891"/>
                  </a:lnTo>
                  <a:cubicBezTo>
                    <a:pt x="8747" y="4679"/>
                    <a:pt x="6499" y="7243"/>
                    <a:pt x="3323" y="9262"/>
                  </a:cubicBezTo>
                  <a:cubicBezTo>
                    <a:pt x="1270" y="10544"/>
                    <a:pt x="0" y="12338"/>
                    <a:pt x="0" y="14325"/>
                  </a:cubicBezTo>
                  <a:cubicBezTo>
                    <a:pt x="-49" y="18363"/>
                    <a:pt x="5131" y="21600"/>
                    <a:pt x="11386" y="21344"/>
                  </a:cubicBezTo>
                  <a:close/>
                  <a:moveTo>
                    <a:pt x="10653" y="8717"/>
                  </a:moveTo>
                  <a:cubicBezTo>
                    <a:pt x="15394" y="8717"/>
                    <a:pt x="19205" y="11217"/>
                    <a:pt x="19205" y="14325"/>
                  </a:cubicBezTo>
                  <a:cubicBezTo>
                    <a:pt x="19205" y="17434"/>
                    <a:pt x="15394" y="19934"/>
                    <a:pt x="10653" y="19934"/>
                  </a:cubicBezTo>
                  <a:cubicBezTo>
                    <a:pt x="5913" y="19934"/>
                    <a:pt x="2101" y="17434"/>
                    <a:pt x="2101" y="14325"/>
                  </a:cubicBezTo>
                  <a:cubicBezTo>
                    <a:pt x="2101" y="11217"/>
                    <a:pt x="5913" y="8717"/>
                    <a:pt x="10653" y="871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pic>
          <p:nvPicPr>
            <p:cNvPr id="12" name="Graphic 11" descr="Briefcase with solid fill">
              <a:extLst>
                <a:ext uri="{FF2B5EF4-FFF2-40B4-BE49-F238E27FC236}">
                  <a16:creationId xmlns:a16="http://schemas.microsoft.com/office/drawing/2014/main" id="{A60799B3-6BE2-8866-9396-BCEEA4FD9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640535" y="3670227"/>
              <a:ext cx="887394" cy="887394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A8AFDC9-5486-C8AF-6A42-135ABF3B83F7}"/>
                </a:ext>
              </a:extLst>
            </p:cNvPr>
            <p:cNvSpPr txBox="1"/>
            <p:nvPr/>
          </p:nvSpPr>
          <p:spPr>
            <a:xfrm>
              <a:off x="6856392" y="3190299"/>
              <a:ext cx="455680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/>
                <a:t>04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B6FC195-E92C-A447-425A-5634618E6CE6}"/>
              </a:ext>
            </a:extLst>
          </p:cNvPr>
          <p:cNvGrpSpPr/>
          <p:nvPr/>
        </p:nvGrpSpPr>
        <p:grpSpPr>
          <a:xfrm>
            <a:off x="6318904" y="2469818"/>
            <a:ext cx="1127387" cy="1717703"/>
            <a:chOff x="8128546" y="2057602"/>
            <a:chExt cx="1358694" cy="2070126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5861EAB-9D02-4F67-A8D5-2B6341ADBE34}"/>
                </a:ext>
              </a:extLst>
            </p:cNvPr>
            <p:cNvSpPr/>
            <p:nvPr/>
          </p:nvSpPr>
          <p:spPr>
            <a:xfrm>
              <a:off x="8128546" y="2057602"/>
              <a:ext cx="1358694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13" y="12641"/>
                    <a:pt x="10722" y="1264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pic>
          <p:nvPicPr>
            <p:cNvPr id="14" name="Graphic 13" descr="Handshake with solid fill">
              <a:extLst>
                <a:ext uri="{FF2B5EF4-FFF2-40B4-BE49-F238E27FC236}">
                  <a16:creationId xmlns:a16="http://schemas.microsoft.com/office/drawing/2014/main" id="{68367315-9298-BE49-B847-27E89FC78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364196" y="2297274"/>
              <a:ext cx="887394" cy="887394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10ACE4-1320-E48C-2BDC-C9F22666E192}"/>
                </a:ext>
              </a:extLst>
            </p:cNvPr>
            <p:cNvSpPr txBox="1"/>
            <p:nvPr/>
          </p:nvSpPr>
          <p:spPr>
            <a:xfrm>
              <a:off x="8580052" y="3302255"/>
              <a:ext cx="455680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3458349-6D9A-0ED1-0C34-D5BECAF0D913}"/>
              </a:ext>
            </a:extLst>
          </p:cNvPr>
          <p:cNvSpPr txBox="1"/>
          <p:nvPr/>
        </p:nvSpPr>
        <p:spPr>
          <a:xfrm>
            <a:off x="2990199" y="1971460"/>
            <a:ext cx="65396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A844A7-B312-B7D0-464E-11C1CB593C57}"/>
              </a:ext>
            </a:extLst>
          </p:cNvPr>
          <p:cNvSpPr txBox="1"/>
          <p:nvPr/>
        </p:nvSpPr>
        <p:spPr>
          <a:xfrm>
            <a:off x="5852624" y="1971460"/>
            <a:ext cx="65396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85EE51-6D80-DCE3-593E-E5690F113405}"/>
              </a:ext>
            </a:extLst>
          </p:cNvPr>
          <p:cNvSpPr txBox="1"/>
          <p:nvPr/>
        </p:nvSpPr>
        <p:spPr>
          <a:xfrm>
            <a:off x="1564054" y="4709866"/>
            <a:ext cx="65396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1FF013-6B84-CDBF-EF38-33081B85BDCC}"/>
              </a:ext>
            </a:extLst>
          </p:cNvPr>
          <p:cNvSpPr txBox="1"/>
          <p:nvPr/>
        </p:nvSpPr>
        <p:spPr>
          <a:xfrm>
            <a:off x="4396001" y="4709866"/>
            <a:ext cx="65396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E735B64-1C8D-86FC-1849-462B0ABCE54C}"/>
              </a:ext>
            </a:extLst>
          </p:cNvPr>
          <p:cNvGrpSpPr/>
          <p:nvPr/>
        </p:nvGrpSpPr>
        <p:grpSpPr>
          <a:xfrm>
            <a:off x="6358484" y="4384440"/>
            <a:ext cx="2194560" cy="1260003"/>
            <a:chOff x="8921977" y="400157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C1B94FE-3331-FBA5-9680-E323E03DAF6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014820-7B37-4AE0-C087-D85104313CB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10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161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Pin Process – Slide Template</vt:lpstr>
      <vt:lpstr>Serpentine Pin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Pin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2022-11-24T19:06:38Z</dcterms:modified>
  <cp:category>Charts &amp; Diagrams</cp:category>
</cp:coreProperties>
</file>