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5" d="100"/>
          <a:sy n="105" d="100"/>
        </p:scale>
        <p:origin x="150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5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6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– Slide Template</a:t>
            </a:r>
          </a:p>
        </p:txBody>
      </p:sp>
      <p:sp>
        <p:nvSpPr>
          <p:cNvPr id="639" name="TextBox 638">
            <a:extLst>
              <a:ext uri="{FF2B5EF4-FFF2-40B4-BE49-F238E27FC236}">
                <a16:creationId xmlns:a16="http://schemas.microsoft.com/office/drawing/2014/main" id="{96B7F1A9-6B08-4EFA-9E2A-95E678687FDE}"/>
              </a:ext>
            </a:extLst>
          </p:cNvPr>
          <p:cNvSpPr txBox="1"/>
          <p:nvPr/>
        </p:nvSpPr>
        <p:spPr>
          <a:xfrm>
            <a:off x="1713977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F0AAF3DD-3FFC-489B-A044-05CB81611748}"/>
              </a:ext>
            </a:extLst>
          </p:cNvPr>
          <p:cNvSpPr txBox="1"/>
          <p:nvPr/>
        </p:nvSpPr>
        <p:spPr>
          <a:xfrm>
            <a:off x="1718504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9" name="TextBox 648">
            <a:extLst>
              <a:ext uri="{FF2B5EF4-FFF2-40B4-BE49-F238E27FC236}">
                <a16:creationId xmlns:a16="http://schemas.microsoft.com/office/drawing/2014/main" id="{94334AF8-BAB3-457F-ADE1-B881F36388DA}"/>
              </a:ext>
            </a:extLst>
          </p:cNvPr>
          <p:cNvSpPr txBox="1"/>
          <p:nvPr/>
        </p:nvSpPr>
        <p:spPr>
          <a:xfrm>
            <a:off x="3829244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50" name="TextBox 649">
            <a:extLst>
              <a:ext uri="{FF2B5EF4-FFF2-40B4-BE49-F238E27FC236}">
                <a16:creationId xmlns:a16="http://schemas.microsoft.com/office/drawing/2014/main" id="{D236410C-3AD9-4C6F-AC31-362D703FA04F}"/>
              </a:ext>
            </a:extLst>
          </p:cNvPr>
          <p:cNvSpPr txBox="1"/>
          <p:nvPr/>
        </p:nvSpPr>
        <p:spPr>
          <a:xfrm>
            <a:off x="3833771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2" name="TextBox 651">
            <a:extLst>
              <a:ext uri="{FF2B5EF4-FFF2-40B4-BE49-F238E27FC236}">
                <a16:creationId xmlns:a16="http://schemas.microsoft.com/office/drawing/2014/main" id="{0EB03767-28BC-428C-8217-CD2FCA51DD9A}"/>
              </a:ext>
            </a:extLst>
          </p:cNvPr>
          <p:cNvSpPr txBox="1"/>
          <p:nvPr/>
        </p:nvSpPr>
        <p:spPr>
          <a:xfrm>
            <a:off x="5944511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C0C01B22-2E22-453F-8256-9A24B2F91E85}"/>
              </a:ext>
            </a:extLst>
          </p:cNvPr>
          <p:cNvSpPr txBox="1"/>
          <p:nvPr/>
        </p:nvSpPr>
        <p:spPr>
          <a:xfrm>
            <a:off x="5949038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3BB629A1-9F9D-4B19-AC50-F63CC8AE65CC}"/>
              </a:ext>
            </a:extLst>
          </p:cNvPr>
          <p:cNvSpPr txBox="1"/>
          <p:nvPr/>
        </p:nvSpPr>
        <p:spPr>
          <a:xfrm>
            <a:off x="8059778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F9413434-6D87-41D0-8563-15D728B66F5C}"/>
              </a:ext>
            </a:extLst>
          </p:cNvPr>
          <p:cNvSpPr txBox="1"/>
          <p:nvPr/>
        </p:nvSpPr>
        <p:spPr>
          <a:xfrm>
            <a:off x="8064305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C7B69FA8-5402-497D-AC04-0CC91A069C06}"/>
              </a:ext>
            </a:extLst>
          </p:cNvPr>
          <p:cNvSpPr/>
          <p:nvPr/>
        </p:nvSpPr>
        <p:spPr>
          <a:xfrm>
            <a:off x="1840479" y="2820025"/>
            <a:ext cx="1583890" cy="158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991" y="479"/>
                </a:moveTo>
                <a:cubicBezTo>
                  <a:pt x="12983" y="166"/>
                  <a:pt x="11911" y="0"/>
                  <a:pt x="10800" y="0"/>
                </a:cubicBezTo>
                <a:cubicBezTo>
                  <a:pt x="4838" y="0"/>
                  <a:pt x="0" y="4832"/>
                  <a:pt x="0" y="10800"/>
                </a:cubicBezTo>
                <a:cubicBezTo>
                  <a:pt x="0" y="16762"/>
                  <a:pt x="4832" y="21600"/>
                  <a:pt x="10800" y="21600"/>
                </a:cubicBezTo>
                <a:cubicBezTo>
                  <a:pt x="16762" y="21600"/>
                  <a:pt x="21600" y="16768"/>
                  <a:pt x="21600" y="10800"/>
                </a:cubicBezTo>
                <a:cubicBezTo>
                  <a:pt x="21600" y="9798"/>
                  <a:pt x="21453" y="8834"/>
                  <a:pt x="21198" y="7915"/>
                </a:cubicBezTo>
                <a:cubicBezTo>
                  <a:pt x="17706" y="6830"/>
                  <a:pt x="14974" y="4015"/>
                  <a:pt x="13991" y="47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2F25BC69-08DD-4F02-95B7-D3AC8C378FB7}"/>
              </a:ext>
            </a:extLst>
          </p:cNvPr>
          <p:cNvSpPr/>
          <p:nvPr/>
        </p:nvSpPr>
        <p:spPr>
          <a:xfrm>
            <a:off x="2870190" y="1790310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9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1911" y="21600"/>
                  <a:pt x="12983" y="21434"/>
                  <a:pt x="13991" y="21121"/>
                </a:cubicBezTo>
                <a:cubicBezTo>
                  <a:pt x="14974" y="17578"/>
                  <a:pt x="17700" y="14768"/>
                  <a:pt x="21198" y="13689"/>
                </a:cubicBezTo>
                <a:cubicBezTo>
                  <a:pt x="21453" y="12770"/>
                  <a:pt x="21600" y="11806"/>
                  <a:pt x="21600" y="10803"/>
                </a:cubicBezTo>
                <a:cubicBezTo>
                  <a:pt x="21600" y="4833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AF0015A-3992-44A1-8C0A-E6BB10293E9B}"/>
              </a:ext>
            </a:extLst>
          </p:cNvPr>
          <p:cNvSpPr/>
          <p:nvPr/>
        </p:nvSpPr>
        <p:spPr>
          <a:xfrm>
            <a:off x="3899901" y="2820021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8" y="7911"/>
                </a:moveTo>
                <a:cubicBezTo>
                  <a:pt x="17700" y="6832"/>
                  <a:pt x="14974" y="4016"/>
                  <a:pt x="13991" y="479"/>
                </a:cubicBezTo>
                <a:cubicBezTo>
                  <a:pt x="12983" y="166"/>
                  <a:pt x="11911" y="0"/>
                  <a:pt x="10800" y="0"/>
                </a:cubicBezTo>
                <a:cubicBezTo>
                  <a:pt x="9689" y="0"/>
                  <a:pt x="8617" y="166"/>
                  <a:pt x="7609" y="479"/>
                </a:cubicBezTo>
                <a:cubicBezTo>
                  <a:pt x="4111" y="1558"/>
                  <a:pt x="1385" y="4374"/>
                  <a:pt x="402" y="7911"/>
                </a:cubicBezTo>
                <a:cubicBezTo>
                  <a:pt x="147" y="8830"/>
                  <a:pt x="0" y="9794"/>
                  <a:pt x="0" y="10797"/>
                </a:cubicBezTo>
                <a:cubicBezTo>
                  <a:pt x="0" y="16760"/>
                  <a:pt x="4832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9794"/>
                  <a:pt x="21453" y="8830"/>
                  <a:pt x="21198" y="79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BAE19FC-3E81-497B-9121-B2A21185CD2F}"/>
              </a:ext>
            </a:extLst>
          </p:cNvPr>
          <p:cNvSpPr/>
          <p:nvPr/>
        </p:nvSpPr>
        <p:spPr>
          <a:xfrm>
            <a:off x="4929616" y="1790310"/>
            <a:ext cx="1583883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9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1911" y="21600"/>
                  <a:pt x="12983" y="21434"/>
                  <a:pt x="13992" y="21121"/>
                </a:cubicBezTo>
                <a:cubicBezTo>
                  <a:pt x="14974" y="17578"/>
                  <a:pt x="17700" y="14768"/>
                  <a:pt x="21198" y="13689"/>
                </a:cubicBezTo>
                <a:cubicBezTo>
                  <a:pt x="21453" y="12770"/>
                  <a:pt x="21600" y="11806"/>
                  <a:pt x="21600" y="10803"/>
                </a:cubicBezTo>
                <a:cubicBezTo>
                  <a:pt x="21600" y="4833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C9641721-F4A1-435A-BBD2-1D066F775CBE}"/>
              </a:ext>
            </a:extLst>
          </p:cNvPr>
          <p:cNvSpPr/>
          <p:nvPr/>
        </p:nvSpPr>
        <p:spPr>
          <a:xfrm>
            <a:off x="5959327" y="2820021"/>
            <a:ext cx="1583883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8" y="7911"/>
                </a:moveTo>
                <a:cubicBezTo>
                  <a:pt x="17700" y="6832"/>
                  <a:pt x="14974" y="4016"/>
                  <a:pt x="13992" y="479"/>
                </a:cubicBezTo>
                <a:cubicBezTo>
                  <a:pt x="12983" y="166"/>
                  <a:pt x="11911" y="0"/>
                  <a:pt x="10800" y="0"/>
                </a:cubicBezTo>
                <a:cubicBezTo>
                  <a:pt x="9689" y="0"/>
                  <a:pt x="8617" y="166"/>
                  <a:pt x="7609" y="479"/>
                </a:cubicBezTo>
                <a:cubicBezTo>
                  <a:pt x="4111" y="1558"/>
                  <a:pt x="1385" y="4374"/>
                  <a:pt x="402" y="7911"/>
                </a:cubicBezTo>
                <a:cubicBezTo>
                  <a:pt x="147" y="8830"/>
                  <a:pt x="0" y="9794"/>
                  <a:pt x="0" y="10797"/>
                </a:cubicBezTo>
                <a:cubicBezTo>
                  <a:pt x="0" y="16760"/>
                  <a:pt x="4832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9794"/>
                  <a:pt x="21453" y="8830"/>
                  <a:pt x="21198" y="791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5BD7334-9545-49FC-B53B-224C877E58EF}"/>
              </a:ext>
            </a:extLst>
          </p:cNvPr>
          <p:cNvSpPr/>
          <p:nvPr/>
        </p:nvSpPr>
        <p:spPr>
          <a:xfrm>
            <a:off x="7035839" y="1790310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9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1911" y="21600"/>
                  <a:pt x="12983" y="21434"/>
                  <a:pt x="13991" y="21121"/>
                </a:cubicBezTo>
                <a:cubicBezTo>
                  <a:pt x="14974" y="17578"/>
                  <a:pt x="17700" y="14768"/>
                  <a:pt x="21198" y="13689"/>
                </a:cubicBezTo>
                <a:cubicBezTo>
                  <a:pt x="21453" y="12770"/>
                  <a:pt x="21600" y="11806"/>
                  <a:pt x="21600" y="10803"/>
                </a:cubicBezTo>
                <a:cubicBezTo>
                  <a:pt x="21600" y="4833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C8DC9E4-2D03-4D11-BC71-EFFB1E88902F}"/>
              </a:ext>
            </a:extLst>
          </p:cNvPr>
          <p:cNvSpPr/>
          <p:nvPr/>
        </p:nvSpPr>
        <p:spPr>
          <a:xfrm>
            <a:off x="8065551" y="2820021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8" y="7911"/>
                </a:moveTo>
                <a:cubicBezTo>
                  <a:pt x="17700" y="6832"/>
                  <a:pt x="14974" y="4016"/>
                  <a:pt x="13991" y="479"/>
                </a:cubicBezTo>
                <a:cubicBezTo>
                  <a:pt x="12983" y="166"/>
                  <a:pt x="11911" y="0"/>
                  <a:pt x="10800" y="0"/>
                </a:cubicBezTo>
                <a:cubicBezTo>
                  <a:pt x="9689" y="0"/>
                  <a:pt x="8617" y="166"/>
                  <a:pt x="7609" y="479"/>
                </a:cubicBezTo>
                <a:cubicBezTo>
                  <a:pt x="4111" y="1558"/>
                  <a:pt x="1385" y="4374"/>
                  <a:pt x="402" y="7911"/>
                </a:cubicBezTo>
                <a:cubicBezTo>
                  <a:pt x="147" y="8830"/>
                  <a:pt x="0" y="9794"/>
                  <a:pt x="0" y="10797"/>
                </a:cubicBezTo>
                <a:cubicBezTo>
                  <a:pt x="0" y="16760"/>
                  <a:pt x="4832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9794"/>
                  <a:pt x="21453" y="8830"/>
                  <a:pt x="21198" y="791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59BCF28-991D-4C34-822A-091173546CB0}"/>
              </a:ext>
            </a:extLst>
          </p:cNvPr>
          <p:cNvSpPr/>
          <p:nvPr/>
        </p:nvSpPr>
        <p:spPr>
          <a:xfrm>
            <a:off x="9095262" y="1790310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8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4833"/>
                  <a:pt x="16768" y="0"/>
                  <a:pt x="10800" y="0"/>
                </a:cubicBezTo>
                <a:close/>
              </a:path>
            </a:pathLst>
          </a:custGeom>
          <a:solidFill>
            <a:srgbClr val="EA827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E0B135C1-4115-41CC-B41A-9E3D4BED5D3E}"/>
              </a:ext>
            </a:extLst>
          </p:cNvPr>
          <p:cNvSpPr/>
          <p:nvPr/>
        </p:nvSpPr>
        <p:spPr>
          <a:xfrm>
            <a:off x="1512847" y="947823"/>
            <a:ext cx="8960363" cy="2639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09" y="0"/>
                </a:moveTo>
                <a:lnTo>
                  <a:pt x="20814" y="0"/>
                </a:lnTo>
                <a:cubicBezTo>
                  <a:pt x="20735" y="0"/>
                  <a:pt x="20695" y="322"/>
                  <a:pt x="20752" y="513"/>
                </a:cubicBezTo>
                <a:lnTo>
                  <a:pt x="21034" y="1471"/>
                </a:lnTo>
                <a:lnTo>
                  <a:pt x="20438" y="3493"/>
                </a:lnTo>
                <a:cubicBezTo>
                  <a:pt x="20290" y="3994"/>
                  <a:pt x="20094" y="4316"/>
                  <a:pt x="19870" y="4416"/>
                </a:cubicBezTo>
                <a:cubicBezTo>
                  <a:pt x="19165" y="4737"/>
                  <a:pt x="18539" y="5982"/>
                  <a:pt x="18107" y="7916"/>
                </a:cubicBezTo>
                <a:cubicBezTo>
                  <a:pt x="18011" y="8345"/>
                  <a:pt x="17865" y="8590"/>
                  <a:pt x="17706" y="8590"/>
                </a:cubicBezTo>
                <a:cubicBezTo>
                  <a:pt x="17547" y="8590"/>
                  <a:pt x="17400" y="8345"/>
                  <a:pt x="17306" y="7916"/>
                </a:cubicBezTo>
                <a:cubicBezTo>
                  <a:pt x="16798" y="5641"/>
                  <a:pt x="16025" y="4335"/>
                  <a:pt x="15185" y="4335"/>
                </a:cubicBezTo>
                <a:cubicBezTo>
                  <a:pt x="14373" y="4335"/>
                  <a:pt x="13617" y="5569"/>
                  <a:pt x="13108" y="7721"/>
                </a:cubicBezTo>
                <a:cubicBezTo>
                  <a:pt x="13009" y="8138"/>
                  <a:pt x="12864" y="8380"/>
                  <a:pt x="12708" y="8380"/>
                </a:cubicBezTo>
                <a:cubicBezTo>
                  <a:pt x="12552" y="8380"/>
                  <a:pt x="12406" y="8138"/>
                  <a:pt x="12306" y="7721"/>
                </a:cubicBezTo>
                <a:cubicBezTo>
                  <a:pt x="11799" y="5569"/>
                  <a:pt x="11041" y="4335"/>
                  <a:pt x="10231" y="4335"/>
                </a:cubicBezTo>
                <a:cubicBezTo>
                  <a:pt x="9386" y="4335"/>
                  <a:pt x="8610" y="5653"/>
                  <a:pt x="8102" y="7954"/>
                </a:cubicBezTo>
                <a:cubicBezTo>
                  <a:pt x="8004" y="8399"/>
                  <a:pt x="7854" y="8655"/>
                  <a:pt x="7693" y="8655"/>
                </a:cubicBezTo>
                <a:cubicBezTo>
                  <a:pt x="7530" y="8655"/>
                  <a:pt x="7381" y="8399"/>
                  <a:pt x="7283" y="7954"/>
                </a:cubicBezTo>
                <a:cubicBezTo>
                  <a:pt x="6775" y="5653"/>
                  <a:pt x="5999" y="4335"/>
                  <a:pt x="5154" y="4335"/>
                </a:cubicBezTo>
                <a:cubicBezTo>
                  <a:pt x="3913" y="4335"/>
                  <a:pt x="2820" y="7319"/>
                  <a:pt x="2556" y="11432"/>
                </a:cubicBezTo>
                <a:cubicBezTo>
                  <a:pt x="2513" y="12098"/>
                  <a:pt x="2359" y="12608"/>
                  <a:pt x="2163" y="12734"/>
                </a:cubicBezTo>
                <a:cubicBezTo>
                  <a:pt x="909" y="13538"/>
                  <a:pt x="0" y="17265"/>
                  <a:pt x="0" y="21600"/>
                </a:cubicBezTo>
                <a:lnTo>
                  <a:pt x="185" y="21600"/>
                </a:lnTo>
                <a:cubicBezTo>
                  <a:pt x="185" y="17567"/>
                  <a:pt x="1031" y="14097"/>
                  <a:pt x="2198" y="13351"/>
                </a:cubicBezTo>
                <a:cubicBezTo>
                  <a:pt x="2466" y="13178"/>
                  <a:pt x="2677" y="12477"/>
                  <a:pt x="2736" y="11566"/>
                </a:cubicBezTo>
                <a:cubicBezTo>
                  <a:pt x="2982" y="7740"/>
                  <a:pt x="3999" y="4963"/>
                  <a:pt x="5154" y="4963"/>
                </a:cubicBezTo>
                <a:cubicBezTo>
                  <a:pt x="5940" y="4963"/>
                  <a:pt x="6663" y="6193"/>
                  <a:pt x="7135" y="8330"/>
                </a:cubicBezTo>
                <a:cubicBezTo>
                  <a:pt x="7270" y="8935"/>
                  <a:pt x="7473" y="9283"/>
                  <a:pt x="7694" y="9283"/>
                </a:cubicBezTo>
                <a:cubicBezTo>
                  <a:pt x="7915" y="9283"/>
                  <a:pt x="8118" y="8935"/>
                  <a:pt x="8252" y="8330"/>
                </a:cubicBezTo>
                <a:cubicBezTo>
                  <a:pt x="8725" y="6189"/>
                  <a:pt x="9447" y="4963"/>
                  <a:pt x="10234" y="4963"/>
                </a:cubicBezTo>
                <a:cubicBezTo>
                  <a:pt x="10988" y="4963"/>
                  <a:pt x="11692" y="6112"/>
                  <a:pt x="12164" y="8111"/>
                </a:cubicBezTo>
                <a:cubicBezTo>
                  <a:pt x="12298" y="8682"/>
                  <a:pt x="12497" y="9008"/>
                  <a:pt x="12710" y="9008"/>
                </a:cubicBezTo>
                <a:cubicBezTo>
                  <a:pt x="12922" y="9008"/>
                  <a:pt x="13121" y="8682"/>
                  <a:pt x="13255" y="8111"/>
                </a:cubicBezTo>
                <a:cubicBezTo>
                  <a:pt x="13728" y="6109"/>
                  <a:pt x="14432" y="4963"/>
                  <a:pt x="15187" y="4963"/>
                </a:cubicBezTo>
                <a:cubicBezTo>
                  <a:pt x="15969" y="4963"/>
                  <a:pt x="16687" y="6177"/>
                  <a:pt x="17160" y="8295"/>
                </a:cubicBezTo>
                <a:cubicBezTo>
                  <a:pt x="17291" y="8881"/>
                  <a:pt x="17491" y="9218"/>
                  <a:pt x="17709" y="9218"/>
                </a:cubicBezTo>
                <a:cubicBezTo>
                  <a:pt x="17926" y="9218"/>
                  <a:pt x="18126" y="8881"/>
                  <a:pt x="18257" y="8295"/>
                </a:cubicBezTo>
                <a:cubicBezTo>
                  <a:pt x="18659" y="6495"/>
                  <a:pt x="19242" y="5339"/>
                  <a:pt x="19897" y="5036"/>
                </a:cubicBezTo>
                <a:cubicBezTo>
                  <a:pt x="20161" y="4917"/>
                  <a:pt x="20394" y="4534"/>
                  <a:pt x="20571" y="3933"/>
                </a:cubicBezTo>
                <a:lnTo>
                  <a:pt x="21167" y="1911"/>
                </a:lnTo>
                <a:lnTo>
                  <a:pt x="21431" y="2807"/>
                </a:lnTo>
                <a:cubicBezTo>
                  <a:pt x="21486" y="2995"/>
                  <a:pt x="21580" y="2865"/>
                  <a:pt x="21582" y="2604"/>
                </a:cubicBezTo>
                <a:lnTo>
                  <a:pt x="21600" y="306"/>
                </a:lnTo>
                <a:cubicBezTo>
                  <a:pt x="21599" y="138"/>
                  <a:pt x="21558" y="0"/>
                  <a:pt x="21509" y="0"/>
                </a:cubicBezTo>
                <a:close/>
              </a:path>
            </a:pathLst>
          </a:custGeom>
          <a:solidFill>
            <a:srgbClr val="DBDBD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" name="Graphic 42" descr="Single gear">
            <a:extLst>
              <a:ext uri="{FF2B5EF4-FFF2-40B4-BE49-F238E27FC236}">
                <a16:creationId xmlns:a16="http://schemas.microsoft.com/office/drawing/2014/main" id="{16F30E25-37BA-45CC-813A-7E17AD1444BD}"/>
              </a:ext>
            </a:extLst>
          </p:cNvPr>
          <p:cNvSpPr/>
          <p:nvPr/>
        </p:nvSpPr>
        <p:spPr>
          <a:xfrm>
            <a:off x="9570471" y="2260836"/>
            <a:ext cx="647700" cy="647700"/>
          </a:xfrm>
          <a:custGeom>
            <a:avLst/>
            <a:gdLst>
              <a:gd name="connsiteX0" fmla="*/ 323850 w 647700"/>
              <a:gd name="connsiteY0" fmla="*/ 438150 h 647700"/>
              <a:gd name="connsiteX1" fmla="*/ 209550 w 647700"/>
              <a:gd name="connsiteY1" fmla="*/ 323850 h 647700"/>
              <a:gd name="connsiteX2" fmla="*/ 323850 w 647700"/>
              <a:gd name="connsiteY2" fmla="*/ 209550 h 647700"/>
              <a:gd name="connsiteX3" fmla="*/ 438150 w 647700"/>
              <a:gd name="connsiteY3" fmla="*/ 323850 h 647700"/>
              <a:gd name="connsiteX4" fmla="*/ 323850 w 647700"/>
              <a:gd name="connsiteY4" fmla="*/ 438150 h 647700"/>
              <a:gd name="connsiteX5" fmla="*/ 581025 w 647700"/>
              <a:gd name="connsiteY5" fmla="*/ 252413 h 647700"/>
              <a:gd name="connsiteX6" fmla="*/ 556260 w 647700"/>
              <a:gd name="connsiteY6" fmla="*/ 193358 h 647700"/>
              <a:gd name="connsiteX7" fmla="*/ 580073 w 647700"/>
              <a:gd name="connsiteY7" fmla="*/ 121920 h 647700"/>
              <a:gd name="connsiteX8" fmla="*/ 525780 w 647700"/>
              <a:gd name="connsiteY8" fmla="*/ 67628 h 647700"/>
              <a:gd name="connsiteX9" fmla="*/ 454343 w 647700"/>
              <a:gd name="connsiteY9" fmla="*/ 91440 h 647700"/>
              <a:gd name="connsiteX10" fmla="*/ 394335 w 647700"/>
              <a:gd name="connsiteY10" fmla="*/ 66675 h 647700"/>
              <a:gd name="connsiteX11" fmla="*/ 361950 w 647700"/>
              <a:gd name="connsiteY11" fmla="*/ 0 h 647700"/>
              <a:gd name="connsiteX12" fmla="*/ 285750 w 647700"/>
              <a:gd name="connsiteY12" fmla="*/ 0 h 647700"/>
              <a:gd name="connsiteX13" fmla="*/ 252413 w 647700"/>
              <a:gd name="connsiteY13" fmla="*/ 66675 h 647700"/>
              <a:gd name="connsiteX14" fmla="*/ 193358 w 647700"/>
              <a:gd name="connsiteY14" fmla="*/ 91440 h 647700"/>
              <a:gd name="connsiteX15" fmla="*/ 121920 w 647700"/>
              <a:gd name="connsiteY15" fmla="*/ 67628 h 647700"/>
              <a:gd name="connsiteX16" fmla="*/ 67628 w 647700"/>
              <a:gd name="connsiteY16" fmla="*/ 121920 h 647700"/>
              <a:gd name="connsiteX17" fmla="*/ 91440 w 647700"/>
              <a:gd name="connsiteY17" fmla="*/ 193358 h 647700"/>
              <a:gd name="connsiteX18" fmla="*/ 66675 w 647700"/>
              <a:gd name="connsiteY18" fmla="*/ 253365 h 647700"/>
              <a:gd name="connsiteX19" fmla="*/ 0 w 647700"/>
              <a:gd name="connsiteY19" fmla="*/ 285750 h 647700"/>
              <a:gd name="connsiteX20" fmla="*/ 0 w 647700"/>
              <a:gd name="connsiteY20" fmla="*/ 361950 h 647700"/>
              <a:gd name="connsiteX21" fmla="*/ 66675 w 647700"/>
              <a:gd name="connsiteY21" fmla="*/ 395288 h 647700"/>
              <a:gd name="connsiteX22" fmla="*/ 91440 w 647700"/>
              <a:gd name="connsiteY22" fmla="*/ 454343 h 647700"/>
              <a:gd name="connsiteX23" fmla="*/ 67628 w 647700"/>
              <a:gd name="connsiteY23" fmla="*/ 525780 h 647700"/>
              <a:gd name="connsiteX24" fmla="*/ 121920 w 647700"/>
              <a:gd name="connsiteY24" fmla="*/ 580073 h 647700"/>
              <a:gd name="connsiteX25" fmla="*/ 193358 w 647700"/>
              <a:gd name="connsiteY25" fmla="*/ 556260 h 647700"/>
              <a:gd name="connsiteX26" fmla="*/ 253365 w 647700"/>
              <a:gd name="connsiteY26" fmla="*/ 581025 h 647700"/>
              <a:gd name="connsiteX27" fmla="*/ 286703 w 647700"/>
              <a:gd name="connsiteY27" fmla="*/ 647700 h 647700"/>
              <a:gd name="connsiteX28" fmla="*/ 362903 w 647700"/>
              <a:gd name="connsiteY28" fmla="*/ 647700 h 647700"/>
              <a:gd name="connsiteX29" fmla="*/ 396240 w 647700"/>
              <a:gd name="connsiteY29" fmla="*/ 581025 h 647700"/>
              <a:gd name="connsiteX30" fmla="*/ 455295 w 647700"/>
              <a:gd name="connsiteY30" fmla="*/ 556260 h 647700"/>
              <a:gd name="connsiteX31" fmla="*/ 526733 w 647700"/>
              <a:gd name="connsiteY31" fmla="*/ 580073 h 647700"/>
              <a:gd name="connsiteX32" fmla="*/ 581025 w 647700"/>
              <a:gd name="connsiteY32" fmla="*/ 525780 h 647700"/>
              <a:gd name="connsiteX33" fmla="*/ 557213 w 647700"/>
              <a:gd name="connsiteY33" fmla="*/ 454343 h 647700"/>
              <a:gd name="connsiteX34" fmla="*/ 581978 w 647700"/>
              <a:gd name="connsiteY34" fmla="*/ 394335 h 647700"/>
              <a:gd name="connsiteX35" fmla="*/ 648653 w 647700"/>
              <a:gd name="connsiteY35" fmla="*/ 360998 h 647700"/>
              <a:gd name="connsiteX36" fmla="*/ 648653 w 647700"/>
              <a:gd name="connsiteY36" fmla="*/ 284798 h 647700"/>
              <a:gd name="connsiteX37" fmla="*/ 581025 w 647700"/>
              <a:gd name="connsiteY37" fmla="*/ 252413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47700" h="647700">
                <a:moveTo>
                  <a:pt x="323850" y="438150"/>
                </a:moveTo>
                <a:cubicBezTo>
                  <a:pt x="260985" y="438150"/>
                  <a:pt x="209550" y="386715"/>
                  <a:pt x="209550" y="323850"/>
                </a:cubicBezTo>
                <a:cubicBezTo>
                  <a:pt x="209550" y="260985"/>
                  <a:pt x="260985" y="209550"/>
                  <a:pt x="323850" y="209550"/>
                </a:cubicBezTo>
                <a:cubicBezTo>
                  <a:pt x="386715" y="209550"/>
                  <a:pt x="438150" y="260985"/>
                  <a:pt x="438150" y="323850"/>
                </a:cubicBezTo>
                <a:cubicBezTo>
                  <a:pt x="438150" y="386715"/>
                  <a:pt x="386715" y="438150"/>
                  <a:pt x="323850" y="438150"/>
                </a:cubicBezTo>
                <a:close/>
                <a:moveTo>
                  <a:pt x="581025" y="252413"/>
                </a:moveTo>
                <a:cubicBezTo>
                  <a:pt x="575310" y="231458"/>
                  <a:pt x="566738" y="211455"/>
                  <a:pt x="556260" y="193358"/>
                </a:cubicBezTo>
                <a:lnTo>
                  <a:pt x="580073" y="121920"/>
                </a:lnTo>
                <a:lnTo>
                  <a:pt x="525780" y="67628"/>
                </a:lnTo>
                <a:lnTo>
                  <a:pt x="454343" y="91440"/>
                </a:lnTo>
                <a:cubicBezTo>
                  <a:pt x="435293" y="80963"/>
                  <a:pt x="415290" y="72390"/>
                  <a:pt x="394335" y="66675"/>
                </a:cubicBezTo>
                <a:lnTo>
                  <a:pt x="361950" y="0"/>
                </a:lnTo>
                <a:lnTo>
                  <a:pt x="285750" y="0"/>
                </a:lnTo>
                <a:lnTo>
                  <a:pt x="252413" y="66675"/>
                </a:lnTo>
                <a:cubicBezTo>
                  <a:pt x="231458" y="72390"/>
                  <a:pt x="211455" y="80963"/>
                  <a:pt x="193358" y="91440"/>
                </a:cubicBezTo>
                <a:lnTo>
                  <a:pt x="121920" y="67628"/>
                </a:lnTo>
                <a:lnTo>
                  <a:pt x="67628" y="121920"/>
                </a:lnTo>
                <a:lnTo>
                  <a:pt x="91440" y="193358"/>
                </a:lnTo>
                <a:cubicBezTo>
                  <a:pt x="80963" y="212408"/>
                  <a:pt x="72390" y="232410"/>
                  <a:pt x="66675" y="253365"/>
                </a:cubicBezTo>
                <a:lnTo>
                  <a:pt x="0" y="285750"/>
                </a:lnTo>
                <a:lnTo>
                  <a:pt x="0" y="361950"/>
                </a:lnTo>
                <a:lnTo>
                  <a:pt x="66675" y="395288"/>
                </a:lnTo>
                <a:cubicBezTo>
                  <a:pt x="72390" y="416243"/>
                  <a:pt x="80963" y="436245"/>
                  <a:pt x="91440" y="454343"/>
                </a:cubicBezTo>
                <a:lnTo>
                  <a:pt x="67628" y="525780"/>
                </a:lnTo>
                <a:lnTo>
                  <a:pt x="121920" y="580073"/>
                </a:lnTo>
                <a:lnTo>
                  <a:pt x="193358" y="556260"/>
                </a:lnTo>
                <a:cubicBezTo>
                  <a:pt x="212408" y="566738"/>
                  <a:pt x="232410" y="575310"/>
                  <a:pt x="253365" y="581025"/>
                </a:cubicBezTo>
                <a:lnTo>
                  <a:pt x="286703" y="647700"/>
                </a:lnTo>
                <a:lnTo>
                  <a:pt x="362903" y="647700"/>
                </a:lnTo>
                <a:lnTo>
                  <a:pt x="396240" y="581025"/>
                </a:lnTo>
                <a:cubicBezTo>
                  <a:pt x="417195" y="575310"/>
                  <a:pt x="437198" y="566738"/>
                  <a:pt x="455295" y="556260"/>
                </a:cubicBezTo>
                <a:lnTo>
                  <a:pt x="526733" y="580073"/>
                </a:lnTo>
                <a:lnTo>
                  <a:pt x="581025" y="525780"/>
                </a:lnTo>
                <a:lnTo>
                  <a:pt x="557213" y="454343"/>
                </a:lnTo>
                <a:cubicBezTo>
                  <a:pt x="567690" y="435293"/>
                  <a:pt x="576263" y="415290"/>
                  <a:pt x="581978" y="394335"/>
                </a:cubicBezTo>
                <a:lnTo>
                  <a:pt x="648653" y="360998"/>
                </a:lnTo>
                <a:lnTo>
                  <a:pt x="648653" y="284798"/>
                </a:lnTo>
                <a:lnTo>
                  <a:pt x="581025" y="252413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Graphic 44" descr="Fire">
            <a:extLst>
              <a:ext uri="{FF2B5EF4-FFF2-40B4-BE49-F238E27FC236}">
                <a16:creationId xmlns:a16="http://schemas.microsoft.com/office/drawing/2014/main" id="{D0A300F2-E0D0-408D-8765-228E2D8DEAB8}"/>
              </a:ext>
            </a:extLst>
          </p:cNvPr>
          <p:cNvSpPr/>
          <p:nvPr/>
        </p:nvSpPr>
        <p:spPr>
          <a:xfrm>
            <a:off x="7540167" y="2123297"/>
            <a:ext cx="552450" cy="819150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0FBB121-DBB6-48E7-8FC1-190C7632E401}"/>
              </a:ext>
            </a:extLst>
          </p:cNvPr>
          <p:cNvSpPr/>
          <p:nvPr/>
        </p:nvSpPr>
        <p:spPr>
          <a:xfrm>
            <a:off x="5380264" y="2203686"/>
            <a:ext cx="682688" cy="762000"/>
          </a:xfrm>
          <a:custGeom>
            <a:avLst/>
            <a:gdLst>
              <a:gd name="connsiteX0" fmla="*/ 341293 w 682688"/>
              <a:gd name="connsiteY0" fmla="*/ 553403 h 762000"/>
              <a:gd name="connsiteX1" fmla="*/ 249853 w 682688"/>
              <a:gd name="connsiteY1" fmla="*/ 588645 h 762000"/>
              <a:gd name="connsiteX2" fmla="*/ 338436 w 682688"/>
              <a:gd name="connsiteY2" fmla="*/ 723900 h 762000"/>
              <a:gd name="connsiteX3" fmla="*/ 427018 w 682688"/>
              <a:gd name="connsiteY3" fmla="*/ 586740 h 762000"/>
              <a:gd name="connsiteX4" fmla="*/ 341293 w 682688"/>
              <a:gd name="connsiteY4" fmla="*/ 553403 h 762000"/>
              <a:gd name="connsiteX5" fmla="*/ 445116 w 682688"/>
              <a:gd name="connsiteY5" fmla="*/ 498158 h 762000"/>
              <a:gd name="connsiteX6" fmla="*/ 420351 w 682688"/>
              <a:gd name="connsiteY6" fmla="*/ 512445 h 762000"/>
              <a:gd name="connsiteX7" fmla="*/ 386061 w 682688"/>
              <a:gd name="connsiteY7" fmla="*/ 531495 h 762000"/>
              <a:gd name="connsiteX8" fmla="*/ 436543 w 682688"/>
              <a:gd name="connsiteY8" fmla="*/ 550545 h 762000"/>
              <a:gd name="connsiteX9" fmla="*/ 445116 w 682688"/>
              <a:gd name="connsiteY9" fmla="*/ 498158 h 762000"/>
              <a:gd name="connsiteX10" fmla="*/ 231756 w 682688"/>
              <a:gd name="connsiteY10" fmla="*/ 494348 h 762000"/>
              <a:gd name="connsiteX11" fmla="*/ 241281 w 682688"/>
              <a:gd name="connsiteY11" fmla="*/ 551498 h 762000"/>
              <a:gd name="connsiteX12" fmla="*/ 296526 w 682688"/>
              <a:gd name="connsiteY12" fmla="*/ 531495 h 762000"/>
              <a:gd name="connsiteX13" fmla="*/ 263188 w 682688"/>
              <a:gd name="connsiteY13" fmla="*/ 513398 h 762000"/>
              <a:gd name="connsiteX14" fmla="*/ 231756 w 682688"/>
              <a:gd name="connsiteY14" fmla="*/ 494348 h 762000"/>
              <a:gd name="connsiteX15" fmla="*/ 564178 w 682688"/>
              <a:gd name="connsiteY15" fmla="*/ 409575 h 762000"/>
              <a:gd name="connsiteX16" fmla="*/ 487026 w 682688"/>
              <a:gd name="connsiteY16" fmla="*/ 470535 h 762000"/>
              <a:gd name="connsiteX17" fmla="*/ 473691 w 682688"/>
              <a:gd name="connsiteY17" fmla="*/ 561023 h 762000"/>
              <a:gd name="connsiteX18" fmla="*/ 567036 w 682688"/>
              <a:gd name="connsiteY18" fmla="*/ 574358 h 762000"/>
              <a:gd name="connsiteX19" fmla="*/ 635616 w 682688"/>
              <a:gd name="connsiteY19" fmla="*/ 552450 h 762000"/>
              <a:gd name="connsiteX20" fmla="*/ 564178 w 682688"/>
              <a:gd name="connsiteY20" fmla="*/ 409575 h 762000"/>
              <a:gd name="connsiteX21" fmla="*/ 118408 w 682688"/>
              <a:gd name="connsiteY21" fmla="*/ 409575 h 762000"/>
              <a:gd name="connsiteX22" fmla="*/ 46971 w 682688"/>
              <a:gd name="connsiteY22" fmla="*/ 552450 h 762000"/>
              <a:gd name="connsiteX23" fmla="*/ 115551 w 682688"/>
              <a:gd name="connsiteY23" fmla="*/ 574358 h 762000"/>
              <a:gd name="connsiteX24" fmla="*/ 204133 w 682688"/>
              <a:gd name="connsiteY24" fmla="*/ 561975 h 762000"/>
              <a:gd name="connsiteX25" fmla="*/ 189846 w 682688"/>
              <a:gd name="connsiteY25" fmla="*/ 466725 h 762000"/>
              <a:gd name="connsiteX26" fmla="*/ 118408 w 682688"/>
              <a:gd name="connsiteY26" fmla="*/ 409575 h 762000"/>
              <a:gd name="connsiteX27" fmla="*/ 186988 w 682688"/>
              <a:gd name="connsiteY27" fmla="*/ 348615 h 762000"/>
              <a:gd name="connsiteX28" fmla="*/ 146031 w 682688"/>
              <a:gd name="connsiteY28" fmla="*/ 382905 h 762000"/>
              <a:gd name="connsiteX29" fmla="*/ 186988 w 682688"/>
              <a:gd name="connsiteY29" fmla="*/ 417195 h 762000"/>
              <a:gd name="connsiteX30" fmla="*/ 186036 w 682688"/>
              <a:gd name="connsiteY30" fmla="*/ 381000 h 762000"/>
              <a:gd name="connsiteX31" fmla="*/ 186988 w 682688"/>
              <a:gd name="connsiteY31" fmla="*/ 348615 h 762000"/>
              <a:gd name="connsiteX32" fmla="*/ 489883 w 682688"/>
              <a:gd name="connsiteY32" fmla="*/ 344805 h 762000"/>
              <a:gd name="connsiteX33" fmla="*/ 490836 w 682688"/>
              <a:gd name="connsiteY33" fmla="*/ 381953 h 762000"/>
              <a:gd name="connsiteX34" fmla="*/ 489883 w 682688"/>
              <a:gd name="connsiteY34" fmla="*/ 421958 h 762000"/>
              <a:gd name="connsiteX35" fmla="*/ 536556 w 682688"/>
              <a:gd name="connsiteY35" fmla="*/ 383858 h 762000"/>
              <a:gd name="connsiteX36" fmla="*/ 489883 w 682688"/>
              <a:gd name="connsiteY36" fmla="*/ 344805 h 762000"/>
              <a:gd name="connsiteX37" fmla="*/ 338436 w 682688"/>
              <a:gd name="connsiteY37" fmla="*/ 323850 h 762000"/>
              <a:gd name="connsiteX38" fmla="*/ 395586 w 682688"/>
              <a:gd name="connsiteY38" fmla="*/ 381000 h 762000"/>
              <a:gd name="connsiteX39" fmla="*/ 338436 w 682688"/>
              <a:gd name="connsiteY39" fmla="*/ 438150 h 762000"/>
              <a:gd name="connsiteX40" fmla="*/ 281286 w 682688"/>
              <a:gd name="connsiteY40" fmla="*/ 381000 h 762000"/>
              <a:gd name="connsiteX41" fmla="*/ 338436 w 682688"/>
              <a:gd name="connsiteY41" fmla="*/ 323850 h 762000"/>
              <a:gd name="connsiteX42" fmla="*/ 341293 w 682688"/>
              <a:gd name="connsiteY42" fmla="*/ 253365 h 762000"/>
              <a:gd name="connsiteX43" fmla="*/ 287001 w 682688"/>
              <a:gd name="connsiteY43" fmla="*/ 281940 h 762000"/>
              <a:gd name="connsiteX44" fmla="*/ 226041 w 682688"/>
              <a:gd name="connsiteY44" fmla="*/ 320040 h 762000"/>
              <a:gd name="connsiteX45" fmla="*/ 224136 w 682688"/>
              <a:gd name="connsiteY45" fmla="*/ 381000 h 762000"/>
              <a:gd name="connsiteX46" fmla="*/ 226041 w 682688"/>
              <a:gd name="connsiteY46" fmla="*/ 445770 h 762000"/>
              <a:gd name="connsiteX47" fmla="*/ 281286 w 682688"/>
              <a:gd name="connsiteY47" fmla="*/ 480060 h 762000"/>
              <a:gd name="connsiteX48" fmla="*/ 341293 w 682688"/>
              <a:gd name="connsiteY48" fmla="*/ 511493 h 762000"/>
              <a:gd name="connsiteX49" fmla="*/ 401301 w 682688"/>
              <a:gd name="connsiteY49" fmla="*/ 480060 h 762000"/>
              <a:gd name="connsiteX50" fmla="*/ 449878 w 682688"/>
              <a:gd name="connsiteY50" fmla="*/ 449580 h 762000"/>
              <a:gd name="connsiteX51" fmla="*/ 452736 w 682688"/>
              <a:gd name="connsiteY51" fmla="*/ 381000 h 762000"/>
              <a:gd name="connsiteX52" fmla="*/ 450831 w 682688"/>
              <a:gd name="connsiteY52" fmla="*/ 316230 h 762000"/>
              <a:gd name="connsiteX53" fmla="*/ 395586 w 682688"/>
              <a:gd name="connsiteY53" fmla="*/ 281940 h 762000"/>
              <a:gd name="connsiteX54" fmla="*/ 341293 w 682688"/>
              <a:gd name="connsiteY54" fmla="*/ 253365 h 762000"/>
              <a:gd name="connsiteX55" fmla="*/ 436543 w 682688"/>
              <a:gd name="connsiteY55" fmla="*/ 213360 h 762000"/>
              <a:gd name="connsiteX56" fmla="*/ 385108 w 682688"/>
              <a:gd name="connsiteY56" fmla="*/ 232410 h 762000"/>
              <a:gd name="connsiteX57" fmla="*/ 414636 w 682688"/>
              <a:gd name="connsiteY57" fmla="*/ 248602 h 762000"/>
              <a:gd name="connsiteX58" fmla="*/ 446068 w 682688"/>
              <a:gd name="connsiteY58" fmla="*/ 267653 h 762000"/>
              <a:gd name="connsiteX59" fmla="*/ 436543 w 682688"/>
              <a:gd name="connsiteY59" fmla="*/ 213360 h 762000"/>
              <a:gd name="connsiteX60" fmla="*/ 240328 w 682688"/>
              <a:gd name="connsiteY60" fmla="*/ 211455 h 762000"/>
              <a:gd name="connsiteX61" fmla="*/ 230803 w 682688"/>
              <a:gd name="connsiteY61" fmla="*/ 271463 h 762000"/>
              <a:gd name="connsiteX62" fmla="*/ 266998 w 682688"/>
              <a:gd name="connsiteY62" fmla="*/ 248602 h 762000"/>
              <a:gd name="connsiteX63" fmla="*/ 296526 w 682688"/>
              <a:gd name="connsiteY63" fmla="*/ 232410 h 762000"/>
              <a:gd name="connsiteX64" fmla="*/ 240328 w 682688"/>
              <a:gd name="connsiteY64" fmla="*/ 211455 h 762000"/>
              <a:gd name="connsiteX65" fmla="*/ 571798 w 682688"/>
              <a:gd name="connsiteY65" fmla="*/ 187643 h 762000"/>
              <a:gd name="connsiteX66" fmla="*/ 472738 w 682688"/>
              <a:gd name="connsiteY66" fmla="*/ 201930 h 762000"/>
              <a:gd name="connsiteX67" fmla="*/ 487026 w 682688"/>
              <a:gd name="connsiteY67" fmla="*/ 295275 h 762000"/>
              <a:gd name="connsiteX68" fmla="*/ 564178 w 682688"/>
              <a:gd name="connsiteY68" fmla="*/ 357188 h 762000"/>
              <a:gd name="connsiteX69" fmla="*/ 640378 w 682688"/>
              <a:gd name="connsiteY69" fmla="*/ 209550 h 762000"/>
              <a:gd name="connsiteX70" fmla="*/ 571798 w 682688"/>
              <a:gd name="connsiteY70" fmla="*/ 187643 h 762000"/>
              <a:gd name="connsiteX71" fmla="*/ 109836 w 682688"/>
              <a:gd name="connsiteY71" fmla="*/ 187643 h 762000"/>
              <a:gd name="connsiteX72" fmla="*/ 41256 w 682688"/>
              <a:gd name="connsiteY72" fmla="*/ 209550 h 762000"/>
              <a:gd name="connsiteX73" fmla="*/ 117456 w 682688"/>
              <a:gd name="connsiteY73" fmla="*/ 357188 h 762000"/>
              <a:gd name="connsiteX74" fmla="*/ 188893 w 682688"/>
              <a:gd name="connsiteY74" fmla="*/ 299085 h 762000"/>
              <a:gd name="connsiteX75" fmla="*/ 203181 w 682688"/>
              <a:gd name="connsiteY75" fmla="*/ 200978 h 762000"/>
              <a:gd name="connsiteX76" fmla="*/ 109836 w 682688"/>
              <a:gd name="connsiteY76" fmla="*/ 187643 h 762000"/>
              <a:gd name="connsiteX77" fmla="*/ 338436 w 682688"/>
              <a:gd name="connsiteY77" fmla="*/ 38100 h 762000"/>
              <a:gd name="connsiteX78" fmla="*/ 249853 w 682688"/>
              <a:gd name="connsiteY78" fmla="*/ 174308 h 762000"/>
              <a:gd name="connsiteX79" fmla="*/ 341293 w 682688"/>
              <a:gd name="connsiteY79" fmla="*/ 210503 h 762000"/>
              <a:gd name="connsiteX80" fmla="*/ 427971 w 682688"/>
              <a:gd name="connsiteY80" fmla="*/ 176213 h 762000"/>
              <a:gd name="connsiteX81" fmla="*/ 338436 w 682688"/>
              <a:gd name="connsiteY81" fmla="*/ 38100 h 762000"/>
              <a:gd name="connsiteX82" fmla="*/ 338436 w 682688"/>
              <a:gd name="connsiteY82" fmla="*/ 0 h 762000"/>
              <a:gd name="connsiteX83" fmla="*/ 464166 w 682688"/>
              <a:gd name="connsiteY83" fmla="*/ 165735 h 762000"/>
              <a:gd name="connsiteX84" fmla="*/ 571798 w 682688"/>
              <a:gd name="connsiteY84" fmla="*/ 149543 h 762000"/>
              <a:gd name="connsiteX85" fmla="*/ 673716 w 682688"/>
              <a:gd name="connsiteY85" fmla="*/ 190500 h 762000"/>
              <a:gd name="connsiteX86" fmla="*/ 590848 w 682688"/>
              <a:gd name="connsiteY86" fmla="*/ 384810 h 762000"/>
              <a:gd name="connsiteX87" fmla="*/ 668001 w 682688"/>
              <a:gd name="connsiteY87" fmla="*/ 572453 h 762000"/>
              <a:gd name="connsiteX88" fmla="*/ 566083 w 682688"/>
              <a:gd name="connsiteY88" fmla="*/ 613410 h 762000"/>
              <a:gd name="connsiteX89" fmla="*/ 463213 w 682688"/>
              <a:gd name="connsiteY89" fmla="*/ 598170 h 762000"/>
              <a:gd name="connsiteX90" fmla="*/ 338436 w 682688"/>
              <a:gd name="connsiteY90" fmla="*/ 762000 h 762000"/>
              <a:gd name="connsiteX91" fmla="*/ 213658 w 682688"/>
              <a:gd name="connsiteY91" fmla="*/ 598170 h 762000"/>
              <a:gd name="connsiteX92" fmla="*/ 115551 w 682688"/>
              <a:gd name="connsiteY92" fmla="*/ 611505 h 762000"/>
              <a:gd name="connsiteX93" fmla="*/ 13633 w 682688"/>
              <a:gd name="connsiteY93" fmla="*/ 570548 h 762000"/>
              <a:gd name="connsiteX94" fmla="*/ 90786 w 682688"/>
              <a:gd name="connsiteY94" fmla="*/ 382905 h 762000"/>
              <a:gd name="connsiteX95" fmla="*/ 8871 w 682688"/>
              <a:gd name="connsiteY95" fmla="*/ 189548 h 762000"/>
              <a:gd name="connsiteX96" fmla="*/ 110788 w 682688"/>
              <a:gd name="connsiteY96" fmla="*/ 148590 h 762000"/>
              <a:gd name="connsiteX97" fmla="*/ 213658 w 682688"/>
              <a:gd name="connsiteY97" fmla="*/ 163830 h 762000"/>
              <a:gd name="connsiteX98" fmla="*/ 338436 w 682688"/>
              <a:gd name="connsiteY9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2688" h="762000">
                <a:moveTo>
                  <a:pt x="341293" y="553403"/>
                </a:moveTo>
                <a:cubicBezTo>
                  <a:pt x="309861" y="567690"/>
                  <a:pt x="279381" y="579120"/>
                  <a:pt x="249853" y="588645"/>
                </a:cubicBezTo>
                <a:cubicBezTo>
                  <a:pt x="273666" y="674370"/>
                  <a:pt x="309861" y="723900"/>
                  <a:pt x="338436" y="723900"/>
                </a:cubicBezTo>
                <a:cubicBezTo>
                  <a:pt x="367011" y="723900"/>
                  <a:pt x="403206" y="674370"/>
                  <a:pt x="427018" y="586740"/>
                </a:cubicBezTo>
                <a:cubicBezTo>
                  <a:pt x="399396" y="578168"/>
                  <a:pt x="370821" y="566738"/>
                  <a:pt x="341293" y="553403"/>
                </a:cubicBezTo>
                <a:close/>
                <a:moveTo>
                  <a:pt x="445116" y="498158"/>
                </a:moveTo>
                <a:cubicBezTo>
                  <a:pt x="437496" y="502920"/>
                  <a:pt x="428923" y="507683"/>
                  <a:pt x="420351" y="512445"/>
                </a:cubicBezTo>
                <a:cubicBezTo>
                  <a:pt x="408921" y="519113"/>
                  <a:pt x="397491" y="525780"/>
                  <a:pt x="386061" y="531495"/>
                </a:cubicBezTo>
                <a:cubicBezTo>
                  <a:pt x="403206" y="539115"/>
                  <a:pt x="420351" y="544830"/>
                  <a:pt x="436543" y="550545"/>
                </a:cubicBezTo>
                <a:cubicBezTo>
                  <a:pt x="439401" y="534353"/>
                  <a:pt x="442258" y="516255"/>
                  <a:pt x="445116" y="498158"/>
                </a:cubicBezTo>
                <a:close/>
                <a:moveTo>
                  <a:pt x="231756" y="494348"/>
                </a:moveTo>
                <a:cubicBezTo>
                  <a:pt x="234613" y="514350"/>
                  <a:pt x="237471" y="533400"/>
                  <a:pt x="241281" y="551498"/>
                </a:cubicBezTo>
                <a:cubicBezTo>
                  <a:pt x="259378" y="545783"/>
                  <a:pt x="277476" y="539115"/>
                  <a:pt x="296526" y="531495"/>
                </a:cubicBezTo>
                <a:cubicBezTo>
                  <a:pt x="285096" y="525780"/>
                  <a:pt x="273666" y="519113"/>
                  <a:pt x="263188" y="513398"/>
                </a:cubicBezTo>
                <a:cubicBezTo>
                  <a:pt x="251758" y="506730"/>
                  <a:pt x="242233" y="501015"/>
                  <a:pt x="231756" y="494348"/>
                </a:cubicBezTo>
                <a:close/>
                <a:moveTo>
                  <a:pt x="564178" y="409575"/>
                </a:moveTo>
                <a:cubicBezTo>
                  <a:pt x="541318" y="430530"/>
                  <a:pt x="515601" y="450533"/>
                  <a:pt x="487026" y="470535"/>
                </a:cubicBezTo>
                <a:cubicBezTo>
                  <a:pt x="484168" y="502920"/>
                  <a:pt x="479406" y="532448"/>
                  <a:pt x="473691" y="561023"/>
                </a:cubicBezTo>
                <a:cubicBezTo>
                  <a:pt x="507028" y="569595"/>
                  <a:pt x="539413" y="574358"/>
                  <a:pt x="567036" y="574358"/>
                </a:cubicBezTo>
                <a:cubicBezTo>
                  <a:pt x="602278" y="574358"/>
                  <a:pt x="627043" y="566738"/>
                  <a:pt x="635616" y="552450"/>
                </a:cubicBezTo>
                <a:cubicBezTo>
                  <a:pt x="649903" y="527685"/>
                  <a:pt x="625138" y="472440"/>
                  <a:pt x="564178" y="409575"/>
                </a:cubicBezTo>
                <a:close/>
                <a:moveTo>
                  <a:pt x="118408" y="409575"/>
                </a:moveTo>
                <a:cubicBezTo>
                  <a:pt x="57448" y="472440"/>
                  <a:pt x="32683" y="527685"/>
                  <a:pt x="46971" y="552450"/>
                </a:cubicBezTo>
                <a:cubicBezTo>
                  <a:pt x="54591" y="565785"/>
                  <a:pt x="80308" y="574358"/>
                  <a:pt x="115551" y="574358"/>
                </a:cubicBezTo>
                <a:cubicBezTo>
                  <a:pt x="142221" y="574358"/>
                  <a:pt x="172701" y="570548"/>
                  <a:pt x="204133" y="561975"/>
                </a:cubicBezTo>
                <a:cubicBezTo>
                  <a:pt x="197466" y="532448"/>
                  <a:pt x="192703" y="500063"/>
                  <a:pt x="189846" y="466725"/>
                </a:cubicBezTo>
                <a:cubicBezTo>
                  <a:pt x="164128" y="447675"/>
                  <a:pt x="140316" y="428625"/>
                  <a:pt x="118408" y="409575"/>
                </a:cubicBezTo>
                <a:close/>
                <a:moveTo>
                  <a:pt x="186988" y="348615"/>
                </a:moveTo>
                <a:cubicBezTo>
                  <a:pt x="172701" y="360045"/>
                  <a:pt x="158413" y="371475"/>
                  <a:pt x="146031" y="382905"/>
                </a:cubicBezTo>
                <a:cubicBezTo>
                  <a:pt x="158413" y="394335"/>
                  <a:pt x="171748" y="405765"/>
                  <a:pt x="186988" y="417195"/>
                </a:cubicBezTo>
                <a:cubicBezTo>
                  <a:pt x="186036" y="405765"/>
                  <a:pt x="186036" y="393383"/>
                  <a:pt x="186036" y="381000"/>
                </a:cubicBezTo>
                <a:cubicBezTo>
                  <a:pt x="186036" y="369570"/>
                  <a:pt x="186988" y="359093"/>
                  <a:pt x="186988" y="348615"/>
                </a:cubicBezTo>
                <a:close/>
                <a:moveTo>
                  <a:pt x="489883" y="344805"/>
                </a:moveTo>
                <a:cubicBezTo>
                  <a:pt x="490836" y="356235"/>
                  <a:pt x="490836" y="368618"/>
                  <a:pt x="490836" y="381953"/>
                </a:cubicBezTo>
                <a:cubicBezTo>
                  <a:pt x="490836" y="395288"/>
                  <a:pt x="490836" y="408623"/>
                  <a:pt x="489883" y="421958"/>
                </a:cubicBezTo>
                <a:cubicBezTo>
                  <a:pt x="507028" y="409575"/>
                  <a:pt x="522268" y="396240"/>
                  <a:pt x="536556" y="383858"/>
                </a:cubicBezTo>
                <a:cubicBezTo>
                  <a:pt x="522268" y="370523"/>
                  <a:pt x="507028" y="358140"/>
                  <a:pt x="489883" y="344805"/>
                </a:cubicBezTo>
                <a:close/>
                <a:moveTo>
                  <a:pt x="338436" y="323850"/>
                </a:moveTo>
                <a:cubicBezTo>
                  <a:pt x="369999" y="323850"/>
                  <a:pt x="395586" y="349437"/>
                  <a:pt x="395586" y="381000"/>
                </a:cubicBezTo>
                <a:cubicBezTo>
                  <a:pt x="395586" y="412563"/>
                  <a:pt x="369999" y="438150"/>
                  <a:pt x="338436" y="438150"/>
                </a:cubicBezTo>
                <a:cubicBezTo>
                  <a:pt x="306873" y="438150"/>
                  <a:pt x="281286" y="412563"/>
                  <a:pt x="281286" y="381000"/>
                </a:cubicBezTo>
                <a:cubicBezTo>
                  <a:pt x="281286" y="349437"/>
                  <a:pt x="306873" y="323850"/>
                  <a:pt x="338436" y="323850"/>
                </a:cubicBezTo>
                <a:close/>
                <a:moveTo>
                  <a:pt x="341293" y="253365"/>
                </a:moveTo>
                <a:cubicBezTo>
                  <a:pt x="323196" y="261938"/>
                  <a:pt x="305098" y="271463"/>
                  <a:pt x="287001" y="281940"/>
                </a:cubicBezTo>
                <a:cubicBezTo>
                  <a:pt x="265093" y="294323"/>
                  <a:pt x="245091" y="306705"/>
                  <a:pt x="226041" y="320040"/>
                </a:cubicBezTo>
                <a:cubicBezTo>
                  <a:pt x="225088" y="340043"/>
                  <a:pt x="224136" y="360045"/>
                  <a:pt x="224136" y="381000"/>
                </a:cubicBezTo>
                <a:cubicBezTo>
                  <a:pt x="224136" y="403860"/>
                  <a:pt x="224136" y="424815"/>
                  <a:pt x="226041" y="445770"/>
                </a:cubicBezTo>
                <a:cubicBezTo>
                  <a:pt x="243186" y="457200"/>
                  <a:pt x="262236" y="468630"/>
                  <a:pt x="281286" y="480060"/>
                </a:cubicBezTo>
                <a:cubicBezTo>
                  <a:pt x="301288" y="491490"/>
                  <a:pt x="321291" y="501968"/>
                  <a:pt x="341293" y="511493"/>
                </a:cubicBezTo>
                <a:cubicBezTo>
                  <a:pt x="361296" y="501968"/>
                  <a:pt x="381298" y="491490"/>
                  <a:pt x="401301" y="480060"/>
                </a:cubicBezTo>
                <a:cubicBezTo>
                  <a:pt x="418446" y="469583"/>
                  <a:pt x="434638" y="460058"/>
                  <a:pt x="449878" y="449580"/>
                </a:cubicBezTo>
                <a:cubicBezTo>
                  <a:pt x="451783" y="427673"/>
                  <a:pt x="452736" y="404813"/>
                  <a:pt x="452736" y="381000"/>
                </a:cubicBezTo>
                <a:cubicBezTo>
                  <a:pt x="452736" y="358140"/>
                  <a:pt x="452736" y="337185"/>
                  <a:pt x="450831" y="316230"/>
                </a:cubicBezTo>
                <a:cubicBezTo>
                  <a:pt x="433686" y="304800"/>
                  <a:pt x="414636" y="293370"/>
                  <a:pt x="395586" y="281940"/>
                </a:cubicBezTo>
                <a:cubicBezTo>
                  <a:pt x="377488" y="271463"/>
                  <a:pt x="359391" y="261938"/>
                  <a:pt x="341293" y="253365"/>
                </a:cubicBezTo>
                <a:close/>
                <a:moveTo>
                  <a:pt x="436543" y="213360"/>
                </a:moveTo>
                <a:cubicBezTo>
                  <a:pt x="419398" y="219075"/>
                  <a:pt x="402253" y="224790"/>
                  <a:pt x="385108" y="232410"/>
                </a:cubicBezTo>
                <a:cubicBezTo>
                  <a:pt x="395586" y="238125"/>
                  <a:pt x="405111" y="243840"/>
                  <a:pt x="414636" y="248602"/>
                </a:cubicBezTo>
                <a:cubicBezTo>
                  <a:pt x="426066" y="255270"/>
                  <a:pt x="435591" y="260985"/>
                  <a:pt x="446068" y="267653"/>
                </a:cubicBezTo>
                <a:cubicBezTo>
                  <a:pt x="443211" y="248602"/>
                  <a:pt x="440353" y="230505"/>
                  <a:pt x="436543" y="213360"/>
                </a:cubicBezTo>
                <a:close/>
                <a:moveTo>
                  <a:pt x="240328" y="211455"/>
                </a:moveTo>
                <a:cubicBezTo>
                  <a:pt x="236518" y="230505"/>
                  <a:pt x="233661" y="250508"/>
                  <a:pt x="230803" y="271463"/>
                </a:cubicBezTo>
                <a:cubicBezTo>
                  <a:pt x="243186" y="263843"/>
                  <a:pt x="255568" y="256223"/>
                  <a:pt x="266998" y="248602"/>
                </a:cubicBezTo>
                <a:cubicBezTo>
                  <a:pt x="276523" y="242888"/>
                  <a:pt x="287001" y="237173"/>
                  <a:pt x="296526" y="232410"/>
                </a:cubicBezTo>
                <a:cubicBezTo>
                  <a:pt x="277476" y="224790"/>
                  <a:pt x="258426" y="217170"/>
                  <a:pt x="240328" y="211455"/>
                </a:cubicBezTo>
                <a:close/>
                <a:moveTo>
                  <a:pt x="571798" y="187643"/>
                </a:moveTo>
                <a:cubicBezTo>
                  <a:pt x="543223" y="187643"/>
                  <a:pt x="508933" y="192405"/>
                  <a:pt x="472738" y="201930"/>
                </a:cubicBezTo>
                <a:cubicBezTo>
                  <a:pt x="479406" y="231458"/>
                  <a:pt x="484168" y="262890"/>
                  <a:pt x="487026" y="295275"/>
                </a:cubicBezTo>
                <a:cubicBezTo>
                  <a:pt x="515601" y="315278"/>
                  <a:pt x="541318" y="336233"/>
                  <a:pt x="564178" y="357188"/>
                </a:cubicBezTo>
                <a:cubicBezTo>
                  <a:pt x="628948" y="292418"/>
                  <a:pt x="654666" y="234315"/>
                  <a:pt x="640378" y="209550"/>
                </a:cubicBezTo>
                <a:cubicBezTo>
                  <a:pt x="632758" y="196215"/>
                  <a:pt x="607041" y="187643"/>
                  <a:pt x="571798" y="187643"/>
                </a:cubicBezTo>
                <a:close/>
                <a:moveTo>
                  <a:pt x="109836" y="187643"/>
                </a:moveTo>
                <a:cubicBezTo>
                  <a:pt x="74593" y="187643"/>
                  <a:pt x="49828" y="195263"/>
                  <a:pt x="41256" y="209550"/>
                </a:cubicBezTo>
                <a:cubicBezTo>
                  <a:pt x="26968" y="234315"/>
                  <a:pt x="53638" y="292418"/>
                  <a:pt x="117456" y="357188"/>
                </a:cubicBezTo>
                <a:cubicBezTo>
                  <a:pt x="138411" y="337185"/>
                  <a:pt x="162223" y="318135"/>
                  <a:pt x="188893" y="299085"/>
                </a:cubicBezTo>
                <a:cubicBezTo>
                  <a:pt x="191751" y="264795"/>
                  <a:pt x="196513" y="231458"/>
                  <a:pt x="203181" y="200978"/>
                </a:cubicBezTo>
                <a:cubicBezTo>
                  <a:pt x="168891" y="192405"/>
                  <a:pt x="137458" y="187643"/>
                  <a:pt x="109836" y="187643"/>
                </a:cubicBezTo>
                <a:close/>
                <a:moveTo>
                  <a:pt x="338436" y="38100"/>
                </a:moveTo>
                <a:cubicBezTo>
                  <a:pt x="309861" y="38100"/>
                  <a:pt x="273666" y="87630"/>
                  <a:pt x="249853" y="174308"/>
                </a:cubicBezTo>
                <a:cubicBezTo>
                  <a:pt x="279381" y="183833"/>
                  <a:pt x="309861" y="196215"/>
                  <a:pt x="341293" y="210503"/>
                </a:cubicBezTo>
                <a:cubicBezTo>
                  <a:pt x="370821" y="197168"/>
                  <a:pt x="400348" y="185738"/>
                  <a:pt x="427971" y="176213"/>
                </a:cubicBezTo>
                <a:cubicBezTo>
                  <a:pt x="404158" y="88582"/>
                  <a:pt x="367011" y="38100"/>
                  <a:pt x="338436" y="38100"/>
                </a:cubicBezTo>
                <a:close/>
                <a:moveTo>
                  <a:pt x="338436" y="0"/>
                </a:moveTo>
                <a:cubicBezTo>
                  <a:pt x="390823" y="0"/>
                  <a:pt x="436543" y="65723"/>
                  <a:pt x="464166" y="165735"/>
                </a:cubicBezTo>
                <a:cubicBezTo>
                  <a:pt x="504171" y="155258"/>
                  <a:pt x="540366" y="149543"/>
                  <a:pt x="571798" y="149543"/>
                </a:cubicBezTo>
                <a:cubicBezTo>
                  <a:pt x="621328" y="149543"/>
                  <a:pt x="657523" y="162878"/>
                  <a:pt x="673716" y="190500"/>
                </a:cubicBezTo>
                <a:cubicBezTo>
                  <a:pt x="700386" y="236220"/>
                  <a:pt x="666096" y="309563"/>
                  <a:pt x="590848" y="384810"/>
                </a:cubicBezTo>
                <a:cubicBezTo>
                  <a:pt x="661333" y="457200"/>
                  <a:pt x="693718" y="527685"/>
                  <a:pt x="668001" y="572453"/>
                </a:cubicBezTo>
                <a:cubicBezTo>
                  <a:pt x="651808" y="600075"/>
                  <a:pt x="615613" y="613410"/>
                  <a:pt x="566083" y="613410"/>
                </a:cubicBezTo>
                <a:cubicBezTo>
                  <a:pt x="535603" y="613410"/>
                  <a:pt x="501313" y="607695"/>
                  <a:pt x="463213" y="598170"/>
                </a:cubicBezTo>
                <a:cubicBezTo>
                  <a:pt x="436543" y="697230"/>
                  <a:pt x="389871" y="762000"/>
                  <a:pt x="338436" y="762000"/>
                </a:cubicBezTo>
                <a:cubicBezTo>
                  <a:pt x="287001" y="762000"/>
                  <a:pt x="241281" y="697230"/>
                  <a:pt x="213658" y="598170"/>
                </a:cubicBezTo>
                <a:cubicBezTo>
                  <a:pt x="177463" y="606743"/>
                  <a:pt x="144126" y="611505"/>
                  <a:pt x="115551" y="611505"/>
                </a:cubicBezTo>
                <a:cubicBezTo>
                  <a:pt x="66021" y="611505"/>
                  <a:pt x="29826" y="598170"/>
                  <a:pt x="13633" y="570548"/>
                </a:cubicBezTo>
                <a:cubicBezTo>
                  <a:pt x="-12084" y="525780"/>
                  <a:pt x="20301" y="455295"/>
                  <a:pt x="90786" y="382905"/>
                </a:cubicBezTo>
                <a:cubicBezTo>
                  <a:pt x="17443" y="308610"/>
                  <a:pt x="-17799" y="235268"/>
                  <a:pt x="8871" y="189548"/>
                </a:cubicBezTo>
                <a:cubicBezTo>
                  <a:pt x="25063" y="161925"/>
                  <a:pt x="61258" y="148590"/>
                  <a:pt x="110788" y="148590"/>
                </a:cubicBezTo>
                <a:cubicBezTo>
                  <a:pt x="141268" y="148590"/>
                  <a:pt x="175558" y="154305"/>
                  <a:pt x="213658" y="163830"/>
                </a:cubicBezTo>
                <a:cubicBezTo>
                  <a:pt x="240328" y="64770"/>
                  <a:pt x="287001" y="0"/>
                  <a:pt x="338436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CF06EE2-3FEA-419E-B7E1-218DDF261E0D}"/>
              </a:ext>
            </a:extLst>
          </p:cNvPr>
          <p:cNvSpPr/>
          <p:nvPr/>
        </p:nvSpPr>
        <p:spPr>
          <a:xfrm>
            <a:off x="3270936" y="2237538"/>
            <a:ext cx="767138" cy="764538"/>
          </a:xfrm>
          <a:custGeom>
            <a:avLst/>
            <a:gdLst>
              <a:gd name="connsiteX0" fmla="*/ 175211 w 767138"/>
              <a:gd name="connsiteY0" fmla="*/ 532146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6 h 764538"/>
              <a:gd name="connsiteX6" fmla="*/ 484758 w 767138"/>
              <a:gd name="connsiteY6" fmla="*/ 525107 h 764538"/>
              <a:gd name="connsiteX7" fmla="*/ 499998 w 767138"/>
              <a:gd name="connsiteY7" fmla="*/ 564159 h 764538"/>
              <a:gd name="connsiteX8" fmla="*/ 492378 w 767138"/>
              <a:gd name="connsiteY8" fmla="*/ 602259 h 764538"/>
              <a:gd name="connsiteX9" fmla="*/ 340930 w 767138"/>
              <a:gd name="connsiteY9" fmla="*/ 753707 h 764538"/>
              <a:gd name="connsiteX10" fmla="*/ 280923 w 767138"/>
              <a:gd name="connsiteY10" fmla="*/ 721322 h 764538"/>
              <a:gd name="connsiteX11" fmla="*/ 310450 w 767138"/>
              <a:gd name="connsiteY11" fmla="*/ 586067 h 764538"/>
              <a:gd name="connsiteX12" fmla="*/ 484758 w 767138"/>
              <a:gd name="connsiteY12" fmla="*/ 525107 h 764538"/>
              <a:gd name="connsiteX13" fmla="*/ 179839 w 767138"/>
              <a:gd name="connsiteY13" fmla="*/ 262575 h 764538"/>
              <a:gd name="connsiteX14" fmla="*/ 199961 w 767138"/>
              <a:gd name="connsiteY14" fmla="*/ 264122 h 764538"/>
              <a:gd name="connsiteX15" fmla="*/ 232346 w 767138"/>
              <a:gd name="connsiteY15" fmla="*/ 276505 h 764538"/>
              <a:gd name="connsiteX16" fmla="*/ 169481 w 767138"/>
              <a:gd name="connsiteY16" fmla="*/ 454622 h 764538"/>
              <a:gd name="connsiteX17" fmla="*/ 42798 w 767138"/>
              <a:gd name="connsiteY17" fmla="*/ 483197 h 764538"/>
              <a:gd name="connsiteX18" fmla="*/ 10413 w 767138"/>
              <a:gd name="connsiteY18" fmla="*/ 423190 h 764538"/>
              <a:gd name="connsiteX19" fmla="*/ 161861 w 767138"/>
              <a:gd name="connsiteY19" fmla="*/ 271742 h 764538"/>
              <a:gd name="connsiteX20" fmla="*/ 179839 w 767138"/>
              <a:gd name="connsiteY20" fmla="*/ 262575 h 764538"/>
              <a:gd name="connsiteX21" fmla="*/ 548694 w 767138"/>
              <a:gd name="connsiteY21" fmla="*/ 151489 h 764538"/>
              <a:gd name="connsiteX22" fmla="*/ 508571 w 767138"/>
              <a:gd name="connsiteY22" fmla="*/ 167920 h 764538"/>
              <a:gd name="connsiteX23" fmla="*/ 508571 w 767138"/>
              <a:gd name="connsiteY23" fmla="*/ 248882 h 764538"/>
              <a:gd name="connsiteX24" fmla="*/ 589533 w 767138"/>
              <a:gd name="connsiteY24" fmla="*/ 248882 h 764538"/>
              <a:gd name="connsiteX25" fmla="*/ 589533 w 767138"/>
              <a:gd name="connsiteY25" fmla="*/ 167920 h 764538"/>
              <a:gd name="connsiteX26" fmla="*/ 548694 w 767138"/>
              <a:gd name="connsiteY26" fmla="*/ 151489 h 764538"/>
              <a:gd name="connsiteX27" fmla="*/ 540956 w 767138"/>
              <a:gd name="connsiteY27" fmla="*/ 43142 h 764538"/>
              <a:gd name="connsiteX28" fmla="*/ 642873 w 767138"/>
              <a:gd name="connsiteY28" fmla="*/ 113627 h 764538"/>
              <a:gd name="connsiteX29" fmla="*/ 715263 w 767138"/>
              <a:gd name="connsiteY29" fmla="*/ 218402 h 764538"/>
              <a:gd name="connsiteX30" fmla="*/ 591438 w 767138"/>
              <a:gd name="connsiteY30" fmla="*/ 399377 h 764538"/>
              <a:gd name="connsiteX31" fmla="*/ 261873 w 767138"/>
              <a:gd name="connsiteY31" fmla="*/ 554635 h 764538"/>
              <a:gd name="connsiteX32" fmla="*/ 202818 w 767138"/>
              <a:gd name="connsiteY32" fmla="*/ 495580 h 764538"/>
              <a:gd name="connsiteX33" fmla="*/ 359028 w 767138"/>
              <a:gd name="connsiteY33" fmla="*/ 166967 h 764538"/>
              <a:gd name="connsiteX34" fmla="*/ 540956 w 767138"/>
              <a:gd name="connsiteY34" fmla="*/ 43142 h 764538"/>
              <a:gd name="connsiteX35" fmla="*/ 740669 w 767138"/>
              <a:gd name="connsiteY35" fmla="*/ 12 h 764538"/>
              <a:gd name="connsiteX36" fmla="*/ 762889 w 767138"/>
              <a:gd name="connsiteY36" fmla="*/ 5042 h 764538"/>
              <a:gd name="connsiteX37" fmla="*/ 733361 w 767138"/>
              <a:gd name="connsiteY37" fmla="*/ 167920 h 764538"/>
              <a:gd name="connsiteX38" fmla="*/ 670496 w 767138"/>
              <a:gd name="connsiteY38" fmla="*/ 87910 h 764538"/>
              <a:gd name="connsiteX39" fmla="*/ 592391 w 767138"/>
              <a:gd name="connsiteY39" fmla="*/ 25997 h 764538"/>
              <a:gd name="connsiteX40" fmla="*/ 740669 w 767138"/>
              <a:gd name="connsiteY40" fmla="*/ 12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67138" h="764538">
                <a:moveTo>
                  <a:pt x="175211" y="532146"/>
                </a:moveTo>
                <a:cubicBezTo>
                  <a:pt x="188650" y="526833"/>
                  <a:pt x="190436" y="544157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6" y="538204"/>
                  <a:pt x="170731" y="533918"/>
                  <a:pt x="175211" y="532146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39" y="262575"/>
                </a:moveTo>
                <a:cubicBezTo>
                  <a:pt x="186388" y="261265"/>
                  <a:pt x="193293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099" y="266980"/>
                  <a:pt x="173291" y="263884"/>
                  <a:pt x="179839" y="262575"/>
                </a:cubicBezTo>
                <a:close/>
                <a:moveTo>
                  <a:pt x="548694" y="151489"/>
                </a:moveTo>
                <a:cubicBezTo>
                  <a:pt x="534050" y="151489"/>
                  <a:pt x="519524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4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2"/>
                </a:moveTo>
                <a:cubicBezTo>
                  <a:pt x="751697" y="161"/>
                  <a:pt x="759555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10"/>
                  <a:pt x="707585" y="-435"/>
                  <a:pt x="740669" y="12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– Slide Template</a:t>
            </a:r>
          </a:p>
        </p:txBody>
      </p:sp>
      <p:sp>
        <p:nvSpPr>
          <p:cNvPr id="639" name="TextBox 638">
            <a:extLst>
              <a:ext uri="{FF2B5EF4-FFF2-40B4-BE49-F238E27FC236}">
                <a16:creationId xmlns:a16="http://schemas.microsoft.com/office/drawing/2014/main" id="{96B7F1A9-6B08-4EFA-9E2A-95E678687FDE}"/>
              </a:ext>
            </a:extLst>
          </p:cNvPr>
          <p:cNvSpPr txBox="1"/>
          <p:nvPr/>
        </p:nvSpPr>
        <p:spPr>
          <a:xfrm>
            <a:off x="1713977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F0AAF3DD-3FFC-489B-A044-05CB81611748}"/>
              </a:ext>
            </a:extLst>
          </p:cNvPr>
          <p:cNvSpPr txBox="1"/>
          <p:nvPr/>
        </p:nvSpPr>
        <p:spPr>
          <a:xfrm>
            <a:off x="1718504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9" name="TextBox 648">
            <a:extLst>
              <a:ext uri="{FF2B5EF4-FFF2-40B4-BE49-F238E27FC236}">
                <a16:creationId xmlns:a16="http://schemas.microsoft.com/office/drawing/2014/main" id="{94334AF8-BAB3-457F-ADE1-B881F36388DA}"/>
              </a:ext>
            </a:extLst>
          </p:cNvPr>
          <p:cNvSpPr txBox="1"/>
          <p:nvPr/>
        </p:nvSpPr>
        <p:spPr>
          <a:xfrm>
            <a:off x="3829244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0" name="TextBox 649">
            <a:extLst>
              <a:ext uri="{FF2B5EF4-FFF2-40B4-BE49-F238E27FC236}">
                <a16:creationId xmlns:a16="http://schemas.microsoft.com/office/drawing/2014/main" id="{D236410C-3AD9-4C6F-AC31-362D703FA04F}"/>
              </a:ext>
            </a:extLst>
          </p:cNvPr>
          <p:cNvSpPr txBox="1"/>
          <p:nvPr/>
        </p:nvSpPr>
        <p:spPr>
          <a:xfrm>
            <a:off x="3833771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2" name="TextBox 651">
            <a:extLst>
              <a:ext uri="{FF2B5EF4-FFF2-40B4-BE49-F238E27FC236}">
                <a16:creationId xmlns:a16="http://schemas.microsoft.com/office/drawing/2014/main" id="{0EB03767-28BC-428C-8217-CD2FCA51DD9A}"/>
              </a:ext>
            </a:extLst>
          </p:cNvPr>
          <p:cNvSpPr txBox="1"/>
          <p:nvPr/>
        </p:nvSpPr>
        <p:spPr>
          <a:xfrm>
            <a:off x="5944511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C0C01B22-2E22-453F-8256-9A24B2F91E85}"/>
              </a:ext>
            </a:extLst>
          </p:cNvPr>
          <p:cNvSpPr txBox="1"/>
          <p:nvPr/>
        </p:nvSpPr>
        <p:spPr>
          <a:xfrm>
            <a:off x="5949038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3BB629A1-9F9D-4B19-AC50-F63CC8AE65CC}"/>
              </a:ext>
            </a:extLst>
          </p:cNvPr>
          <p:cNvSpPr txBox="1"/>
          <p:nvPr/>
        </p:nvSpPr>
        <p:spPr>
          <a:xfrm>
            <a:off x="8059778" y="4503476"/>
            <a:ext cx="170586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F9413434-6D87-41D0-8563-15D728B66F5C}"/>
              </a:ext>
            </a:extLst>
          </p:cNvPr>
          <p:cNvSpPr txBox="1"/>
          <p:nvPr/>
        </p:nvSpPr>
        <p:spPr>
          <a:xfrm>
            <a:off x="8064305" y="4962632"/>
            <a:ext cx="1701334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proin.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C7B69FA8-5402-497D-AC04-0CC91A069C06}"/>
              </a:ext>
            </a:extLst>
          </p:cNvPr>
          <p:cNvSpPr/>
          <p:nvPr/>
        </p:nvSpPr>
        <p:spPr>
          <a:xfrm>
            <a:off x="1840479" y="2820025"/>
            <a:ext cx="1583890" cy="158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991" y="479"/>
                </a:moveTo>
                <a:cubicBezTo>
                  <a:pt x="12983" y="166"/>
                  <a:pt x="11911" y="0"/>
                  <a:pt x="10800" y="0"/>
                </a:cubicBezTo>
                <a:cubicBezTo>
                  <a:pt x="4838" y="0"/>
                  <a:pt x="0" y="4832"/>
                  <a:pt x="0" y="10800"/>
                </a:cubicBezTo>
                <a:cubicBezTo>
                  <a:pt x="0" y="16762"/>
                  <a:pt x="4832" y="21600"/>
                  <a:pt x="10800" y="21600"/>
                </a:cubicBezTo>
                <a:cubicBezTo>
                  <a:pt x="16762" y="21600"/>
                  <a:pt x="21600" y="16768"/>
                  <a:pt x="21600" y="10800"/>
                </a:cubicBezTo>
                <a:cubicBezTo>
                  <a:pt x="21600" y="9798"/>
                  <a:pt x="21453" y="8834"/>
                  <a:pt x="21198" y="7915"/>
                </a:cubicBezTo>
                <a:cubicBezTo>
                  <a:pt x="17706" y="6830"/>
                  <a:pt x="14974" y="4015"/>
                  <a:pt x="13991" y="479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2F25BC69-08DD-4F02-95B7-D3AC8C378FB7}"/>
              </a:ext>
            </a:extLst>
          </p:cNvPr>
          <p:cNvSpPr/>
          <p:nvPr/>
        </p:nvSpPr>
        <p:spPr>
          <a:xfrm>
            <a:off x="2870190" y="1790310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9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1911" y="21600"/>
                  <a:pt x="12983" y="21434"/>
                  <a:pt x="13991" y="21121"/>
                </a:cubicBezTo>
                <a:cubicBezTo>
                  <a:pt x="14974" y="17578"/>
                  <a:pt x="17700" y="14768"/>
                  <a:pt x="21198" y="13689"/>
                </a:cubicBezTo>
                <a:cubicBezTo>
                  <a:pt x="21453" y="12770"/>
                  <a:pt x="21600" y="11806"/>
                  <a:pt x="21600" y="10803"/>
                </a:cubicBezTo>
                <a:cubicBezTo>
                  <a:pt x="21600" y="4833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AF0015A-3992-44A1-8C0A-E6BB10293E9B}"/>
              </a:ext>
            </a:extLst>
          </p:cNvPr>
          <p:cNvSpPr/>
          <p:nvPr/>
        </p:nvSpPr>
        <p:spPr>
          <a:xfrm>
            <a:off x="3899901" y="2820021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8" y="7911"/>
                </a:moveTo>
                <a:cubicBezTo>
                  <a:pt x="17700" y="6832"/>
                  <a:pt x="14974" y="4016"/>
                  <a:pt x="13991" y="479"/>
                </a:cubicBezTo>
                <a:cubicBezTo>
                  <a:pt x="12983" y="166"/>
                  <a:pt x="11911" y="0"/>
                  <a:pt x="10800" y="0"/>
                </a:cubicBezTo>
                <a:cubicBezTo>
                  <a:pt x="9689" y="0"/>
                  <a:pt x="8617" y="166"/>
                  <a:pt x="7609" y="479"/>
                </a:cubicBezTo>
                <a:cubicBezTo>
                  <a:pt x="4111" y="1558"/>
                  <a:pt x="1385" y="4374"/>
                  <a:pt x="402" y="7911"/>
                </a:cubicBezTo>
                <a:cubicBezTo>
                  <a:pt x="147" y="8830"/>
                  <a:pt x="0" y="9794"/>
                  <a:pt x="0" y="10797"/>
                </a:cubicBezTo>
                <a:cubicBezTo>
                  <a:pt x="0" y="16760"/>
                  <a:pt x="4832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9794"/>
                  <a:pt x="21453" y="8830"/>
                  <a:pt x="21198" y="79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BAE19FC-3E81-497B-9121-B2A21185CD2F}"/>
              </a:ext>
            </a:extLst>
          </p:cNvPr>
          <p:cNvSpPr/>
          <p:nvPr/>
        </p:nvSpPr>
        <p:spPr>
          <a:xfrm>
            <a:off x="4929616" y="1790310"/>
            <a:ext cx="1583883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9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1911" y="21600"/>
                  <a:pt x="12983" y="21434"/>
                  <a:pt x="13992" y="21121"/>
                </a:cubicBezTo>
                <a:cubicBezTo>
                  <a:pt x="14974" y="17578"/>
                  <a:pt x="17700" y="14768"/>
                  <a:pt x="21198" y="13689"/>
                </a:cubicBezTo>
                <a:cubicBezTo>
                  <a:pt x="21453" y="12770"/>
                  <a:pt x="21600" y="11806"/>
                  <a:pt x="21600" y="10803"/>
                </a:cubicBezTo>
                <a:cubicBezTo>
                  <a:pt x="21600" y="4833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C9641721-F4A1-435A-BBD2-1D066F775CBE}"/>
              </a:ext>
            </a:extLst>
          </p:cNvPr>
          <p:cNvSpPr/>
          <p:nvPr/>
        </p:nvSpPr>
        <p:spPr>
          <a:xfrm>
            <a:off x="5959327" y="2820021"/>
            <a:ext cx="1583883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8" y="7911"/>
                </a:moveTo>
                <a:cubicBezTo>
                  <a:pt x="17700" y="6832"/>
                  <a:pt x="14974" y="4016"/>
                  <a:pt x="13992" y="479"/>
                </a:cubicBezTo>
                <a:cubicBezTo>
                  <a:pt x="12983" y="166"/>
                  <a:pt x="11911" y="0"/>
                  <a:pt x="10800" y="0"/>
                </a:cubicBezTo>
                <a:cubicBezTo>
                  <a:pt x="9689" y="0"/>
                  <a:pt x="8617" y="166"/>
                  <a:pt x="7609" y="479"/>
                </a:cubicBezTo>
                <a:cubicBezTo>
                  <a:pt x="4111" y="1558"/>
                  <a:pt x="1385" y="4374"/>
                  <a:pt x="402" y="7911"/>
                </a:cubicBezTo>
                <a:cubicBezTo>
                  <a:pt x="147" y="8830"/>
                  <a:pt x="0" y="9794"/>
                  <a:pt x="0" y="10797"/>
                </a:cubicBezTo>
                <a:cubicBezTo>
                  <a:pt x="0" y="16760"/>
                  <a:pt x="4832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9794"/>
                  <a:pt x="21453" y="8830"/>
                  <a:pt x="21198" y="791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5BD7334-9545-49FC-B53B-224C877E58EF}"/>
              </a:ext>
            </a:extLst>
          </p:cNvPr>
          <p:cNvSpPr/>
          <p:nvPr/>
        </p:nvSpPr>
        <p:spPr>
          <a:xfrm>
            <a:off x="7035839" y="1790310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9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1911" y="21600"/>
                  <a:pt x="12983" y="21434"/>
                  <a:pt x="13991" y="21121"/>
                </a:cubicBezTo>
                <a:cubicBezTo>
                  <a:pt x="14974" y="17578"/>
                  <a:pt x="17700" y="14768"/>
                  <a:pt x="21198" y="13689"/>
                </a:cubicBezTo>
                <a:cubicBezTo>
                  <a:pt x="21453" y="12770"/>
                  <a:pt x="21600" y="11806"/>
                  <a:pt x="21600" y="10803"/>
                </a:cubicBezTo>
                <a:cubicBezTo>
                  <a:pt x="21600" y="4833"/>
                  <a:pt x="16762" y="0"/>
                  <a:pt x="1080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C8DC9E4-2D03-4D11-BC71-EFFB1E88902F}"/>
              </a:ext>
            </a:extLst>
          </p:cNvPr>
          <p:cNvSpPr/>
          <p:nvPr/>
        </p:nvSpPr>
        <p:spPr>
          <a:xfrm>
            <a:off x="8065551" y="2820021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8" y="7911"/>
                </a:moveTo>
                <a:cubicBezTo>
                  <a:pt x="17700" y="6832"/>
                  <a:pt x="14974" y="4016"/>
                  <a:pt x="13991" y="479"/>
                </a:cubicBezTo>
                <a:cubicBezTo>
                  <a:pt x="12983" y="166"/>
                  <a:pt x="11911" y="0"/>
                  <a:pt x="10800" y="0"/>
                </a:cubicBezTo>
                <a:cubicBezTo>
                  <a:pt x="9689" y="0"/>
                  <a:pt x="8617" y="166"/>
                  <a:pt x="7609" y="479"/>
                </a:cubicBezTo>
                <a:cubicBezTo>
                  <a:pt x="4111" y="1558"/>
                  <a:pt x="1385" y="4374"/>
                  <a:pt x="402" y="7911"/>
                </a:cubicBezTo>
                <a:cubicBezTo>
                  <a:pt x="147" y="8830"/>
                  <a:pt x="0" y="9794"/>
                  <a:pt x="0" y="10797"/>
                </a:cubicBezTo>
                <a:cubicBezTo>
                  <a:pt x="0" y="16760"/>
                  <a:pt x="4832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9794"/>
                  <a:pt x="21453" y="8830"/>
                  <a:pt x="21198" y="791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59BCF28-991D-4C34-822A-091173546CB0}"/>
              </a:ext>
            </a:extLst>
          </p:cNvPr>
          <p:cNvSpPr/>
          <p:nvPr/>
        </p:nvSpPr>
        <p:spPr>
          <a:xfrm>
            <a:off x="9095262" y="1790310"/>
            <a:ext cx="1583890" cy="1583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4833"/>
                  <a:pt x="0" y="10803"/>
                </a:cubicBezTo>
                <a:cubicBezTo>
                  <a:pt x="0" y="11806"/>
                  <a:pt x="147" y="12770"/>
                  <a:pt x="402" y="13689"/>
                </a:cubicBezTo>
                <a:cubicBezTo>
                  <a:pt x="1385" y="17233"/>
                  <a:pt x="4111" y="20042"/>
                  <a:pt x="7608" y="21121"/>
                </a:cubicBezTo>
                <a:cubicBezTo>
                  <a:pt x="8617" y="21434"/>
                  <a:pt x="9689" y="21600"/>
                  <a:pt x="10800" y="21600"/>
                </a:cubicBezTo>
                <a:cubicBezTo>
                  <a:pt x="16762" y="21600"/>
                  <a:pt x="21600" y="16767"/>
                  <a:pt x="21600" y="10797"/>
                </a:cubicBezTo>
                <a:cubicBezTo>
                  <a:pt x="21600" y="4833"/>
                  <a:pt x="16768" y="0"/>
                  <a:pt x="10800" y="0"/>
                </a:cubicBezTo>
                <a:close/>
              </a:path>
            </a:pathLst>
          </a:custGeom>
          <a:solidFill>
            <a:srgbClr val="EA827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E0B135C1-4115-41CC-B41A-9E3D4BED5D3E}"/>
              </a:ext>
            </a:extLst>
          </p:cNvPr>
          <p:cNvSpPr/>
          <p:nvPr/>
        </p:nvSpPr>
        <p:spPr>
          <a:xfrm>
            <a:off x="1512847" y="947823"/>
            <a:ext cx="8960363" cy="2639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09" y="0"/>
                </a:moveTo>
                <a:lnTo>
                  <a:pt x="20814" y="0"/>
                </a:lnTo>
                <a:cubicBezTo>
                  <a:pt x="20735" y="0"/>
                  <a:pt x="20695" y="322"/>
                  <a:pt x="20752" y="513"/>
                </a:cubicBezTo>
                <a:lnTo>
                  <a:pt x="21034" y="1471"/>
                </a:lnTo>
                <a:lnTo>
                  <a:pt x="20438" y="3493"/>
                </a:lnTo>
                <a:cubicBezTo>
                  <a:pt x="20290" y="3994"/>
                  <a:pt x="20094" y="4316"/>
                  <a:pt x="19870" y="4416"/>
                </a:cubicBezTo>
                <a:cubicBezTo>
                  <a:pt x="19165" y="4737"/>
                  <a:pt x="18539" y="5982"/>
                  <a:pt x="18107" y="7916"/>
                </a:cubicBezTo>
                <a:cubicBezTo>
                  <a:pt x="18011" y="8345"/>
                  <a:pt x="17865" y="8590"/>
                  <a:pt x="17706" y="8590"/>
                </a:cubicBezTo>
                <a:cubicBezTo>
                  <a:pt x="17547" y="8590"/>
                  <a:pt x="17400" y="8345"/>
                  <a:pt x="17306" y="7916"/>
                </a:cubicBezTo>
                <a:cubicBezTo>
                  <a:pt x="16798" y="5641"/>
                  <a:pt x="16025" y="4335"/>
                  <a:pt x="15185" y="4335"/>
                </a:cubicBezTo>
                <a:cubicBezTo>
                  <a:pt x="14373" y="4335"/>
                  <a:pt x="13617" y="5569"/>
                  <a:pt x="13108" y="7721"/>
                </a:cubicBezTo>
                <a:cubicBezTo>
                  <a:pt x="13009" y="8138"/>
                  <a:pt x="12864" y="8380"/>
                  <a:pt x="12708" y="8380"/>
                </a:cubicBezTo>
                <a:cubicBezTo>
                  <a:pt x="12552" y="8380"/>
                  <a:pt x="12406" y="8138"/>
                  <a:pt x="12306" y="7721"/>
                </a:cubicBezTo>
                <a:cubicBezTo>
                  <a:pt x="11799" y="5569"/>
                  <a:pt x="11041" y="4335"/>
                  <a:pt x="10231" y="4335"/>
                </a:cubicBezTo>
                <a:cubicBezTo>
                  <a:pt x="9386" y="4335"/>
                  <a:pt x="8610" y="5653"/>
                  <a:pt x="8102" y="7954"/>
                </a:cubicBezTo>
                <a:cubicBezTo>
                  <a:pt x="8004" y="8399"/>
                  <a:pt x="7854" y="8655"/>
                  <a:pt x="7693" y="8655"/>
                </a:cubicBezTo>
                <a:cubicBezTo>
                  <a:pt x="7530" y="8655"/>
                  <a:pt x="7381" y="8399"/>
                  <a:pt x="7283" y="7954"/>
                </a:cubicBezTo>
                <a:cubicBezTo>
                  <a:pt x="6775" y="5653"/>
                  <a:pt x="5999" y="4335"/>
                  <a:pt x="5154" y="4335"/>
                </a:cubicBezTo>
                <a:cubicBezTo>
                  <a:pt x="3913" y="4335"/>
                  <a:pt x="2820" y="7319"/>
                  <a:pt x="2556" y="11432"/>
                </a:cubicBezTo>
                <a:cubicBezTo>
                  <a:pt x="2513" y="12098"/>
                  <a:pt x="2359" y="12608"/>
                  <a:pt x="2163" y="12734"/>
                </a:cubicBezTo>
                <a:cubicBezTo>
                  <a:pt x="909" y="13538"/>
                  <a:pt x="0" y="17265"/>
                  <a:pt x="0" y="21600"/>
                </a:cubicBezTo>
                <a:lnTo>
                  <a:pt x="185" y="21600"/>
                </a:lnTo>
                <a:cubicBezTo>
                  <a:pt x="185" y="17567"/>
                  <a:pt x="1031" y="14097"/>
                  <a:pt x="2198" y="13351"/>
                </a:cubicBezTo>
                <a:cubicBezTo>
                  <a:pt x="2466" y="13178"/>
                  <a:pt x="2677" y="12477"/>
                  <a:pt x="2736" y="11566"/>
                </a:cubicBezTo>
                <a:cubicBezTo>
                  <a:pt x="2982" y="7740"/>
                  <a:pt x="3999" y="4963"/>
                  <a:pt x="5154" y="4963"/>
                </a:cubicBezTo>
                <a:cubicBezTo>
                  <a:pt x="5940" y="4963"/>
                  <a:pt x="6663" y="6193"/>
                  <a:pt x="7135" y="8330"/>
                </a:cubicBezTo>
                <a:cubicBezTo>
                  <a:pt x="7270" y="8935"/>
                  <a:pt x="7473" y="9283"/>
                  <a:pt x="7694" y="9283"/>
                </a:cubicBezTo>
                <a:cubicBezTo>
                  <a:pt x="7915" y="9283"/>
                  <a:pt x="8118" y="8935"/>
                  <a:pt x="8252" y="8330"/>
                </a:cubicBezTo>
                <a:cubicBezTo>
                  <a:pt x="8725" y="6189"/>
                  <a:pt x="9447" y="4963"/>
                  <a:pt x="10234" y="4963"/>
                </a:cubicBezTo>
                <a:cubicBezTo>
                  <a:pt x="10988" y="4963"/>
                  <a:pt x="11692" y="6112"/>
                  <a:pt x="12164" y="8111"/>
                </a:cubicBezTo>
                <a:cubicBezTo>
                  <a:pt x="12298" y="8682"/>
                  <a:pt x="12497" y="9008"/>
                  <a:pt x="12710" y="9008"/>
                </a:cubicBezTo>
                <a:cubicBezTo>
                  <a:pt x="12922" y="9008"/>
                  <a:pt x="13121" y="8682"/>
                  <a:pt x="13255" y="8111"/>
                </a:cubicBezTo>
                <a:cubicBezTo>
                  <a:pt x="13728" y="6109"/>
                  <a:pt x="14432" y="4963"/>
                  <a:pt x="15187" y="4963"/>
                </a:cubicBezTo>
                <a:cubicBezTo>
                  <a:pt x="15969" y="4963"/>
                  <a:pt x="16687" y="6177"/>
                  <a:pt x="17160" y="8295"/>
                </a:cubicBezTo>
                <a:cubicBezTo>
                  <a:pt x="17291" y="8881"/>
                  <a:pt x="17491" y="9218"/>
                  <a:pt x="17709" y="9218"/>
                </a:cubicBezTo>
                <a:cubicBezTo>
                  <a:pt x="17926" y="9218"/>
                  <a:pt x="18126" y="8881"/>
                  <a:pt x="18257" y="8295"/>
                </a:cubicBezTo>
                <a:cubicBezTo>
                  <a:pt x="18659" y="6495"/>
                  <a:pt x="19242" y="5339"/>
                  <a:pt x="19897" y="5036"/>
                </a:cubicBezTo>
                <a:cubicBezTo>
                  <a:pt x="20161" y="4917"/>
                  <a:pt x="20394" y="4534"/>
                  <a:pt x="20571" y="3933"/>
                </a:cubicBezTo>
                <a:lnTo>
                  <a:pt x="21167" y="1911"/>
                </a:lnTo>
                <a:lnTo>
                  <a:pt x="21431" y="2807"/>
                </a:lnTo>
                <a:cubicBezTo>
                  <a:pt x="21486" y="2995"/>
                  <a:pt x="21580" y="2865"/>
                  <a:pt x="21582" y="2604"/>
                </a:cubicBezTo>
                <a:lnTo>
                  <a:pt x="21600" y="306"/>
                </a:lnTo>
                <a:cubicBezTo>
                  <a:pt x="21599" y="138"/>
                  <a:pt x="21558" y="0"/>
                  <a:pt x="21509" y="0"/>
                </a:cubicBezTo>
                <a:close/>
              </a:path>
            </a:pathLst>
          </a:custGeom>
          <a:solidFill>
            <a:schemeClr val="bg2">
              <a:alpha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3" name="Graphic 42" descr="Single gear">
            <a:extLst>
              <a:ext uri="{FF2B5EF4-FFF2-40B4-BE49-F238E27FC236}">
                <a16:creationId xmlns:a16="http://schemas.microsoft.com/office/drawing/2014/main" id="{16F30E25-37BA-45CC-813A-7E17AD1444BD}"/>
              </a:ext>
            </a:extLst>
          </p:cNvPr>
          <p:cNvSpPr/>
          <p:nvPr/>
        </p:nvSpPr>
        <p:spPr>
          <a:xfrm>
            <a:off x="9570471" y="2260836"/>
            <a:ext cx="647700" cy="647700"/>
          </a:xfrm>
          <a:custGeom>
            <a:avLst/>
            <a:gdLst>
              <a:gd name="connsiteX0" fmla="*/ 323850 w 647700"/>
              <a:gd name="connsiteY0" fmla="*/ 438150 h 647700"/>
              <a:gd name="connsiteX1" fmla="*/ 209550 w 647700"/>
              <a:gd name="connsiteY1" fmla="*/ 323850 h 647700"/>
              <a:gd name="connsiteX2" fmla="*/ 323850 w 647700"/>
              <a:gd name="connsiteY2" fmla="*/ 209550 h 647700"/>
              <a:gd name="connsiteX3" fmla="*/ 438150 w 647700"/>
              <a:gd name="connsiteY3" fmla="*/ 323850 h 647700"/>
              <a:gd name="connsiteX4" fmla="*/ 323850 w 647700"/>
              <a:gd name="connsiteY4" fmla="*/ 438150 h 647700"/>
              <a:gd name="connsiteX5" fmla="*/ 581025 w 647700"/>
              <a:gd name="connsiteY5" fmla="*/ 252413 h 647700"/>
              <a:gd name="connsiteX6" fmla="*/ 556260 w 647700"/>
              <a:gd name="connsiteY6" fmla="*/ 193358 h 647700"/>
              <a:gd name="connsiteX7" fmla="*/ 580073 w 647700"/>
              <a:gd name="connsiteY7" fmla="*/ 121920 h 647700"/>
              <a:gd name="connsiteX8" fmla="*/ 525780 w 647700"/>
              <a:gd name="connsiteY8" fmla="*/ 67628 h 647700"/>
              <a:gd name="connsiteX9" fmla="*/ 454343 w 647700"/>
              <a:gd name="connsiteY9" fmla="*/ 91440 h 647700"/>
              <a:gd name="connsiteX10" fmla="*/ 394335 w 647700"/>
              <a:gd name="connsiteY10" fmla="*/ 66675 h 647700"/>
              <a:gd name="connsiteX11" fmla="*/ 361950 w 647700"/>
              <a:gd name="connsiteY11" fmla="*/ 0 h 647700"/>
              <a:gd name="connsiteX12" fmla="*/ 285750 w 647700"/>
              <a:gd name="connsiteY12" fmla="*/ 0 h 647700"/>
              <a:gd name="connsiteX13" fmla="*/ 252413 w 647700"/>
              <a:gd name="connsiteY13" fmla="*/ 66675 h 647700"/>
              <a:gd name="connsiteX14" fmla="*/ 193358 w 647700"/>
              <a:gd name="connsiteY14" fmla="*/ 91440 h 647700"/>
              <a:gd name="connsiteX15" fmla="*/ 121920 w 647700"/>
              <a:gd name="connsiteY15" fmla="*/ 67628 h 647700"/>
              <a:gd name="connsiteX16" fmla="*/ 67628 w 647700"/>
              <a:gd name="connsiteY16" fmla="*/ 121920 h 647700"/>
              <a:gd name="connsiteX17" fmla="*/ 91440 w 647700"/>
              <a:gd name="connsiteY17" fmla="*/ 193358 h 647700"/>
              <a:gd name="connsiteX18" fmla="*/ 66675 w 647700"/>
              <a:gd name="connsiteY18" fmla="*/ 253365 h 647700"/>
              <a:gd name="connsiteX19" fmla="*/ 0 w 647700"/>
              <a:gd name="connsiteY19" fmla="*/ 285750 h 647700"/>
              <a:gd name="connsiteX20" fmla="*/ 0 w 647700"/>
              <a:gd name="connsiteY20" fmla="*/ 361950 h 647700"/>
              <a:gd name="connsiteX21" fmla="*/ 66675 w 647700"/>
              <a:gd name="connsiteY21" fmla="*/ 395288 h 647700"/>
              <a:gd name="connsiteX22" fmla="*/ 91440 w 647700"/>
              <a:gd name="connsiteY22" fmla="*/ 454343 h 647700"/>
              <a:gd name="connsiteX23" fmla="*/ 67628 w 647700"/>
              <a:gd name="connsiteY23" fmla="*/ 525780 h 647700"/>
              <a:gd name="connsiteX24" fmla="*/ 121920 w 647700"/>
              <a:gd name="connsiteY24" fmla="*/ 580073 h 647700"/>
              <a:gd name="connsiteX25" fmla="*/ 193358 w 647700"/>
              <a:gd name="connsiteY25" fmla="*/ 556260 h 647700"/>
              <a:gd name="connsiteX26" fmla="*/ 253365 w 647700"/>
              <a:gd name="connsiteY26" fmla="*/ 581025 h 647700"/>
              <a:gd name="connsiteX27" fmla="*/ 286703 w 647700"/>
              <a:gd name="connsiteY27" fmla="*/ 647700 h 647700"/>
              <a:gd name="connsiteX28" fmla="*/ 362903 w 647700"/>
              <a:gd name="connsiteY28" fmla="*/ 647700 h 647700"/>
              <a:gd name="connsiteX29" fmla="*/ 396240 w 647700"/>
              <a:gd name="connsiteY29" fmla="*/ 581025 h 647700"/>
              <a:gd name="connsiteX30" fmla="*/ 455295 w 647700"/>
              <a:gd name="connsiteY30" fmla="*/ 556260 h 647700"/>
              <a:gd name="connsiteX31" fmla="*/ 526733 w 647700"/>
              <a:gd name="connsiteY31" fmla="*/ 580073 h 647700"/>
              <a:gd name="connsiteX32" fmla="*/ 581025 w 647700"/>
              <a:gd name="connsiteY32" fmla="*/ 525780 h 647700"/>
              <a:gd name="connsiteX33" fmla="*/ 557213 w 647700"/>
              <a:gd name="connsiteY33" fmla="*/ 454343 h 647700"/>
              <a:gd name="connsiteX34" fmla="*/ 581978 w 647700"/>
              <a:gd name="connsiteY34" fmla="*/ 394335 h 647700"/>
              <a:gd name="connsiteX35" fmla="*/ 648653 w 647700"/>
              <a:gd name="connsiteY35" fmla="*/ 360998 h 647700"/>
              <a:gd name="connsiteX36" fmla="*/ 648653 w 647700"/>
              <a:gd name="connsiteY36" fmla="*/ 284798 h 647700"/>
              <a:gd name="connsiteX37" fmla="*/ 581025 w 647700"/>
              <a:gd name="connsiteY37" fmla="*/ 252413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47700" h="647700">
                <a:moveTo>
                  <a:pt x="323850" y="438150"/>
                </a:moveTo>
                <a:cubicBezTo>
                  <a:pt x="260985" y="438150"/>
                  <a:pt x="209550" y="386715"/>
                  <a:pt x="209550" y="323850"/>
                </a:cubicBezTo>
                <a:cubicBezTo>
                  <a:pt x="209550" y="260985"/>
                  <a:pt x="260985" y="209550"/>
                  <a:pt x="323850" y="209550"/>
                </a:cubicBezTo>
                <a:cubicBezTo>
                  <a:pt x="386715" y="209550"/>
                  <a:pt x="438150" y="260985"/>
                  <a:pt x="438150" y="323850"/>
                </a:cubicBezTo>
                <a:cubicBezTo>
                  <a:pt x="438150" y="386715"/>
                  <a:pt x="386715" y="438150"/>
                  <a:pt x="323850" y="438150"/>
                </a:cubicBezTo>
                <a:close/>
                <a:moveTo>
                  <a:pt x="581025" y="252413"/>
                </a:moveTo>
                <a:cubicBezTo>
                  <a:pt x="575310" y="231458"/>
                  <a:pt x="566738" y="211455"/>
                  <a:pt x="556260" y="193358"/>
                </a:cubicBezTo>
                <a:lnTo>
                  <a:pt x="580073" y="121920"/>
                </a:lnTo>
                <a:lnTo>
                  <a:pt x="525780" y="67628"/>
                </a:lnTo>
                <a:lnTo>
                  <a:pt x="454343" y="91440"/>
                </a:lnTo>
                <a:cubicBezTo>
                  <a:pt x="435293" y="80963"/>
                  <a:pt x="415290" y="72390"/>
                  <a:pt x="394335" y="66675"/>
                </a:cubicBezTo>
                <a:lnTo>
                  <a:pt x="361950" y="0"/>
                </a:lnTo>
                <a:lnTo>
                  <a:pt x="285750" y="0"/>
                </a:lnTo>
                <a:lnTo>
                  <a:pt x="252413" y="66675"/>
                </a:lnTo>
                <a:cubicBezTo>
                  <a:pt x="231458" y="72390"/>
                  <a:pt x="211455" y="80963"/>
                  <a:pt x="193358" y="91440"/>
                </a:cubicBezTo>
                <a:lnTo>
                  <a:pt x="121920" y="67628"/>
                </a:lnTo>
                <a:lnTo>
                  <a:pt x="67628" y="121920"/>
                </a:lnTo>
                <a:lnTo>
                  <a:pt x="91440" y="193358"/>
                </a:lnTo>
                <a:cubicBezTo>
                  <a:pt x="80963" y="212408"/>
                  <a:pt x="72390" y="232410"/>
                  <a:pt x="66675" y="253365"/>
                </a:cubicBezTo>
                <a:lnTo>
                  <a:pt x="0" y="285750"/>
                </a:lnTo>
                <a:lnTo>
                  <a:pt x="0" y="361950"/>
                </a:lnTo>
                <a:lnTo>
                  <a:pt x="66675" y="395288"/>
                </a:lnTo>
                <a:cubicBezTo>
                  <a:pt x="72390" y="416243"/>
                  <a:pt x="80963" y="436245"/>
                  <a:pt x="91440" y="454343"/>
                </a:cubicBezTo>
                <a:lnTo>
                  <a:pt x="67628" y="525780"/>
                </a:lnTo>
                <a:lnTo>
                  <a:pt x="121920" y="580073"/>
                </a:lnTo>
                <a:lnTo>
                  <a:pt x="193358" y="556260"/>
                </a:lnTo>
                <a:cubicBezTo>
                  <a:pt x="212408" y="566738"/>
                  <a:pt x="232410" y="575310"/>
                  <a:pt x="253365" y="581025"/>
                </a:cubicBezTo>
                <a:lnTo>
                  <a:pt x="286703" y="647700"/>
                </a:lnTo>
                <a:lnTo>
                  <a:pt x="362903" y="647700"/>
                </a:lnTo>
                <a:lnTo>
                  <a:pt x="396240" y="581025"/>
                </a:lnTo>
                <a:cubicBezTo>
                  <a:pt x="417195" y="575310"/>
                  <a:pt x="437198" y="566738"/>
                  <a:pt x="455295" y="556260"/>
                </a:cubicBezTo>
                <a:lnTo>
                  <a:pt x="526733" y="580073"/>
                </a:lnTo>
                <a:lnTo>
                  <a:pt x="581025" y="525780"/>
                </a:lnTo>
                <a:lnTo>
                  <a:pt x="557213" y="454343"/>
                </a:lnTo>
                <a:cubicBezTo>
                  <a:pt x="567690" y="435293"/>
                  <a:pt x="576263" y="415290"/>
                  <a:pt x="581978" y="394335"/>
                </a:cubicBezTo>
                <a:lnTo>
                  <a:pt x="648653" y="360998"/>
                </a:lnTo>
                <a:lnTo>
                  <a:pt x="648653" y="284798"/>
                </a:lnTo>
                <a:lnTo>
                  <a:pt x="581025" y="252413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Graphic 44" descr="Fire">
            <a:extLst>
              <a:ext uri="{FF2B5EF4-FFF2-40B4-BE49-F238E27FC236}">
                <a16:creationId xmlns:a16="http://schemas.microsoft.com/office/drawing/2014/main" id="{D0A300F2-E0D0-408D-8765-228E2D8DEAB8}"/>
              </a:ext>
            </a:extLst>
          </p:cNvPr>
          <p:cNvSpPr/>
          <p:nvPr/>
        </p:nvSpPr>
        <p:spPr>
          <a:xfrm>
            <a:off x="7540167" y="2123297"/>
            <a:ext cx="552450" cy="819150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0FBB121-DBB6-48E7-8FC1-190C7632E401}"/>
              </a:ext>
            </a:extLst>
          </p:cNvPr>
          <p:cNvSpPr/>
          <p:nvPr/>
        </p:nvSpPr>
        <p:spPr>
          <a:xfrm>
            <a:off x="5380264" y="2203686"/>
            <a:ext cx="682688" cy="762000"/>
          </a:xfrm>
          <a:custGeom>
            <a:avLst/>
            <a:gdLst>
              <a:gd name="connsiteX0" fmla="*/ 341293 w 682688"/>
              <a:gd name="connsiteY0" fmla="*/ 553403 h 762000"/>
              <a:gd name="connsiteX1" fmla="*/ 249853 w 682688"/>
              <a:gd name="connsiteY1" fmla="*/ 588645 h 762000"/>
              <a:gd name="connsiteX2" fmla="*/ 338436 w 682688"/>
              <a:gd name="connsiteY2" fmla="*/ 723900 h 762000"/>
              <a:gd name="connsiteX3" fmla="*/ 427018 w 682688"/>
              <a:gd name="connsiteY3" fmla="*/ 586740 h 762000"/>
              <a:gd name="connsiteX4" fmla="*/ 341293 w 682688"/>
              <a:gd name="connsiteY4" fmla="*/ 553403 h 762000"/>
              <a:gd name="connsiteX5" fmla="*/ 445116 w 682688"/>
              <a:gd name="connsiteY5" fmla="*/ 498158 h 762000"/>
              <a:gd name="connsiteX6" fmla="*/ 420351 w 682688"/>
              <a:gd name="connsiteY6" fmla="*/ 512445 h 762000"/>
              <a:gd name="connsiteX7" fmla="*/ 386061 w 682688"/>
              <a:gd name="connsiteY7" fmla="*/ 531495 h 762000"/>
              <a:gd name="connsiteX8" fmla="*/ 436543 w 682688"/>
              <a:gd name="connsiteY8" fmla="*/ 550545 h 762000"/>
              <a:gd name="connsiteX9" fmla="*/ 445116 w 682688"/>
              <a:gd name="connsiteY9" fmla="*/ 498158 h 762000"/>
              <a:gd name="connsiteX10" fmla="*/ 231756 w 682688"/>
              <a:gd name="connsiteY10" fmla="*/ 494348 h 762000"/>
              <a:gd name="connsiteX11" fmla="*/ 241281 w 682688"/>
              <a:gd name="connsiteY11" fmla="*/ 551498 h 762000"/>
              <a:gd name="connsiteX12" fmla="*/ 296526 w 682688"/>
              <a:gd name="connsiteY12" fmla="*/ 531495 h 762000"/>
              <a:gd name="connsiteX13" fmla="*/ 263188 w 682688"/>
              <a:gd name="connsiteY13" fmla="*/ 513398 h 762000"/>
              <a:gd name="connsiteX14" fmla="*/ 231756 w 682688"/>
              <a:gd name="connsiteY14" fmla="*/ 494348 h 762000"/>
              <a:gd name="connsiteX15" fmla="*/ 564178 w 682688"/>
              <a:gd name="connsiteY15" fmla="*/ 409575 h 762000"/>
              <a:gd name="connsiteX16" fmla="*/ 487026 w 682688"/>
              <a:gd name="connsiteY16" fmla="*/ 470535 h 762000"/>
              <a:gd name="connsiteX17" fmla="*/ 473691 w 682688"/>
              <a:gd name="connsiteY17" fmla="*/ 561023 h 762000"/>
              <a:gd name="connsiteX18" fmla="*/ 567036 w 682688"/>
              <a:gd name="connsiteY18" fmla="*/ 574358 h 762000"/>
              <a:gd name="connsiteX19" fmla="*/ 635616 w 682688"/>
              <a:gd name="connsiteY19" fmla="*/ 552450 h 762000"/>
              <a:gd name="connsiteX20" fmla="*/ 564178 w 682688"/>
              <a:gd name="connsiteY20" fmla="*/ 409575 h 762000"/>
              <a:gd name="connsiteX21" fmla="*/ 118408 w 682688"/>
              <a:gd name="connsiteY21" fmla="*/ 409575 h 762000"/>
              <a:gd name="connsiteX22" fmla="*/ 46971 w 682688"/>
              <a:gd name="connsiteY22" fmla="*/ 552450 h 762000"/>
              <a:gd name="connsiteX23" fmla="*/ 115551 w 682688"/>
              <a:gd name="connsiteY23" fmla="*/ 574358 h 762000"/>
              <a:gd name="connsiteX24" fmla="*/ 204133 w 682688"/>
              <a:gd name="connsiteY24" fmla="*/ 561975 h 762000"/>
              <a:gd name="connsiteX25" fmla="*/ 189846 w 682688"/>
              <a:gd name="connsiteY25" fmla="*/ 466725 h 762000"/>
              <a:gd name="connsiteX26" fmla="*/ 118408 w 682688"/>
              <a:gd name="connsiteY26" fmla="*/ 409575 h 762000"/>
              <a:gd name="connsiteX27" fmla="*/ 186988 w 682688"/>
              <a:gd name="connsiteY27" fmla="*/ 348615 h 762000"/>
              <a:gd name="connsiteX28" fmla="*/ 146031 w 682688"/>
              <a:gd name="connsiteY28" fmla="*/ 382905 h 762000"/>
              <a:gd name="connsiteX29" fmla="*/ 186988 w 682688"/>
              <a:gd name="connsiteY29" fmla="*/ 417195 h 762000"/>
              <a:gd name="connsiteX30" fmla="*/ 186036 w 682688"/>
              <a:gd name="connsiteY30" fmla="*/ 381000 h 762000"/>
              <a:gd name="connsiteX31" fmla="*/ 186988 w 682688"/>
              <a:gd name="connsiteY31" fmla="*/ 348615 h 762000"/>
              <a:gd name="connsiteX32" fmla="*/ 489883 w 682688"/>
              <a:gd name="connsiteY32" fmla="*/ 344805 h 762000"/>
              <a:gd name="connsiteX33" fmla="*/ 490836 w 682688"/>
              <a:gd name="connsiteY33" fmla="*/ 381953 h 762000"/>
              <a:gd name="connsiteX34" fmla="*/ 489883 w 682688"/>
              <a:gd name="connsiteY34" fmla="*/ 421958 h 762000"/>
              <a:gd name="connsiteX35" fmla="*/ 536556 w 682688"/>
              <a:gd name="connsiteY35" fmla="*/ 383858 h 762000"/>
              <a:gd name="connsiteX36" fmla="*/ 489883 w 682688"/>
              <a:gd name="connsiteY36" fmla="*/ 344805 h 762000"/>
              <a:gd name="connsiteX37" fmla="*/ 338436 w 682688"/>
              <a:gd name="connsiteY37" fmla="*/ 323850 h 762000"/>
              <a:gd name="connsiteX38" fmla="*/ 395586 w 682688"/>
              <a:gd name="connsiteY38" fmla="*/ 381000 h 762000"/>
              <a:gd name="connsiteX39" fmla="*/ 338436 w 682688"/>
              <a:gd name="connsiteY39" fmla="*/ 438150 h 762000"/>
              <a:gd name="connsiteX40" fmla="*/ 281286 w 682688"/>
              <a:gd name="connsiteY40" fmla="*/ 381000 h 762000"/>
              <a:gd name="connsiteX41" fmla="*/ 338436 w 682688"/>
              <a:gd name="connsiteY41" fmla="*/ 323850 h 762000"/>
              <a:gd name="connsiteX42" fmla="*/ 341293 w 682688"/>
              <a:gd name="connsiteY42" fmla="*/ 253365 h 762000"/>
              <a:gd name="connsiteX43" fmla="*/ 287001 w 682688"/>
              <a:gd name="connsiteY43" fmla="*/ 281940 h 762000"/>
              <a:gd name="connsiteX44" fmla="*/ 226041 w 682688"/>
              <a:gd name="connsiteY44" fmla="*/ 320040 h 762000"/>
              <a:gd name="connsiteX45" fmla="*/ 224136 w 682688"/>
              <a:gd name="connsiteY45" fmla="*/ 381000 h 762000"/>
              <a:gd name="connsiteX46" fmla="*/ 226041 w 682688"/>
              <a:gd name="connsiteY46" fmla="*/ 445770 h 762000"/>
              <a:gd name="connsiteX47" fmla="*/ 281286 w 682688"/>
              <a:gd name="connsiteY47" fmla="*/ 480060 h 762000"/>
              <a:gd name="connsiteX48" fmla="*/ 341293 w 682688"/>
              <a:gd name="connsiteY48" fmla="*/ 511493 h 762000"/>
              <a:gd name="connsiteX49" fmla="*/ 401301 w 682688"/>
              <a:gd name="connsiteY49" fmla="*/ 480060 h 762000"/>
              <a:gd name="connsiteX50" fmla="*/ 449878 w 682688"/>
              <a:gd name="connsiteY50" fmla="*/ 449580 h 762000"/>
              <a:gd name="connsiteX51" fmla="*/ 452736 w 682688"/>
              <a:gd name="connsiteY51" fmla="*/ 381000 h 762000"/>
              <a:gd name="connsiteX52" fmla="*/ 450831 w 682688"/>
              <a:gd name="connsiteY52" fmla="*/ 316230 h 762000"/>
              <a:gd name="connsiteX53" fmla="*/ 395586 w 682688"/>
              <a:gd name="connsiteY53" fmla="*/ 281940 h 762000"/>
              <a:gd name="connsiteX54" fmla="*/ 341293 w 682688"/>
              <a:gd name="connsiteY54" fmla="*/ 253365 h 762000"/>
              <a:gd name="connsiteX55" fmla="*/ 436543 w 682688"/>
              <a:gd name="connsiteY55" fmla="*/ 213360 h 762000"/>
              <a:gd name="connsiteX56" fmla="*/ 385108 w 682688"/>
              <a:gd name="connsiteY56" fmla="*/ 232410 h 762000"/>
              <a:gd name="connsiteX57" fmla="*/ 414636 w 682688"/>
              <a:gd name="connsiteY57" fmla="*/ 248602 h 762000"/>
              <a:gd name="connsiteX58" fmla="*/ 446068 w 682688"/>
              <a:gd name="connsiteY58" fmla="*/ 267653 h 762000"/>
              <a:gd name="connsiteX59" fmla="*/ 436543 w 682688"/>
              <a:gd name="connsiteY59" fmla="*/ 213360 h 762000"/>
              <a:gd name="connsiteX60" fmla="*/ 240328 w 682688"/>
              <a:gd name="connsiteY60" fmla="*/ 211455 h 762000"/>
              <a:gd name="connsiteX61" fmla="*/ 230803 w 682688"/>
              <a:gd name="connsiteY61" fmla="*/ 271463 h 762000"/>
              <a:gd name="connsiteX62" fmla="*/ 266998 w 682688"/>
              <a:gd name="connsiteY62" fmla="*/ 248602 h 762000"/>
              <a:gd name="connsiteX63" fmla="*/ 296526 w 682688"/>
              <a:gd name="connsiteY63" fmla="*/ 232410 h 762000"/>
              <a:gd name="connsiteX64" fmla="*/ 240328 w 682688"/>
              <a:gd name="connsiteY64" fmla="*/ 211455 h 762000"/>
              <a:gd name="connsiteX65" fmla="*/ 571798 w 682688"/>
              <a:gd name="connsiteY65" fmla="*/ 187643 h 762000"/>
              <a:gd name="connsiteX66" fmla="*/ 472738 w 682688"/>
              <a:gd name="connsiteY66" fmla="*/ 201930 h 762000"/>
              <a:gd name="connsiteX67" fmla="*/ 487026 w 682688"/>
              <a:gd name="connsiteY67" fmla="*/ 295275 h 762000"/>
              <a:gd name="connsiteX68" fmla="*/ 564178 w 682688"/>
              <a:gd name="connsiteY68" fmla="*/ 357188 h 762000"/>
              <a:gd name="connsiteX69" fmla="*/ 640378 w 682688"/>
              <a:gd name="connsiteY69" fmla="*/ 209550 h 762000"/>
              <a:gd name="connsiteX70" fmla="*/ 571798 w 682688"/>
              <a:gd name="connsiteY70" fmla="*/ 187643 h 762000"/>
              <a:gd name="connsiteX71" fmla="*/ 109836 w 682688"/>
              <a:gd name="connsiteY71" fmla="*/ 187643 h 762000"/>
              <a:gd name="connsiteX72" fmla="*/ 41256 w 682688"/>
              <a:gd name="connsiteY72" fmla="*/ 209550 h 762000"/>
              <a:gd name="connsiteX73" fmla="*/ 117456 w 682688"/>
              <a:gd name="connsiteY73" fmla="*/ 357188 h 762000"/>
              <a:gd name="connsiteX74" fmla="*/ 188893 w 682688"/>
              <a:gd name="connsiteY74" fmla="*/ 299085 h 762000"/>
              <a:gd name="connsiteX75" fmla="*/ 203181 w 682688"/>
              <a:gd name="connsiteY75" fmla="*/ 200978 h 762000"/>
              <a:gd name="connsiteX76" fmla="*/ 109836 w 682688"/>
              <a:gd name="connsiteY76" fmla="*/ 187643 h 762000"/>
              <a:gd name="connsiteX77" fmla="*/ 338436 w 682688"/>
              <a:gd name="connsiteY77" fmla="*/ 38100 h 762000"/>
              <a:gd name="connsiteX78" fmla="*/ 249853 w 682688"/>
              <a:gd name="connsiteY78" fmla="*/ 174308 h 762000"/>
              <a:gd name="connsiteX79" fmla="*/ 341293 w 682688"/>
              <a:gd name="connsiteY79" fmla="*/ 210503 h 762000"/>
              <a:gd name="connsiteX80" fmla="*/ 427971 w 682688"/>
              <a:gd name="connsiteY80" fmla="*/ 176213 h 762000"/>
              <a:gd name="connsiteX81" fmla="*/ 338436 w 682688"/>
              <a:gd name="connsiteY81" fmla="*/ 38100 h 762000"/>
              <a:gd name="connsiteX82" fmla="*/ 338436 w 682688"/>
              <a:gd name="connsiteY82" fmla="*/ 0 h 762000"/>
              <a:gd name="connsiteX83" fmla="*/ 464166 w 682688"/>
              <a:gd name="connsiteY83" fmla="*/ 165735 h 762000"/>
              <a:gd name="connsiteX84" fmla="*/ 571798 w 682688"/>
              <a:gd name="connsiteY84" fmla="*/ 149543 h 762000"/>
              <a:gd name="connsiteX85" fmla="*/ 673716 w 682688"/>
              <a:gd name="connsiteY85" fmla="*/ 190500 h 762000"/>
              <a:gd name="connsiteX86" fmla="*/ 590848 w 682688"/>
              <a:gd name="connsiteY86" fmla="*/ 384810 h 762000"/>
              <a:gd name="connsiteX87" fmla="*/ 668001 w 682688"/>
              <a:gd name="connsiteY87" fmla="*/ 572453 h 762000"/>
              <a:gd name="connsiteX88" fmla="*/ 566083 w 682688"/>
              <a:gd name="connsiteY88" fmla="*/ 613410 h 762000"/>
              <a:gd name="connsiteX89" fmla="*/ 463213 w 682688"/>
              <a:gd name="connsiteY89" fmla="*/ 598170 h 762000"/>
              <a:gd name="connsiteX90" fmla="*/ 338436 w 682688"/>
              <a:gd name="connsiteY90" fmla="*/ 762000 h 762000"/>
              <a:gd name="connsiteX91" fmla="*/ 213658 w 682688"/>
              <a:gd name="connsiteY91" fmla="*/ 598170 h 762000"/>
              <a:gd name="connsiteX92" fmla="*/ 115551 w 682688"/>
              <a:gd name="connsiteY92" fmla="*/ 611505 h 762000"/>
              <a:gd name="connsiteX93" fmla="*/ 13633 w 682688"/>
              <a:gd name="connsiteY93" fmla="*/ 570548 h 762000"/>
              <a:gd name="connsiteX94" fmla="*/ 90786 w 682688"/>
              <a:gd name="connsiteY94" fmla="*/ 382905 h 762000"/>
              <a:gd name="connsiteX95" fmla="*/ 8871 w 682688"/>
              <a:gd name="connsiteY95" fmla="*/ 189548 h 762000"/>
              <a:gd name="connsiteX96" fmla="*/ 110788 w 682688"/>
              <a:gd name="connsiteY96" fmla="*/ 148590 h 762000"/>
              <a:gd name="connsiteX97" fmla="*/ 213658 w 682688"/>
              <a:gd name="connsiteY97" fmla="*/ 163830 h 762000"/>
              <a:gd name="connsiteX98" fmla="*/ 338436 w 682688"/>
              <a:gd name="connsiteY9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2688" h="762000">
                <a:moveTo>
                  <a:pt x="341293" y="553403"/>
                </a:moveTo>
                <a:cubicBezTo>
                  <a:pt x="309861" y="567690"/>
                  <a:pt x="279381" y="579120"/>
                  <a:pt x="249853" y="588645"/>
                </a:cubicBezTo>
                <a:cubicBezTo>
                  <a:pt x="273666" y="674370"/>
                  <a:pt x="309861" y="723900"/>
                  <a:pt x="338436" y="723900"/>
                </a:cubicBezTo>
                <a:cubicBezTo>
                  <a:pt x="367011" y="723900"/>
                  <a:pt x="403206" y="674370"/>
                  <a:pt x="427018" y="586740"/>
                </a:cubicBezTo>
                <a:cubicBezTo>
                  <a:pt x="399396" y="578168"/>
                  <a:pt x="370821" y="566738"/>
                  <a:pt x="341293" y="553403"/>
                </a:cubicBezTo>
                <a:close/>
                <a:moveTo>
                  <a:pt x="445116" y="498158"/>
                </a:moveTo>
                <a:cubicBezTo>
                  <a:pt x="437496" y="502920"/>
                  <a:pt x="428923" y="507683"/>
                  <a:pt x="420351" y="512445"/>
                </a:cubicBezTo>
                <a:cubicBezTo>
                  <a:pt x="408921" y="519113"/>
                  <a:pt x="397491" y="525780"/>
                  <a:pt x="386061" y="531495"/>
                </a:cubicBezTo>
                <a:cubicBezTo>
                  <a:pt x="403206" y="539115"/>
                  <a:pt x="420351" y="544830"/>
                  <a:pt x="436543" y="550545"/>
                </a:cubicBezTo>
                <a:cubicBezTo>
                  <a:pt x="439401" y="534353"/>
                  <a:pt x="442258" y="516255"/>
                  <a:pt x="445116" y="498158"/>
                </a:cubicBezTo>
                <a:close/>
                <a:moveTo>
                  <a:pt x="231756" y="494348"/>
                </a:moveTo>
                <a:cubicBezTo>
                  <a:pt x="234613" y="514350"/>
                  <a:pt x="237471" y="533400"/>
                  <a:pt x="241281" y="551498"/>
                </a:cubicBezTo>
                <a:cubicBezTo>
                  <a:pt x="259378" y="545783"/>
                  <a:pt x="277476" y="539115"/>
                  <a:pt x="296526" y="531495"/>
                </a:cubicBezTo>
                <a:cubicBezTo>
                  <a:pt x="285096" y="525780"/>
                  <a:pt x="273666" y="519113"/>
                  <a:pt x="263188" y="513398"/>
                </a:cubicBezTo>
                <a:cubicBezTo>
                  <a:pt x="251758" y="506730"/>
                  <a:pt x="242233" y="501015"/>
                  <a:pt x="231756" y="494348"/>
                </a:cubicBezTo>
                <a:close/>
                <a:moveTo>
                  <a:pt x="564178" y="409575"/>
                </a:moveTo>
                <a:cubicBezTo>
                  <a:pt x="541318" y="430530"/>
                  <a:pt x="515601" y="450533"/>
                  <a:pt x="487026" y="470535"/>
                </a:cubicBezTo>
                <a:cubicBezTo>
                  <a:pt x="484168" y="502920"/>
                  <a:pt x="479406" y="532448"/>
                  <a:pt x="473691" y="561023"/>
                </a:cubicBezTo>
                <a:cubicBezTo>
                  <a:pt x="507028" y="569595"/>
                  <a:pt x="539413" y="574358"/>
                  <a:pt x="567036" y="574358"/>
                </a:cubicBezTo>
                <a:cubicBezTo>
                  <a:pt x="602278" y="574358"/>
                  <a:pt x="627043" y="566738"/>
                  <a:pt x="635616" y="552450"/>
                </a:cubicBezTo>
                <a:cubicBezTo>
                  <a:pt x="649903" y="527685"/>
                  <a:pt x="625138" y="472440"/>
                  <a:pt x="564178" y="409575"/>
                </a:cubicBezTo>
                <a:close/>
                <a:moveTo>
                  <a:pt x="118408" y="409575"/>
                </a:moveTo>
                <a:cubicBezTo>
                  <a:pt x="57448" y="472440"/>
                  <a:pt x="32683" y="527685"/>
                  <a:pt x="46971" y="552450"/>
                </a:cubicBezTo>
                <a:cubicBezTo>
                  <a:pt x="54591" y="565785"/>
                  <a:pt x="80308" y="574358"/>
                  <a:pt x="115551" y="574358"/>
                </a:cubicBezTo>
                <a:cubicBezTo>
                  <a:pt x="142221" y="574358"/>
                  <a:pt x="172701" y="570548"/>
                  <a:pt x="204133" y="561975"/>
                </a:cubicBezTo>
                <a:cubicBezTo>
                  <a:pt x="197466" y="532448"/>
                  <a:pt x="192703" y="500063"/>
                  <a:pt x="189846" y="466725"/>
                </a:cubicBezTo>
                <a:cubicBezTo>
                  <a:pt x="164128" y="447675"/>
                  <a:pt x="140316" y="428625"/>
                  <a:pt x="118408" y="409575"/>
                </a:cubicBezTo>
                <a:close/>
                <a:moveTo>
                  <a:pt x="186988" y="348615"/>
                </a:moveTo>
                <a:cubicBezTo>
                  <a:pt x="172701" y="360045"/>
                  <a:pt x="158413" y="371475"/>
                  <a:pt x="146031" y="382905"/>
                </a:cubicBezTo>
                <a:cubicBezTo>
                  <a:pt x="158413" y="394335"/>
                  <a:pt x="171748" y="405765"/>
                  <a:pt x="186988" y="417195"/>
                </a:cubicBezTo>
                <a:cubicBezTo>
                  <a:pt x="186036" y="405765"/>
                  <a:pt x="186036" y="393383"/>
                  <a:pt x="186036" y="381000"/>
                </a:cubicBezTo>
                <a:cubicBezTo>
                  <a:pt x="186036" y="369570"/>
                  <a:pt x="186988" y="359093"/>
                  <a:pt x="186988" y="348615"/>
                </a:cubicBezTo>
                <a:close/>
                <a:moveTo>
                  <a:pt x="489883" y="344805"/>
                </a:moveTo>
                <a:cubicBezTo>
                  <a:pt x="490836" y="356235"/>
                  <a:pt x="490836" y="368618"/>
                  <a:pt x="490836" y="381953"/>
                </a:cubicBezTo>
                <a:cubicBezTo>
                  <a:pt x="490836" y="395288"/>
                  <a:pt x="490836" y="408623"/>
                  <a:pt x="489883" y="421958"/>
                </a:cubicBezTo>
                <a:cubicBezTo>
                  <a:pt x="507028" y="409575"/>
                  <a:pt x="522268" y="396240"/>
                  <a:pt x="536556" y="383858"/>
                </a:cubicBezTo>
                <a:cubicBezTo>
                  <a:pt x="522268" y="370523"/>
                  <a:pt x="507028" y="358140"/>
                  <a:pt x="489883" y="344805"/>
                </a:cubicBezTo>
                <a:close/>
                <a:moveTo>
                  <a:pt x="338436" y="323850"/>
                </a:moveTo>
                <a:cubicBezTo>
                  <a:pt x="369999" y="323850"/>
                  <a:pt x="395586" y="349437"/>
                  <a:pt x="395586" y="381000"/>
                </a:cubicBezTo>
                <a:cubicBezTo>
                  <a:pt x="395586" y="412563"/>
                  <a:pt x="369999" y="438150"/>
                  <a:pt x="338436" y="438150"/>
                </a:cubicBezTo>
                <a:cubicBezTo>
                  <a:pt x="306873" y="438150"/>
                  <a:pt x="281286" y="412563"/>
                  <a:pt x="281286" y="381000"/>
                </a:cubicBezTo>
                <a:cubicBezTo>
                  <a:pt x="281286" y="349437"/>
                  <a:pt x="306873" y="323850"/>
                  <a:pt x="338436" y="323850"/>
                </a:cubicBezTo>
                <a:close/>
                <a:moveTo>
                  <a:pt x="341293" y="253365"/>
                </a:moveTo>
                <a:cubicBezTo>
                  <a:pt x="323196" y="261938"/>
                  <a:pt x="305098" y="271463"/>
                  <a:pt x="287001" y="281940"/>
                </a:cubicBezTo>
                <a:cubicBezTo>
                  <a:pt x="265093" y="294323"/>
                  <a:pt x="245091" y="306705"/>
                  <a:pt x="226041" y="320040"/>
                </a:cubicBezTo>
                <a:cubicBezTo>
                  <a:pt x="225088" y="340043"/>
                  <a:pt x="224136" y="360045"/>
                  <a:pt x="224136" y="381000"/>
                </a:cubicBezTo>
                <a:cubicBezTo>
                  <a:pt x="224136" y="403860"/>
                  <a:pt x="224136" y="424815"/>
                  <a:pt x="226041" y="445770"/>
                </a:cubicBezTo>
                <a:cubicBezTo>
                  <a:pt x="243186" y="457200"/>
                  <a:pt x="262236" y="468630"/>
                  <a:pt x="281286" y="480060"/>
                </a:cubicBezTo>
                <a:cubicBezTo>
                  <a:pt x="301288" y="491490"/>
                  <a:pt x="321291" y="501968"/>
                  <a:pt x="341293" y="511493"/>
                </a:cubicBezTo>
                <a:cubicBezTo>
                  <a:pt x="361296" y="501968"/>
                  <a:pt x="381298" y="491490"/>
                  <a:pt x="401301" y="480060"/>
                </a:cubicBezTo>
                <a:cubicBezTo>
                  <a:pt x="418446" y="469583"/>
                  <a:pt x="434638" y="460058"/>
                  <a:pt x="449878" y="449580"/>
                </a:cubicBezTo>
                <a:cubicBezTo>
                  <a:pt x="451783" y="427673"/>
                  <a:pt x="452736" y="404813"/>
                  <a:pt x="452736" y="381000"/>
                </a:cubicBezTo>
                <a:cubicBezTo>
                  <a:pt x="452736" y="358140"/>
                  <a:pt x="452736" y="337185"/>
                  <a:pt x="450831" y="316230"/>
                </a:cubicBezTo>
                <a:cubicBezTo>
                  <a:pt x="433686" y="304800"/>
                  <a:pt x="414636" y="293370"/>
                  <a:pt x="395586" y="281940"/>
                </a:cubicBezTo>
                <a:cubicBezTo>
                  <a:pt x="377488" y="271463"/>
                  <a:pt x="359391" y="261938"/>
                  <a:pt x="341293" y="253365"/>
                </a:cubicBezTo>
                <a:close/>
                <a:moveTo>
                  <a:pt x="436543" y="213360"/>
                </a:moveTo>
                <a:cubicBezTo>
                  <a:pt x="419398" y="219075"/>
                  <a:pt x="402253" y="224790"/>
                  <a:pt x="385108" y="232410"/>
                </a:cubicBezTo>
                <a:cubicBezTo>
                  <a:pt x="395586" y="238125"/>
                  <a:pt x="405111" y="243840"/>
                  <a:pt x="414636" y="248602"/>
                </a:cubicBezTo>
                <a:cubicBezTo>
                  <a:pt x="426066" y="255270"/>
                  <a:pt x="435591" y="260985"/>
                  <a:pt x="446068" y="267653"/>
                </a:cubicBezTo>
                <a:cubicBezTo>
                  <a:pt x="443211" y="248602"/>
                  <a:pt x="440353" y="230505"/>
                  <a:pt x="436543" y="213360"/>
                </a:cubicBezTo>
                <a:close/>
                <a:moveTo>
                  <a:pt x="240328" y="211455"/>
                </a:moveTo>
                <a:cubicBezTo>
                  <a:pt x="236518" y="230505"/>
                  <a:pt x="233661" y="250508"/>
                  <a:pt x="230803" y="271463"/>
                </a:cubicBezTo>
                <a:cubicBezTo>
                  <a:pt x="243186" y="263843"/>
                  <a:pt x="255568" y="256223"/>
                  <a:pt x="266998" y="248602"/>
                </a:cubicBezTo>
                <a:cubicBezTo>
                  <a:pt x="276523" y="242888"/>
                  <a:pt x="287001" y="237173"/>
                  <a:pt x="296526" y="232410"/>
                </a:cubicBezTo>
                <a:cubicBezTo>
                  <a:pt x="277476" y="224790"/>
                  <a:pt x="258426" y="217170"/>
                  <a:pt x="240328" y="211455"/>
                </a:cubicBezTo>
                <a:close/>
                <a:moveTo>
                  <a:pt x="571798" y="187643"/>
                </a:moveTo>
                <a:cubicBezTo>
                  <a:pt x="543223" y="187643"/>
                  <a:pt x="508933" y="192405"/>
                  <a:pt x="472738" y="201930"/>
                </a:cubicBezTo>
                <a:cubicBezTo>
                  <a:pt x="479406" y="231458"/>
                  <a:pt x="484168" y="262890"/>
                  <a:pt x="487026" y="295275"/>
                </a:cubicBezTo>
                <a:cubicBezTo>
                  <a:pt x="515601" y="315278"/>
                  <a:pt x="541318" y="336233"/>
                  <a:pt x="564178" y="357188"/>
                </a:cubicBezTo>
                <a:cubicBezTo>
                  <a:pt x="628948" y="292418"/>
                  <a:pt x="654666" y="234315"/>
                  <a:pt x="640378" y="209550"/>
                </a:cubicBezTo>
                <a:cubicBezTo>
                  <a:pt x="632758" y="196215"/>
                  <a:pt x="607041" y="187643"/>
                  <a:pt x="571798" y="187643"/>
                </a:cubicBezTo>
                <a:close/>
                <a:moveTo>
                  <a:pt x="109836" y="187643"/>
                </a:moveTo>
                <a:cubicBezTo>
                  <a:pt x="74593" y="187643"/>
                  <a:pt x="49828" y="195263"/>
                  <a:pt x="41256" y="209550"/>
                </a:cubicBezTo>
                <a:cubicBezTo>
                  <a:pt x="26968" y="234315"/>
                  <a:pt x="53638" y="292418"/>
                  <a:pt x="117456" y="357188"/>
                </a:cubicBezTo>
                <a:cubicBezTo>
                  <a:pt x="138411" y="337185"/>
                  <a:pt x="162223" y="318135"/>
                  <a:pt x="188893" y="299085"/>
                </a:cubicBezTo>
                <a:cubicBezTo>
                  <a:pt x="191751" y="264795"/>
                  <a:pt x="196513" y="231458"/>
                  <a:pt x="203181" y="200978"/>
                </a:cubicBezTo>
                <a:cubicBezTo>
                  <a:pt x="168891" y="192405"/>
                  <a:pt x="137458" y="187643"/>
                  <a:pt x="109836" y="187643"/>
                </a:cubicBezTo>
                <a:close/>
                <a:moveTo>
                  <a:pt x="338436" y="38100"/>
                </a:moveTo>
                <a:cubicBezTo>
                  <a:pt x="309861" y="38100"/>
                  <a:pt x="273666" y="87630"/>
                  <a:pt x="249853" y="174308"/>
                </a:cubicBezTo>
                <a:cubicBezTo>
                  <a:pt x="279381" y="183833"/>
                  <a:pt x="309861" y="196215"/>
                  <a:pt x="341293" y="210503"/>
                </a:cubicBezTo>
                <a:cubicBezTo>
                  <a:pt x="370821" y="197168"/>
                  <a:pt x="400348" y="185738"/>
                  <a:pt x="427971" y="176213"/>
                </a:cubicBezTo>
                <a:cubicBezTo>
                  <a:pt x="404158" y="88582"/>
                  <a:pt x="367011" y="38100"/>
                  <a:pt x="338436" y="38100"/>
                </a:cubicBezTo>
                <a:close/>
                <a:moveTo>
                  <a:pt x="338436" y="0"/>
                </a:moveTo>
                <a:cubicBezTo>
                  <a:pt x="390823" y="0"/>
                  <a:pt x="436543" y="65723"/>
                  <a:pt x="464166" y="165735"/>
                </a:cubicBezTo>
                <a:cubicBezTo>
                  <a:pt x="504171" y="155258"/>
                  <a:pt x="540366" y="149543"/>
                  <a:pt x="571798" y="149543"/>
                </a:cubicBezTo>
                <a:cubicBezTo>
                  <a:pt x="621328" y="149543"/>
                  <a:pt x="657523" y="162878"/>
                  <a:pt x="673716" y="190500"/>
                </a:cubicBezTo>
                <a:cubicBezTo>
                  <a:pt x="700386" y="236220"/>
                  <a:pt x="666096" y="309563"/>
                  <a:pt x="590848" y="384810"/>
                </a:cubicBezTo>
                <a:cubicBezTo>
                  <a:pt x="661333" y="457200"/>
                  <a:pt x="693718" y="527685"/>
                  <a:pt x="668001" y="572453"/>
                </a:cubicBezTo>
                <a:cubicBezTo>
                  <a:pt x="651808" y="600075"/>
                  <a:pt x="615613" y="613410"/>
                  <a:pt x="566083" y="613410"/>
                </a:cubicBezTo>
                <a:cubicBezTo>
                  <a:pt x="535603" y="613410"/>
                  <a:pt x="501313" y="607695"/>
                  <a:pt x="463213" y="598170"/>
                </a:cubicBezTo>
                <a:cubicBezTo>
                  <a:pt x="436543" y="697230"/>
                  <a:pt x="389871" y="762000"/>
                  <a:pt x="338436" y="762000"/>
                </a:cubicBezTo>
                <a:cubicBezTo>
                  <a:pt x="287001" y="762000"/>
                  <a:pt x="241281" y="697230"/>
                  <a:pt x="213658" y="598170"/>
                </a:cubicBezTo>
                <a:cubicBezTo>
                  <a:pt x="177463" y="606743"/>
                  <a:pt x="144126" y="611505"/>
                  <a:pt x="115551" y="611505"/>
                </a:cubicBezTo>
                <a:cubicBezTo>
                  <a:pt x="66021" y="611505"/>
                  <a:pt x="29826" y="598170"/>
                  <a:pt x="13633" y="570548"/>
                </a:cubicBezTo>
                <a:cubicBezTo>
                  <a:pt x="-12084" y="525780"/>
                  <a:pt x="20301" y="455295"/>
                  <a:pt x="90786" y="382905"/>
                </a:cubicBezTo>
                <a:cubicBezTo>
                  <a:pt x="17443" y="308610"/>
                  <a:pt x="-17799" y="235268"/>
                  <a:pt x="8871" y="189548"/>
                </a:cubicBezTo>
                <a:cubicBezTo>
                  <a:pt x="25063" y="161925"/>
                  <a:pt x="61258" y="148590"/>
                  <a:pt x="110788" y="148590"/>
                </a:cubicBezTo>
                <a:cubicBezTo>
                  <a:pt x="141268" y="148590"/>
                  <a:pt x="175558" y="154305"/>
                  <a:pt x="213658" y="163830"/>
                </a:cubicBezTo>
                <a:cubicBezTo>
                  <a:pt x="240328" y="64770"/>
                  <a:pt x="287001" y="0"/>
                  <a:pt x="338436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CF06EE2-3FEA-419E-B7E1-218DDF261E0D}"/>
              </a:ext>
            </a:extLst>
          </p:cNvPr>
          <p:cNvSpPr/>
          <p:nvPr/>
        </p:nvSpPr>
        <p:spPr>
          <a:xfrm>
            <a:off x="3270936" y="2237538"/>
            <a:ext cx="767138" cy="764538"/>
          </a:xfrm>
          <a:custGeom>
            <a:avLst/>
            <a:gdLst>
              <a:gd name="connsiteX0" fmla="*/ 175211 w 767138"/>
              <a:gd name="connsiteY0" fmla="*/ 532146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6 h 764538"/>
              <a:gd name="connsiteX6" fmla="*/ 484758 w 767138"/>
              <a:gd name="connsiteY6" fmla="*/ 525107 h 764538"/>
              <a:gd name="connsiteX7" fmla="*/ 499998 w 767138"/>
              <a:gd name="connsiteY7" fmla="*/ 564159 h 764538"/>
              <a:gd name="connsiteX8" fmla="*/ 492378 w 767138"/>
              <a:gd name="connsiteY8" fmla="*/ 602259 h 764538"/>
              <a:gd name="connsiteX9" fmla="*/ 340930 w 767138"/>
              <a:gd name="connsiteY9" fmla="*/ 753707 h 764538"/>
              <a:gd name="connsiteX10" fmla="*/ 280923 w 767138"/>
              <a:gd name="connsiteY10" fmla="*/ 721322 h 764538"/>
              <a:gd name="connsiteX11" fmla="*/ 310450 w 767138"/>
              <a:gd name="connsiteY11" fmla="*/ 586067 h 764538"/>
              <a:gd name="connsiteX12" fmla="*/ 484758 w 767138"/>
              <a:gd name="connsiteY12" fmla="*/ 525107 h 764538"/>
              <a:gd name="connsiteX13" fmla="*/ 179839 w 767138"/>
              <a:gd name="connsiteY13" fmla="*/ 262575 h 764538"/>
              <a:gd name="connsiteX14" fmla="*/ 199961 w 767138"/>
              <a:gd name="connsiteY14" fmla="*/ 264122 h 764538"/>
              <a:gd name="connsiteX15" fmla="*/ 232346 w 767138"/>
              <a:gd name="connsiteY15" fmla="*/ 276505 h 764538"/>
              <a:gd name="connsiteX16" fmla="*/ 169481 w 767138"/>
              <a:gd name="connsiteY16" fmla="*/ 454622 h 764538"/>
              <a:gd name="connsiteX17" fmla="*/ 42798 w 767138"/>
              <a:gd name="connsiteY17" fmla="*/ 483197 h 764538"/>
              <a:gd name="connsiteX18" fmla="*/ 10413 w 767138"/>
              <a:gd name="connsiteY18" fmla="*/ 423190 h 764538"/>
              <a:gd name="connsiteX19" fmla="*/ 161861 w 767138"/>
              <a:gd name="connsiteY19" fmla="*/ 271742 h 764538"/>
              <a:gd name="connsiteX20" fmla="*/ 179839 w 767138"/>
              <a:gd name="connsiteY20" fmla="*/ 262575 h 764538"/>
              <a:gd name="connsiteX21" fmla="*/ 548694 w 767138"/>
              <a:gd name="connsiteY21" fmla="*/ 151489 h 764538"/>
              <a:gd name="connsiteX22" fmla="*/ 508571 w 767138"/>
              <a:gd name="connsiteY22" fmla="*/ 167920 h 764538"/>
              <a:gd name="connsiteX23" fmla="*/ 508571 w 767138"/>
              <a:gd name="connsiteY23" fmla="*/ 248882 h 764538"/>
              <a:gd name="connsiteX24" fmla="*/ 589533 w 767138"/>
              <a:gd name="connsiteY24" fmla="*/ 248882 h 764538"/>
              <a:gd name="connsiteX25" fmla="*/ 589533 w 767138"/>
              <a:gd name="connsiteY25" fmla="*/ 167920 h 764538"/>
              <a:gd name="connsiteX26" fmla="*/ 548694 w 767138"/>
              <a:gd name="connsiteY26" fmla="*/ 151489 h 764538"/>
              <a:gd name="connsiteX27" fmla="*/ 540956 w 767138"/>
              <a:gd name="connsiteY27" fmla="*/ 43142 h 764538"/>
              <a:gd name="connsiteX28" fmla="*/ 642873 w 767138"/>
              <a:gd name="connsiteY28" fmla="*/ 113627 h 764538"/>
              <a:gd name="connsiteX29" fmla="*/ 715263 w 767138"/>
              <a:gd name="connsiteY29" fmla="*/ 218402 h 764538"/>
              <a:gd name="connsiteX30" fmla="*/ 591438 w 767138"/>
              <a:gd name="connsiteY30" fmla="*/ 399377 h 764538"/>
              <a:gd name="connsiteX31" fmla="*/ 261873 w 767138"/>
              <a:gd name="connsiteY31" fmla="*/ 554635 h 764538"/>
              <a:gd name="connsiteX32" fmla="*/ 202818 w 767138"/>
              <a:gd name="connsiteY32" fmla="*/ 495580 h 764538"/>
              <a:gd name="connsiteX33" fmla="*/ 359028 w 767138"/>
              <a:gd name="connsiteY33" fmla="*/ 166967 h 764538"/>
              <a:gd name="connsiteX34" fmla="*/ 540956 w 767138"/>
              <a:gd name="connsiteY34" fmla="*/ 43142 h 764538"/>
              <a:gd name="connsiteX35" fmla="*/ 740669 w 767138"/>
              <a:gd name="connsiteY35" fmla="*/ 12 h 764538"/>
              <a:gd name="connsiteX36" fmla="*/ 762889 w 767138"/>
              <a:gd name="connsiteY36" fmla="*/ 5042 h 764538"/>
              <a:gd name="connsiteX37" fmla="*/ 733361 w 767138"/>
              <a:gd name="connsiteY37" fmla="*/ 167920 h 764538"/>
              <a:gd name="connsiteX38" fmla="*/ 670496 w 767138"/>
              <a:gd name="connsiteY38" fmla="*/ 87910 h 764538"/>
              <a:gd name="connsiteX39" fmla="*/ 592391 w 767138"/>
              <a:gd name="connsiteY39" fmla="*/ 25997 h 764538"/>
              <a:gd name="connsiteX40" fmla="*/ 740669 w 767138"/>
              <a:gd name="connsiteY40" fmla="*/ 12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67138" h="764538">
                <a:moveTo>
                  <a:pt x="175211" y="532146"/>
                </a:moveTo>
                <a:cubicBezTo>
                  <a:pt x="188650" y="526833"/>
                  <a:pt x="190436" y="544157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6" y="538204"/>
                  <a:pt x="170731" y="533918"/>
                  <a:pt x="175211" y="532146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39" y="262575"/>
                </a:moveTo>
                <a:cubicBezTo>
                  <a:pt x="186388" y="261265"/>
                  <a:pt x="193293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099" y="266980"/>
                  <a:pt x="173291" y="263884"/>
                  <a:pt x="179839" y="262575"/>
                </a:cubicBezTo>
                <a:close/>
                <a:moveTo>
                  <a:pt x="548694" y="151489"/>
                </a:moveTo>
                <a:cubicBezTo>
                  <a:pt x="534050" y="151489"/>
                  <a:pt x="519524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4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2"/>
                </a:moveTo>
                <a:cubicBezTo>
                  <a:pt x="751697" y="161"/>
                  <a:pt x="759555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10"/>
                  <a:pt x="707585" y="-435"/>
                  <a:pt x="740669" y="12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Diagram – Slide Template</vt:lpstr>
      <vt:lpstr>Serpentine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 Diagram</dc:title>
  <dc:creator>PresentationGO.com</dc:creator>
  <dc:description>© Copyright PresentationGO.com</dc:description>
  <dcterms:created xsi:type="dcterms:W3CDTF">2014-11-26T05:14:11Z</dcterms:created>
  <dcterms:modified xsi:type="dcterms:W3CDTF">2019-08-01T19:51:58Z</dcterms:modified>
  <cp:category>Graphics &amp; Metaphors</cp:category>
</cp:coreProperties>
</file>