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5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59B1F7A-853E-4815-8276-4812EFCFE41D}"/>
              </a:ext>
            </a:extLst>
          </p:cNvPr>
          <p:cNvSpPr/>
          <p:nvPr/>
        </p:nvSpPr>
        <p:spPr>
          <a:xfrm>
            <a:off x="4117996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02</a:t>
            </a:r>
            <a:endParaRPr dirty="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915D423-975B-4C07-B184-54E16763ED11}"/>
              </a:ext>
            </a:extLst>
          </p:cNvPr>
          <p:cNvSpPr/>
          <p:nvPr/>
        </p:nvSpPr>
        <p:spPr>
          <a:xfrm>
            <a:off x="6408700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04</a:t>
            </a:r>
            <a:endParaRPr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6386C9F-C31D-4AFF-BCBE-E970B28BC3BA}"/>
              </a:ext>
            </a:extLst>
          </p:cNvPr>
          <p:cNvSpPr/>
          <p:nvPr/>
        </p:nvSpPr>
        <p:spPr>
          <a:xfrm>
            <a:off x="8699191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06</a:t>
            </a:r>
            <a:endParaRPr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F4E9ADC-A596-424F-A93E-AC0CB7CF8746}"/>
              </a:ext>
            </a:extLst>
          </p:cNvPr>
          <p:cNvSpPr/>
          <p:nvPr/>
        </p:nvSpPr>
        <p:spPr>
          <a:xfrm>
            <a:off x="2972846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01</a:t>
            </a:r>
            <a:endParaRPr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68A3C-D6B3-4731-856D-6EBFF498F276}"/>
              </a:ext>
            </a:extLst>
          </p:cNvPr>
          <p:cNvSpPr/>
          <p:nvPr/>
        </p:nvSpPr>
        <p:spPr>
          <a:xfrm>
            <a:off x="5263348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03</a:t>
            </a:r>
            <a:endParaRPr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0B5ACD4-50A3-4AC7-8358-1876E4204E21}"/>
              </a:ext>
            </a:extLst>
          </p:cNvPr>
          <p:cNvSpPr/>
          <p:nvPr/>
        </p:nvSpPr>
        <p:spPr>
          <a:xfrm>
            <a:off x="7554052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05</a:t>
            </a:r>
            <a:endParaRPr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AC198EF-6637-4592-89DA-3E6E39768A45}"/>
              </a:ext>
            </a:extLst>
          </p:cNvPr>
          <p:cNvSpPr/>
          <p:nvPr/>
        </p:nvSpPr>
        <p:spPr>
          <a:xfrm>
            <a:off x="2410443" y="3410557"/>
            <a:ext cx="1644779" cy="18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595" extrusionOk="0">
                <a:moveTo>
                  <a:pt x="18299" y="0"/>
                </a:moveTo>
                <a:cubicBezTo>
                  <a:pt x="18145" y="0"/>
                  <a:pt x="17997" y="10"/>
                  <a:pt x="17849" y="24"/>
                </a:cubicBezTo>
                <a:cubicBezTo>
                  <a:pt x="16204" y="215"/>
                  <a:pt x="15003" y="1513"/>
                  <a:pt x="15003" y="2992"/>
                </a:cubicBezTo>
                <a:lnTo>
                  <a:pt x="15003" y="11896"/>
                </a:lnTo>
                <a:cubicBezTo>
                  <a:pt x="15003" y="13927"/>
                  <a:pt x="13232" y="15659"/>
                  <a:pt x="10951" y="15737"/>
                </a:cubicBezTo>
                <a:cubicBezTo>
                  <a:pt x="8554" y="15820"/>
                  <a:pt x="6575" y="14107"/>
                  <a:pt x="6575" y="11989"/>
                </a:cubicBezTo>
                <a:cubicBezTo>
                  <a:pt x="6575" y="10353"/>
                  <a:pt x="5067" y="9030"/>
                  <a:pt x="3219" y="9065"/>
                </a:cubicBezTo>
                <a:cubicBezTo>
                  <a:pt x="1393" y="9099"/>
                  <a:pt x="-22" y="10495"/>
                  <a:pt x="0" y="12120"/>
                </a:cubicBezTo>
                <a:cubicBezTo>
                  <a:pt x="77" y="17358"/>
                  <a:pt x="4891" y="21600"/>
                  <a:pt x="10797" y="21595"/>
                </a:cubicBezTo>
                <a:cubicBezTo>
                  <a:pt x="16785" y="21590"/>
                  <a:pt x="21578" y="17143"/>
                  <a:pt x="21578" y="11813"/>
                </a:cubicBezTo>
                <a:lnTo>
                  <a:pt x="21578" y="3002"/>
                </a:lnTo>
                <a:cubicBezTo>
                  <a:pt x="21578" y="1450"/>
                  <a:pt x="20256" y="107"/>
                  <a:pt x="18518" y="10"/>
                </a:cubicBezTo>
                <a:cubicBezTo>
                  <a:pt x="18447" y="0"/>
                  <a:pt x="18370" y="0"/>
                  <a:pt x="1829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F74C88C-DA1D-4BF6-840F-D61E979C2009}"/>
              </a:ext>
            </a:extLst>
          </p:cNvPr>
          <p:cNvSpPr/>
          <p:nvPr/>
        </p:nvSpPr>
        <p:spPr>
          <a:xfrm>
            <a:off x="4700742" y="3410557"/>
            <a:ext cx="1645184" cy="18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13" y="0"/>
                </a:moveTo>
                <a:cubicBezTo>
                  <a:pt x="18088" y="0"/>
                  <a:pt x="17863" y="19"/>
                  <a:pt x="17649" y="58"/>
                </a:cubicBezTo>
                <a:cubicBezTo>
                  <a:pt x="16101" y="321"/>
                  <a:pt x="15015" y="1575"/>
                  <a:pt x="15015" y="2975"/>
                </a:cubicBezTo>
                <a:lnTo>
                  <a:pt x="15015" y="11848"/>
                </a:lnTo>
                <a:cubicBezTo>
                  <a:pt x="15015" y="13870"/>
                  <a:pt x="13242" y="15596"/>
                  <a:pt x="10959" y="15674"/>
                </a:cubicBezTo>
                <a:cubicBezTo>
                  <a:pt x="8561" y="15756"/>
                  <a:pt x="6580" y="14050"/>
                  <a:pt x="6580" y="11940"/>
                </a:cubicBezTo>
                <a:lnTo>
                  <a:pt x="6580" y="2387"/>
                </a:lnTo>
                <a:cubicBezTo>
                  <a:pt x="5729" y="3160"/>
                  <a:pt x="4544" y="3636"/>
                  <a:pt x="3232" y="3636"/>
                </a:cubicBezTo>
                <a:cubicBezTo>
                  <a:pt x="1981" y="3636"/>
                  <a:pt x="845" y="3199"/>
                  <a:pt x="0" y="2484"/>
                </a:cubicBezTo>
                <a:lnTo>
                  <a:pt x="0" y="11775"/>
                </a:lnTo>
                <a:cubicBezTo>
                  <a:pt x="0" y="17011"/>
                  <a:pt x="4676" y="21401"/>
                  <a:pt x="10591" y="21498"/>
                </a:cubicBezTo>
                <a:cubicBezTo>
                  <a:pt x="16639" y="21600"/>
                  <a:pt x="21600" y="17268"/>
                  <a:pt x="21600" y="11935"/>
                </a:cubicBezTo>
                <a:lnTo>
                  <a:pt x="21600" y="2980"/>
                </a:lnTo>
                <a:cubicBezTo>
                  <a:pt x="21600" y="1439"/>
                  <a:pt x="20277" y="97"/>
                  <a:pt x="18543" y="5"/>
                </a:cubicBezTo>
                <a:cubicBezTo>
                  <a:pt x="18461" y="0"/>
                  <a:pt x="18390" y="0"/>
                  <a:pt x="1831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32DF218-8058-4970-B339-A8B0694D9807}"/>
              </a:ext>
            </a:extLst>
          </p:cNvPr>
          <p:cNvSpPr/>
          <p:nvPr/>
        </p:nvSpPr>
        <p:spPr>
          <a:xfrm>
            <a:off x="3555390" y="1822222"/>
            <a:ext cx="1645184" cy="1836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8"/>
                </a:moveTo>
                <a:lnTo>
                  <a:pt x="15015" y="18544"/>
                </a:lnTo>
                <a:cubicBezTo>
                  <a:pt x="15015" y="20065"/>
                  <a:pt x="16304" y="21391"/>
                  <a:pt x="18005" y="21494"/>
                </a:cubicBezTo>
                <a:cubicBezTo>
                  <a:pt x="18082" y="21499"/>
                  <a:pt x="18165" y="21499"/>
                  <a:pt x="18247" y="21499"/>
                </a:cubicBezTo>
                <a:cubicBezTo>
                  <a:pt x="18955" y="21499"/>
                  <a:pt x="19619" y="21308"/>
                  <a:pt x="20173" y="20985"/>
                </a:cubicBezTo>
                <a:cubicBezTo>
                  <a:pt x="21084" y="20452"/>
                  <a:pt x="21600" y="19522"/>
                  <a:pt x="21600" y="18549"/>
                </a:cubicBezTo>
                <a:lnTo>
                  <a:pt x="21600" y="9787"/>
                </a:lnTo>
                <a:cubicBezTo>
                  <a:pt x="21600" y="4517"/>
                  <a:pt x="16924" y="100"/>
                  <a:pt x="11009" y="2"/>
                </a:cubicBezTo>
                <a:cubicBezTo>
                  <a:pt x="4961" y="-101"/>
                  <a:pt x="0" y="4258"/>
                  <a:pt x="0" y="9625"/>
                </a:cubicBezTo>
                <a:lnTo>
                  <a:pt x="0" y="19048"/>
                </a:lnTo>
                <a:cubicBezTo>
                  <a:pt x="851" y="18299"/>
                  <a:pt x="2014" y="17835"/>
                  <a:pt x="3298" y="17835"/>
                </a:cubicBezTo>
                <a:cubicBezTo>
                  <a:pt x="4577" y="17835"/>
                  <a:pt x="5735" y="18294"/>
                  <a:pt x="6580" y="19033"/>
                </a:cubicBezTo>
                <a:lnTo>
                  <a:pt x="6580" y="9625"/>
                </a:lnTo>
                <a:cubicBezTo>
                  <a:pt x="6580" y="7502"/>
                  <a:pt x="8561" y="5789"/>
                  <a:pt x="10959" y="5868"/>
                </a:cubicBezTo>
                <a:cubicBezTo>
                  <a:pt x="13242" y="5956"/>
                  <a:pt x="15015" y="7693"/>
                  <a:pt x="15015" y="97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BEF449A-8C1C-49CC-B4B2-A96EB011E1E4}"/>
              </a:ext>
            </a:extLst>
          </p:cNvPr>
          <p:cNvSpPr/>
          <p:nvPr/>
        </p:nvSpPr>
        <p:spPr>
          <a:xfrm>
            <a:off x="8136798" y="1822222"/>
            <a:ext cx="1644759" cy="1628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47" y="0"/>
                  <a:pt x="0" y="4895"/>
                  <a:pt x="0" y="10911"/>
                </a:cubicBezTo>
                <a:lnTo>
                  <a:pt x="0" y="21600"/>
                </a:lnTo>
                <a:cubicBezTo>
                  <a:pt x="851" y="20746"/>
                  <a:pt x="2020" y="20214"/>
                  <a:pt x="3310" y="20214"/>
                </a:cubicBezTo>
                <a:cubicBezTo>
                  <a:pt x="4583" y="20214"/>
                  <a:pt x="5736" y="20730"/>
                  <a:pt x="6582" y="21561"/>
                </a:cubicBezTo>
                <a:lnTo>
                  <a:pt x="6582" y="10911"/>
                </a:lnTo>
                <a:cubicBezTo>
                  <a:pt x="6582" y="8560"/>
                  <a:pt x="8475" y="6653"/>
                  <a:pt x="10797" y="6653"/>
                </a:cubicBezTo>
                <a:cubicBezTo>
                  <a:pt x="13125" y="6653"/>
                  <a:pt x="15013" y="8566"/>
                  <a:pt x="15013" y="10911"/>
                </a:cubicBezTo>
                <a:cubicBezTo>
                  <a:pt x="15013" y="12746"/>
                  <a:pt x="16484" y="14237"/>
                  <a:pt x="18306" y="14237"/>
                </a:cubicBezTo>
                <a:cubicBezTo>
                  <a:pt x="20123" y="14237"/>
                  <a:pt x="21600" y="12752"/>
                  <a:pt x="21600" y="10911"/>
                </a:cubicBezTo>
                <a:cubicBezTo>
                  <a:pt x="21600" y="4895"/>
                  <a:pt x="16759" y="0"/>
                  <a:pt x="10803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0AC0DFB7-7EFE-42DD-A34D-C30D62451D9A}"/>
              </a:ext>
            </a:extLst>
          </p:cNvPr>
          <p:cNvSpPr/>
          <p:nvPr/>
        </p:nvSpPr>
        <p:spPr>
          <a:xfrm>
            <a:off x="6991446" y="3410557"/>
            <a:ext cx="1645184" cy="184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29" y="0"/>
                </a:moveTo>
                <a:cubicBezTo>
                  <a:pt x="17945" y="0"/>
                  <a:pt x="17577" y="53"/>
                  <a:pt x="17232" y="156"/>
                </a:cubicBezTo>
                <a:cubicBezTo>
                  <a:pt x="15887" y="549"/>
                  <a:pt x="15015" y="1701"/>
                  <a:pt x="15015" y="2955"/>
                </a:cubicBezTo>
                <a:lnTo>
                  <a:pt x="15015" y="11845"/>
                </a:lnTo>
                <a:cubicBezTo>
                  <a:pt x="15015" y="13867"/>
                  <a:pt x="13242" y="15592"/>
                  <a:pt x="10959" y="15670"/>
                </a:cubicBezTo>
                <a:cubicBezTo>
                  <a:pt x="8561" y="15753"/>
                  <a:pt x="6580" y="14047"/>
                  <a:pt x="6580" y="11937"/>
                </a:cubicBezTo>
                <a:lnTo>
                  <a:pt x="6580" y="2386"/>
                </a:lnTo>
                <a:cubicBezTo>
                  <a:pt x="5729" y="3154"/>
                  <a:pt x="4544" y="3636"/>
                  <a:pt x="3232" y="3636"/>
                </a:cubicBezTo>
                <a:cubicBezTo>
                  <a:pt x="1981" y="3636"/>
                  <a:pt x="840" y="3193"/>
                  <a:pt x="0" y="2484"/>
                </a:cubicBezTo>
                <a:lnTo>
                  <a:pt x="0" y="11777"/>
                </a:lnTo>
                <a:cubicBezTo>
                  <a:pt x="0" y="17012"/>
                  <a:pt x="4676" y="21401"/>
                  <a:pt x="10591" y="21498"/>
                </a:cubicBezTo>
                <a:cubicBezTo>
                  <a:pt x="16639" y="21600"/>
                  <a:pt x="21600" y="17269"/>
                  <a:pt x="21600" y="11937"/>
                </a:cubicBezTo>
                <a:lnTo>
                  <a:pt x="21600" y="2975"/>
                </a:lnTo>
                <a:cubicBezTo>
                  <a:pt x="21600" y="1439"/>
                  <a:pt x="20283" y="102"/>
                  <a:pt x="18549" y="10"/>
                </a:cubicBezTo>
                <a:cubicBezTo>
                  <a:pt x="18477" y="0"/>
                  <a:pt x="18406" y="0"/>
                  <a:pt x="183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5F76462-01C5-4771-9547-08C8F5CA2A6C}"/>
              </a:ext>
            </a:extLst>
          </p:cNvPr>
          <p:cNvSpPr/>
          <p:nvPr/>
        </p:nvSpPr>
        <p:spPr>
          <a:xfrm>
            <a:off x="5846094" y="1822225"/>
            <a:ext cx="1645184" cy="1836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0"/>
                </a:moveTo>
                <a:lnTo>
                  <a:pt x="15015" y="18538"/>
                </a:lnTo>
                <a:cubicBezTo>
                  <a:pt x="15015" y="20060"/>
                  <a:pt x="16304" y="21391"/>
                  <a:pt x="18011" y="21494"/>
                </a:cubicBezTo>
                <a:cubicBezTo>
                  <a:pt x="18088" y="21499"/>
                  <a:pt x="18170" y="21499"/>
                  <a:pt x="18252" y="21499"/>
                </a:cubicBezTo>
                <a:cubicBezTo>
                  <a:pt x="18960" y="21499"/>
                  <a:pt x="19619" y="21313"/>
                  <a:pt x="20168" y="20990"/>
                </a:cubicBezTo>
                <a:cubicBezTo>
                  <a:pt x="21079" y="20457"/>
                  <a:pt x="21600" y="19522"/>
                  <a:pt x="21600" y="18553"/>
                </a:cubicBezTo>
                <a:lnTo>
                  <a:pt x="21600" y="9789"/>
                </a:lnTo>
                <a:cubicBezTo>
                  <a:pt x="21600" y="4518"/>
                  <a:pt x="16924" y="100"/>
                  <a:pt x="11009" y="2"/>
                </a:cubicBezTo>
                <a:cubicBezTo>
                  <a:pt x="4961" y="-101"/>
                  <a:pt x="0" y="4259"/>
                  <a:pt x="0" y="9627"/>
                </a:cubicBezTo>
                <a:lnTo>
                  <a:pt x="0" y="19052"/>
                </a:lnTo>
                <a:cubicBezTo>
                  <a:pt x="851" y="18304"/>
                  <a:pt x="2014" y="17839"/>
                  <a:pt x="3298" y="17839"/>
                </a:cubicBezTo>
                <a:cubicBezTo>
                  <a:pt x="4577" y="17839"/>
                  <a:pt x="5735" y="18299"/>
                  <a:pt x="6580" y="19038"/>
                </a:cubicBezTo>
                <a:lnTo>
                  <a:pt x="6580" y="9627"/>
                </a:lnTo>
                <a:cubicBezTo>
                  <a:pt x="6580" y="7504"/>
                  <a:pt x="8561" y="5791"/>
                  <a:pt x="10959" y="5869"/>
                </a:cubicBezTo>
                <a:cubicBezTo>
                  <a:pt x="13242" y="5947"/>
                  <a:pt x="15015" y="7685"/>
                  <a:pt x="15015" y="97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D7A5305-E23F-42D9-8968-996A849C525E}"/>
              </a:ext>
            </a:extLst>
          </p:cNvPr>
          <p:cNvGrpSpPr/>
          <p:nvPr/>
        </p:nvGrpSpPr>
        <p:grpSpPr>
          <a:xfrm>
            <a:off x="492926" y="1977136"/>
            <a:ext cx="2077508" cy="1659485"/>
            <a:chOff x="332936" y="2627766"/>
            <a:chExt cx="2937088" cy="16594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BC6A47-B534-4B49-9042-85F3B67B94D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236E38C-7B1F-4425-BD0A-EB98B5B6DD6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3CF6522-3A38-455B-9ABE-CE6D9AFB2BBE}"/>
              </a:ext>
            </a:extLst>
          </p:cNvPr>
          <p:cNvGrpSpPr/>
          <p:nvPr/>
        </p:nvGrpSpPr>
        <p:grpSpPr>
          <a:xfrm>
            <a:off x="9621567" y="3305615"/>
            <a:ext cx="2077508" cy="1659485"/>
            <a:chOff x="8921977" y="4073386"/>
            <a:chExt cx="2937088" cy="16594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ED7AB0-491E-4A71-B40B-0C29C8BC292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5BF34C1-A75D-4D41-9949-BBD2C565BDE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65C74D42-6F44-4B86-9C39-1301337FBB7A}"/>
              </a:ext>
            </a:extLst>
          </p:cNvPr>
          <p:cNvSpPr txBox="1"/>
          <p:nvPr/>
        </p:nvSpPr>
        <p:spPr>
          <a:xfrm>
            <a:off x="2194078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33DA53-4FB2-49B4-999A-DC84E4DA4070}"/>
              </a:ext>
            </a:extLst>
          </p:cNvPr>
          <p:cNvSpPr txBox="1"/>
          <p:nvPr/>
        </p:nvSpPr>
        <p:spPr>
          <a:xfrm>
            <a:off x="4484580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89F272-787C-4E95-A577-A96C643C2AFE}"/>
              </a:ext>
            </a:extLst>
          </p:cNvPr>
          <p:cNvSpPr txBox="1"/>
          <p:nvPr/>
        </p:nvSpPr>
        <p:spPr>
          <a:xfrm>
            <a:off x="6775284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99CB80-E660-4B2D-8CC7-A958909F015A}"/>
              </a:ext>
            </a:extLst>
          </p:cNvPr>
          <p:cNvSpPr txBox="1"/>
          <p:nvPr/>
        </p:nvSpPr>
        <p:spPr>
          <a:xfrm>
            <a:off x="3339228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D9E4670-BE1B-4036-8249-C87FD91BF83A}"/>
              </a:ext>
            </a:extLst>
          </p:cNvPr>
          <p:cNvSpPr txBox="1"/>
          <p:nvPr/>
        </p:nvSpPr>
        <p:spPr>
          <a:xfrm>
            <a:off x="5629825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AF17A8-B598-4DC7-AD34-5D78BC2EDAEE}"/>
              </a:ext>
            </a:extLst>
          </p:cNvPr>
          <p:cNvSpPr txBox="1"/>
          <p:nvPr/>
        </p:nvSpPr>
        <p:spPr>
          <a:xfrm>
            <a:off x="7920423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309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59B1F7A-853E-4815-8276-4812EFCFE41D}"/>
              </a:ext>
            </a:extLst>
          </p:cNvPr>
          <p:cNvSpPr/>
          <p:nvPr/>
        </p:nvSpPr>
        <p:spPr>
          <a:xfrm>
            <a:off x="4117996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02</a:t>
            </a:r>
            <a:endParaRPr dirty="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915D423-975B-4C07-B184-54E16763ED11}"/>
              </a:ext>
            </a:extLst>
          </p:cNvPr>
          <p:cNvSpPr/>
          <p:nvPr/>
        </p:nvSpPr>
        <p:spPr>
          <a:xfrm>
            <a:off x="6408700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04</a:t>
            </a:r>
            <a:endParaRPr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6386C9F-C31D-4AFF-BCBE-E970B28BC3BA}"/>
              </a:ext>
            </a:extLst>
          </p:cNvPr>
          <p:cNvSpPr/>
          <p:nvPr/>
        </p:nvSpPr>
        <p:spPr>
          <a:xfrm>
            <a:off x="8699191" y="2380116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06</a:t>
            </a:r>
            <a:endParaRPr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F4E9ADC-A596-424F-A93E-AC0CB7CF8746}"/>
              </a:ext>
            </a:extLst>
          </p:cNvPr>
          <p:cNvSpPr/>
          <p:nvPr/>
        </p:nvSpPr>
        <p:spPr>
          <a:xfrm>
            <a:off x="2972846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01</a:t>
            </a:r>
            <a:endParaRPr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68A3C-D6B3-4731-856D-6EBFF498F276}"/>
              </a:ext>
            </a:extLst>
          </p:cNvPr>
          <p:cNvSpPr/>
          <p:nvPr/>
        </p:nvSpPr>
        <p:spPr>
          <a:xfrm>
            <a:off x="5263348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03</a:t>
            </a:r>
            <a:endParaRPr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0B5ACD4-50A3-4AC7-8358-1876E4204E21}"/>
              </a:ext>
            </a:extLst>
          </p:cNvPr>
          <p:cNvSpPr/>
          <p:nvPr/>
        </p:nvSpPr>
        <p:spPr>
          <a:xfrm>
            <a:off x="7554052" y="3590520"/>
            <a:ext cx="519973" cy="1089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/>
            </a:pPr>
            <a:r>
              <a:rPr lang="en-US" dirty="0"/>
              <a:t>05</a:t>
            </a:r>
            <a:endParaRPr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AC198EF-6637-4592-89DA-3E6E39768A45}"/>
              </a:ext>
            </a:extLst>
          </p:cNvPr>
          <p:cNvSpPr/>
          <p:nvPr/>
        </p:nvSpPr>
        <p:spPr>
          <a:xfrm>
            <a:off x="2410443" y="3410557"/>
            <a:ext cx="1644779" cy="1849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595" extrusionOk="0">
                <a:moveTo>
                  <a:pt x="18299" y="0"/>
                </a:moveTo>
                <a:cubicBezTo>
                  <a:pt x="18145" y="0"/>
                  <a:pt x="17997" y="10"/>
                  <a:pt x="17849" y="24"/>
                </a:cubicBezTo>
                <a:cubicBezTo>
                  <a:pt x="16204" y="215"/>
                  <a:pt x="15003" y="1513"/>
                  <a:pt x="15003" y="2992"/>
                </a:cubicBezTo>
                <a:lnTo>
                  <a:pt x="15003" y="11896"/>
                </a:lnTo>
                <a:cubicBezTo>
                  <a:pt x="15003" y="13927"/>
                  <a:pt x="13232" y="15659"/>
                  <a:pt x="10951" y="15737"/>
                </a:cubicBezTo>
                <a:cubicBezTo>
                  <a:pt x="8554" y="15820"/>
                  <a:pt x="6575" y="14107"/>
                  <a:pt x="6575" y="11989"/>
                </a:cubicBezTo>
                <a:cubicBezTo>
                  <a:pt x="6575" y="10353"/>
                  <a:pt x="5067" y="9030"/>
                  <a:pt x="3219" y="9065"/>
                </a:cubicBezTo>
                <a:cubicBezTo>
                  <a:pt x="1393" y="9099"/>
                  <a:pt x="-22" y="10495"/>
                  <a:pt x="0" y="12120"/>
                </a:cubicBezTo>
                <a:cubicBezTo>
                  <a:pt x="77" y="17358"/>
                  <a:pt x="4891" y="21600"/>
                  <a:pt x="10797" y="21595"/>
                </a:cubicBezTo>
                <a:cubicBezTo>
                  <a:pt x="16785" y="21590"/>
                  <a:pt x="21578" y="17143"/>
                  <a:pt x="21578" y="11813"/>
                </a:cubicBezTo>
                <a:lnTo>
                  <a:pt x="21578" y="3002"/>
                </a:lnTo>
                <a:cubicBezTo>
                  <a:pt x="21578" y="1450"/>
                  <a:pt x="20256" y="107"/>
                  <a:pt x="18518" y="10"/>
                </a:cubicBezTo>
                <a:cubicBezTo>
                  <a:pt x="18447" y="0"/>
                  <a:pt x="18370" y="0"/>
                  <a:pt x="1829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F74C88C-DA1D-4BF6-840F-D61E979C2009}"/>
              </a:ext>
            </a:extLst>
          </p:cNvPr>
          <p:cNvSpPr/>
          <p:nvPr/>
        </p:nvSpPr>
        <p:spPr>
          <a:xfrm>
            <a:off x="4700742" y="3410557"/>
            <a:ext cx="1645184" cy="18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13" y="0"/>
                </a:moveTo>
                <a:cubicBezTo>
                  <a:pt x="18088" y="0"/>
                  <a:pt x="17863" y="19"/>
                  <a:pt x="17649" y="58"/>
                </a:cubicBezTo>
                <a:cubicBezTo>
                  <a:pt x="16101" y="321"/>
                  <a:pt x="15015" y="1575"/>
                  <a:pt x="15015" y="2975"/>
                </a:cubicBezTo>
                <a:lnTo>
                  <a:pt x="15015" y="11848"/>
                </a:lnTo>
                <a:cubicBezTo>
                  <a:pt x="15015" y="13870"/>
                  <a:pt x="13242" y="15596"/>
                  <a:pt x="10959" y="15674"/>
                </a:cubicBezTo>
                <a:cubicBezTo>
                  <a:pt x="8561" y="15756"/>
                  <a:pt x="6580" y="14050"/>
                  <a:pt x="6580" y="11940"/>
                </a:cubicBezTo>
                <a:lnTo>
                  <a:pt x="6580" y="2387"/>
                </a:lnTo>
                <a:cubicBezTo>
                  <a:pt x="5729" y="3160"/>
                  <a:pt x="4544" y="3636"/>
                  <a:pt x="3232" y="3636"/>
                </a:cubicBezTo>
                <a:cubicBezTo>
                  <a:pt x="1981" y="3636"/>
                  <a:pt x="845" y="3199"/>
                  <a:pt x="0" y="2484"/>
                </a:cubicBezTo>
                <a:lnTo>
                  <a:pt x="0" y="11775"/>
                </a:lnTo>
                <a:cubicBezTo>
                  <a:pt x="0" y="17011"/>
                  <a:pt x="4676" y="21401"/>
                  <a:pt x="10591" y="21498"/>
                </a:cubicBezTo>
                <a:cubicBezTo>
                  <a:pt x="16639" y="21600"/>
                  <a:pt x="21600" y="17268"/>
                  <a:pt x="21600" y="11935"/>
                </a:cubicBezTo>
                <a:lnTo>
                  <a:pt x="21600" y="2980"/>
                </a:lnTo>
                <a:cubicBezTo>
                  <a:pt x="21600" y="1439"/>
                  <a:pt x="20277" y="97"/>
                  <a:pt x="18543" y="5"/>
                </a:cubicBezTo>
                <a:cubicBezTo>
                  <a:pt x="18461" y="0"/>
                  <a:pt x="18390" y="0"/>
                  <a:pt x="1831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32DF218-8058-4970-B339-A8B0694D9807}"/>
              </a:ext>
            </a:extLst>
          </p:cNvPr>
          <p:cNvSpPr/>
          <p:nvPr/>
        </p:nvSpPr>
        <p:spPr>
          <a:xfrm>
            <a:off x="3555390" y="1822222"/>
            <a:ext cx="1645184" cy="1836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8"/>
                </a:moveTo>
                <a:lnTo>
                  <a:pt x="15015" y="18544"/>
                </a:lnTo>
                <a:cubicBezTo>
                  <a:pt x="15015" y="20065"/>
                  <a:pt x="16304" y="21391"/>
                  <a:pt x="18005" y="21494"/>
                </a:cubicBezTo>
                <a:cubicBezTo>
                  <a:pt x="18082" y="21499"/>
                  <a:pt x="18165" y="21499"/>
                  <a:pt x="18247" y="21499"/>
                </a:cubicBezTo>
                <a:cubicBezTo>
                  <a:pt x="18955" y="21499"/>
                  <a:pt x="19619" y="21308"/>
                  <a:pt x="20173" y="20985"/>
                </a:cubicBezTo>
                <a:cubicBezTo>
                  <a:pt x="21084" y="20452"/>
                  <a:pt x="21600" y="19522"/>
                  <a:pt x="21600" y="18549"/>
                </a:cubicBezTo>
                <a:lnTo>
                  <a:pt x="21600" y="9787"/>
                </a:lnTo>
                <a:cubicBezTo>
                  <a:pt x="21600" y="4517"/>
                  <a:pt x="16924" y="100"/>
                  <a:pt x="11009" y="2"/>
                </a:cubicBezTo>
                <a:cubicBezTo>
                  <a:pt x="4961" y="-101"/>
                  <a:pt x="0" y="4258"/>
                  <a:pt x="0" y="9625"/>
                </a:cubicBezTo>
                <a:lnTo>
                  <a:pt x="0" y="19048"/>
                </a:lnTo>
                <a:cubicBezTo>
                  <a:pt x="851" y="18299"/>
                  <a:pt x="2014" y="17835"/>
                  <a:pt x="3298" y="17835"/>
                </a:cubicBezTo>
                <a:cubicBezTo>
                  <a:pt x="4577" y="17835"/>
                  <a:pt x="5735" y="18294"/>
                  <a:pt x="6580" y="19033"/>
                </a:cubicBezTo>
                <a:lnTo>
                  <a:pt x="6580" y="9625"/>
                </a:lnTo>
                <a:cubicBezTo>
                  <a:pt x="6580" y="7502"/>
                  <a:pt x="8561" y="5789"/>
                  <a:pt x="10959" y="5868"/>
                </a:cubicBezTo>
                <a:cubicBezTo>
                  <a:pt x="13242" y="5956"/>
                  <a:pt x="15015" y="7693"/>
                  <a:pt x="15015" y="97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BEF449A-8C1C-49CC-B4B2-A96EB011E1E4}"/>
              </a:ext>
            </a:extLst>
          </p:cNvPr>
          <p:cNvSpPr/>
          <p:nvPr/>
        </p:nvSpPr>
        <p:spPr>
          <a:xfrm>
            <a:off x="8136798" y="1822222"/>
            <a:ext cx="1644759" cy="1628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47" y="0"/>
                  <a:pt x="0" y="4895"/>
                  <a:pt x="0" y="10911"/>
                </a:cubicBezTo>
                <a:lnTo>
                  <a:pt x="0" y="21600"/>
                </a:lnTo>
                <a:cubicBezTo>
                  <a:pt x="851" y="20746"/>
                  <a:pt x="2020" y="20214"/>
                  <a:pt x="3310" y="20214"/>
                </a:cubicBezTo>
                <a:cubicBezTo>
                  <a:pt x="4583" y="20214"/>
                  <a:pt x="5736" y="20730"/>
                  <a:pt x="6582" y="21561"/>
                </a:cubicBezTo>
                <a:lnTo>
                  <a:pt x="6582" y="10911"/>
                </a:lnTo>
                <a:cubicBezTo>
                  <a:pt x="6582" y="8560"/>
                  <a:pt x="8475" y="6653"/>
                  <a:pt x="10797" y="6653"/>
                </a:cubicBezTo>
                <a:cubicBezTo>
                  <a:pt x="13125" y="6653"/>
                  <a:pt x="15013" y="8566"/>
                  <a:pt x="15013" y="10911"/>
                </a:cubicBezTo>
                <a:cubicBezTo>
                  <a:pt x="15013" y="12746"/>
                  <a:pt x="16484" y="14237"/>
                  <a:pt x="18306" y="14237"/>
                </a:cubicBezTo>
                <a:cubicBezTo>
                  <a:pt x="20123" y="14237"/>
                  <a:pt x="21600" y="12752"/>
                  <a:pt x="21600" y="10911"/>
                </a:cubicBezTo>
                <a:cubicBezTo>
                  <a:pt x="21600" y="4895"/>
                  <a:pt x="16759" y="0"/>
                  <a:pt x="1080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0AC0DFB7-7EFE-42DD-A34D-C30D62451D9A}"/>
              </a:ext>
            </a:extLst>
          </p:cNvPr>
          <p:cNvSpPr/>
          <p:nvPr/>
        </p:nvSpPr>
        <p:spPr>
          <a:xfrm>
            <a:off x="6991446" y="3410557"/>
            <a:ext cx="1645184" cy="184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29" y="0"/>
                </a:moveTo>
                <a:cubicBezTo>
                  <a:pt x="17945" y="0"/>
                  <a:pt x="17577" y="53"/>
                  <a:pt x="17232" y="156"/>
                </a:cubicBezTo>
                <a:cubicBezTo>
                  <a:pt x="15887" y="549"/>
                  <a:pt x="15015" y="1701"/>
                  <a:pt x="15015" y="2955"/>
                </a:cubicBezTo>
                <a:lnTo>
                  <a:pt x="15015" y="11845"/>
                </a:lnTo>
                <a:cubicBezTo>
                  <a:pt x="15015" y="13867"/>
                  <a:pt x="13242" y="15592"/>
                  <a:pt x="10959" y="15670"/>
                </a:cubicBezTo>
                <a:cubicBezTo>
                  <a:pt x="8561" y="15753"/>
                  <a:pt x="6580" y="14047"/>
                  <a:pt x="6580" y="11937"/>
                </a:cubicBezTo>
                <a:lnTo>
                  <a:pt x="6580" y="2386"/>
                </a:lnTo>
                <a:cubicBezTo>
                  <a:pt x="5729" y="3154"/>
                  <a:pt x="4544" y="3636"/>
                  <a:pt x="3232" y="3636"/>
                </a:cubicBezTo>
                <a:cubicBezTo>
                  <a:pt x="1981" y="3636"/>
                  <a:pt x="840" y="3193"/>
                  <a:pt x="0" y="2484"/>
                </a:cubicBezTo>
                <a:lnTo>
                  <a:pt x="0" y="11777"/>
                </a:lnTo>
                <a:cubicBezTo>
                  <a:pt x="0" y="17012"/>
                  <a:pt x="4676" y="21401"/>
                  <a:pt x="10591" y="21498"/>
                </a:cubicBezTo>
                <a:cubicBezTo>
                  <a:pt x="16639" y="21600"/>
                  <a:pt x="21600" y="17269"/>
                  <a:pt x="21600" y="11937"/>
                </a:cubicBezTo>
                <a:lnTo>
                  <a:pt x="21600" y="2975"/>
                </a:lnTo>
                <a:cubicBezTo>
                  <a:pt x="21600" y="1439"/>
                  <a:pt x="20283" y="102"/>
                  <a:pt x="18549" y="10"/>
                </a:cubicBezTo>
                <a:cubicBezTo>
                  <a:pt x="18477" y="0"/>
                  <a:pt x="18406" y="0"/>
                  <a:pt x="183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5F76462-01C5-4771-9547-08C8F5CA2A6C}"/>
              </a:ext>
            </a:extLst>
          </p:cNvPr>
          <p:cNvSpPr/>
          <p:nvPr/>
        </p:nvSpPr>
        <p:spPr>
          <a:xfrm>
            <a:off x="5846094" y="1822225"/>
            <a:ext cx="1645184" cy="1836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0"/>
                </a:moveTo>
                <a:lnTo>
                  <a:pt x="15015" y="18538"/>
                </a:lnTo>
                <a:cubicBezTo>
                  <a:pt x="15015" y="20060"/>
                  <a:pt x="16304" y="21391"/>
                  <a:pt x="18011" y="21494"/>
                </a:cubicBezTo>
                <a:cubicBezTo>
                  <a:pt x="18088" y="21499"/>
                  <a:pt x="18170" y="21499"/>
                  <a:pt x="18252" y="21499"/>
                </a:cubicBezTo>
                <a:cubicBezTo>
                  <a:pt x="18960" y="21499"/>
                  <a:pt x="19619" y="21313"/>
                  <a:pt x="20168" y="20990"/>
                </a:cubicBezTo>
                <a:cubicBezTo>
                  <a:pt x="21079" y="20457"/>
                  <a:pt x="21600" y="19522"/>
                  <a:pt x="21600" y="18553"/>
                </a:cubicBezTo>
                <a:lnTo>
                  <a:pt x="21600" y="9789"/>
                </a:lnTo>
                <a:cubicBezTo>
                  <a:pt x="21600" y="4518"/>
                  <a:pt x="16924" y="100"/>
                  <a:pt x="11009" y="2"/>
                </a:cubicBezTo>
                <a:cubicBezTo>
                  <a:pt x="4961" y="-101"/>
                  <a:pt x="0" y="4259"/>
                  <a:pt x="0" y="9627"/>
                </a:cubicBezTo>
                <a:lnTo>
                  <a:pt x="0" y="19052"/>
                </a:lnTo>
                <a:cubicBezTo>
                  <a:pt x="851" y="18304"/>
                  <a:pt x="2014" y="17839"/>
                  <a:pt x="3298" y="17839"/>
                </a:cubicBezTo>
                <a:cubicBezTo>
                  <a:pt x="4577" y="17839"/>
                  <a:pt x="5735" y="18299"/>
                  <a:pt x="6580" y="19038"/>
                </a:cubicBezTo>
                <a:lnTo>
                  <a:pt x="6580" y="9627"/>
                </a:lnTo>
                <a:cubicBezTo>
                  <a:pt x="6580" y="7504"/>
                  <a:pt x="8561" y="5791"/>
                  <a:pt x="10959" y="5869"/>
                </a:cubicBezTo>
                <a:cubicBezTo>
                  <a:pt x="13242" y="5947"/>
                  <a:pt x="15015" y="7685"/>
                  <a:pt x="15015" y="97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D7A5305-E23F-42D9-8968-996A849C525E}"/>
              </a:ext>
            </a:extLst>
          </p:cNvPr>
          <p:cNvGrpSpPr/>
          <p:nvPr/>
        </p:nvGrpSpPr>
        <p:grpSpPr>
          <a:xfrm>
            <a:off x="492926" y="1977136"/>
            <a:ext cx="2077508" cy="1659485"/>
            <a:chOff x="332936" y="2627766"/>
            <a:chExt cx="2937088" cy="16594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BC6A47-B534-4B49-9042-85F3B67B94D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236E38C-7B1F-4425-BD0A-EB98B5B6DD6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3CF6522-3A38-455B-9ABE-CE6D9AFB2BBE}"/>
              </a:ext>
            </a:extLst>
          </p:cNvPr>
          <p:cNvGrpSpPr/>
          <p:nvPr/>
        </p:nvGrpSpPr>
        <p:grpSpPr>
          <a:xfrm>
            <a:off x="9621567" y="3305615"/>
            <a:ext cx="2077508" cy="1659485"/>
            <a:chOff x="8921977" y="4073386"/>
            <a:chExt cx="2937088" cy="16594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ED7AB0-491E-4A71-B40B-0C29C8BC292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5BF34C1-A75D-4D41-9949-BBD2C565BDE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65C74D42-6F44-4B86-9C39-1301337FBB7A}"/>
              </a:ext>
            </a:extLst>
          </p:cNvPr>
          <p:cNvSpPr txBox="1"/>
          <p:nvPr/>
        </p:nvSpPr>
        <p:spPr>
          <a:xfrm>
            <a:off x="2194078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33DA53-4FB2-49B4-999A-DC84E4DA4070}"/>
              </a:ext>
            </a:extLst>
          </p:cNvPr>
          <p:cNvSpPr txBox="1"/>
          <p:nvPr/>
        </p:nvSpPr>
        <p:spPr>
          <a:xfrm>
            <a:off x="4484580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89F272-787C-4E95-A577-A96C643C2AFE}"/>
              </a:ext>
            </a:extLst>
          </p:cNvPr>
          <p:cNvSpPr txBox="1"/>
          <p:nvPr/>
        </p:nvSpPr>
        <p:spPr>
          <a:xfrm>
            <a:off x="6775284" y="5439676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99CB80-E660-4B2D-8CC7-A958909F015A}"/>
              </a:ext>
            </a:extLst>
          </p:cNvPr>
          <p:cNvSpPr txBox="1"/>
          <p:nvPr/>
        </p:nvSpPr>
        <p:spPr>
          <a:xfrm>
            <a:off x="3339228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D9E4670-BE1B-4036-8249-C87FD91BF83A}"/>
              </a:ext>
            </a:extLst>
          </p:cNvPr>
          <p:cNvSpPr txBox="1"/>
          <p:nvPr/>
        </p:nvSpPr>
        <p:spPr>
          <a:xfrm>
            <a:off x="5629825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AF17A8-B598-4DC7-AD34-5D78BC2EDAEE}"/>
              </a:ext>
            </a:extLst>
          </p:cNvPr>
          <p:cNvSpPr txBox="1"/>
          <p:nvPr/>
        </p:nvSpPr>
        <p:spPr>
          <a:xfrm>
            <a:off x="7920423" y="1277308"/>
            <a:ext cx="207750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513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249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– Slide Template</vt:lpstr>
      <vt:lpstr>Serpentine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</dc:title>
  <dc:creator>PresentationGO.com</dc:creator>
  <dc:description>© Copyright PresentationGO.com</dc:description>
  <dcterms:created xsi:type="dcterms:W3CDTF">2014-11-26T05:14:11Z</dcterms:created>
  <dcterms:modified xsi:type="dcterms:W3CDTF">2019-08-13T22:17:20Z</dcterms:modified>
  <cp:category>Charts &amp; Diagrams</cp:category>
</cp:coreProperties>
</file>