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3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95F42-CB13-488D-9DED-FE2E2DD91503}"/>
              </a:ext>
            </a:extLst>
          </p:cNvPr>
          <p:cNvSpPr/>
          <p:nvPr/>
        </p:nvSpPr>
        <p:spPr>
          <a:xfrm>
            <a:off x="3765695" y="1211315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BD9BDB0-247B-41F9-BCD7-F5553DA0DA06}"/>
              </a:ext>
            </a:extLst>
          </p:cNvPr>
          <p:cNvSpPr/>
          <p:nvPr/>
        </p:nvSpPr>
        <p:spPr>
          <a:xfrm rot="10800000">
            <a:off x="3765696" y="2642386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479A996-07EE-41BF-ABD8-B60DA410EA10}"/>
              </a:ext>
            </a:extLst>
          </p:cNvPr>
          <p:cNvSpPr/>
          <p:nvPr/>
        </p:nvSpPr>
        <p:spPr>
          <a:xfrm>
            <a:off x="5202141" y="2642386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C7EDBFF-0A70-4ADE-AE36-A585C1AE8FD2}"/>
              </a:ext>
            </a:extLst>
          </p:cNvPr>
          <p:cNvSpPr/>
          <p:nvPr/>
        </p:nvSpPr>
        <p:spPr>
          <a:xfrm rot="10800000">
            <a:off x="5202142" y="4073458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A4BA03A-4A04-4720-B7CC-CFB933AB3BA8}"/>
              </a:ext>
            </a:extLst>
          </p:cNvPr>
          <p:cNvSpPr/>
          <p:nvPr/>
        </p:nvSpPr>
        <p:spPr>
          <a:xfrm>
            <a:off x="6638587" y="4073458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804586E-CB7C-4410-8262-A90F7115716C}"/>
              </a:ext>
            </a:extLst>
          </p:cNvPr>
          <p:cNvSpPr/>
          <p:nvPr/>
        </p:nvSpPr>
        <p:spPr>
          <a:xfrm>
            <a:off x="3765695" y="1211315"/>
            <a:ext cx="4660610" cy="4649861"/>
          </a:xfrm>
          <a:custGeom>
            <a:avLst/>
            <a:gdLst>
              <a:gd name="connsiteX0" fmla="*/ 3547865 w 4389782"/>
              <a:gd name="connsiteY0" fmla="*/ 2695824 h 4379658"/>
              <a:gd name="connsiteX1" fmla="*/ 4389782 w 4389782"/>
              <a:gd name="connsiteY1" fmla="*/ 3537741 h 4379658"/>
              <a:gd name="connsiteX2" fmla="*/ 3547865 w 4389782"/>
              <a:gd name="connsiteY2" fmla="*/ 4379658 h 4379658"/>
              <a:gd name="connsiteX3" fmla="*/ 3547864 w 4389782"/>
              <a:gd name="connsiteY3" fmla="*/ 4379658 h 4379658"/>
              <a:gd name="connsiteX4" fmla="*/ 3547864 w 4389782"/>
              <a:gd name="connsiteY4" fmla="*/ 4210806 h 4379658"/>
              <a:gd name="connsiteX5" fmla="*/ 3547865 w 4389782"/>
              <a:gd name="connsiteY5" fmla="*/ 4210806 h 4379658"/>
              <a:gd name="connsiteX6" fmla="*/ 4223564 w 4389782"/>
              <a:gd name="connsiteY6" fmla="*/ 3535107 h 4379658"/>
              <a:gd name="connsiteX7" fmla="*/ 3547865 w 4389782"/>
              <a:gd name="connsiteY7" fmla="*/ 2859408 h 4379658"/>
              <a:gd name="connsiteX8" fmla="*/ 2872166 w 4389782"/>
              <a:gd name="connsiteY8" fmla="*/ 3535107 h 4379658"/>
              <a:gd name="connsiteX9" fmla="*/ 2872432 w 4389782"/>
              <a:gd name="connsiteY9" fmla="*/ 3537740 h 4379658"/>
              <a:gd name="connsiteX10" fmla="*/ 2705948 w 4389782"/>
              <a:gd name="connsiteY10" fmla="*/ 3537740 h 4379658"/>
              <a:gd name="connsiteX11" fmla="*/ 2710295 w 4389782"/>
              <a:gd name="connsiteY11" fmla="*/ 3451660 h 4379658"/>
              <a:gd name="connsiteX12" fmla="*/ 3547865 w 4389782"/>
              <a:gd name="connsiteY12" fmla="*/ 2695824 h 4379658"/>
              <a:gd name="connsiteX13" fmla="*/ 2194891 w 4389782"/>
              <a:gd name="connsiteY13" fmla="*/ 1347912 h 4379658"/>
              <a:gd name="connsiteX14" fmla="*/ 3036808 w 4389782"/>
              <a:gd name="connsiteY14" fmla="*/ 2189829 h 4379658"/>
              <a:gd name="connsiteX15" fmla="*/ 2194891 w 4389782"/>
              <a:gd name="connsiteY15" fmla="*/ 3031746 h 4379658"/>
              <a:gd name="connsiteX16" fmla="*/ 2194890 w 4389782"/>
              <a:gd name="connsiteY16" fmla="*/ 3031746 h 4379658"/>
              <a:gd name="connsiteX17" fmla="*/ 2194890 w 4389782"/>
              <a:gd name="connsiteY17" fmla="*/ 3031295 h 4379658"/>
              <a:gd name="connsiteX18" fmla="*/ 2092826 w 4389782"/>
              <a:gd name="connsiteY18" fmla="*/ 3041584 h 4379658"/>
              <a:gd name="connsiteX19" fmla="*/ 1688447 w 4389782"/>
              <a:gd name="connsiteY19" fmla="*/ 3537741 h 4379658"/>
              <a:gd name="connsiteX20" fmla="*/ 2194893 w 4389782"/>
              <a:gd name="connsiteY20" fmla="*/ 4044187 h 4379658"/>
              <a:gd name="connsiteX21" fmla="*/ 2691050 w 4389782"/>
              <a:gd name="connsiteY21" fmla="*/ 3639807 h 4379658"/>
              <a:gd name="connsiteX22" fmla="*/ 2701339 w 4389782"/>
              <a:gd name="connsiteY22" fmla="*/ 3537742 h 4379658"/>
              <a:gd name="connsiteX23" fmla="*/ 2868199 w 4389782"/>
              <a:gd name="connsiteY23" fmla="*/ 3537742 h 4379658"/>
              <a:gd name="connsiteX24" fmla="*/ 2868465 w 4389782"/>
              <a:gd name="connsiteY24" fmla="*/ 3540376 h 4379658"/>
              <a:gd name="connsiteX25" fmla="*/ 2192766 w 4389782"/>
              <a:gd name="connsiteY25" fmla="*/ 4216075 h 4379658"/>
              <a:gd name="connsiteX26" fmla="*/ 1517067 w 4389782"/>
              <a:gd name="connsiteY26" fmla="*/ 3540376 h 4379658"/>
              <a:gd name="connsiteX27" fmla="*/ 2192766 w 4389782"/>
              <a:gd name="connsiteY27" fmla="*/ 2864677 h 4379658"/>
              <a:gd name="connsiteX28" fmla="*/ 2194893 w 4389782"/>
              <a:gd name="connsiteY28" fmla="*/ 2864891 h 4379658"/>
              <a:gd name="connsiteX29" fmla="*/ 2194893 w 4389782"/>
              <a:gd name="connsiteY29" fmla="*/ 2865313 h 4379658"/>
              <a:gd name="connsiteX30" fmla="*/ 2328943 w 4389782"/>
              <a:gd name="connsiteY30" fmla="*/ 2851799 h 4379658"/>
              <a:gd name="connsiteX31" fmla="*/ 2868465 w 4389782"/>
              <a:gd name="connsiteY31" fmla="*/ 2189828 h 4379658"/>
              <a:gd name="connsiteX32" fmla="*/ 2192766 w 4389782"/>
              <a:gd name="connsiteY32" fmla="*/ 1514129 h 4379658"/>
              <a:gd name="connsiteX33" fmla="*/ 1517067 w 4389782"/>
              <a:gd name="connsiteY33" fmla="*/ 2189828 h 4379658"/>
              <a:gd name="connsiteX34" fmla="*/ 1352974 w 4389782"/>
              <a:gd name="connsiteY34" fmla="*/ 2189828 h 4379658"/>
              <a:gd name="connsiteX35" fmla="*/ 1357321 w 4389782"/>
              <a:gd name="connsiteY35" fmla="*/ 2103748 h 4379658"/>
              <a:gd name="connsiteX36" fmla="*/ 2194891 w 4389782"/>
              <a:gd name="connsiteY36" fmla="*/ 1347912 h 4379658"/>
              <a:gd name="connsiteX37" fmla="*/ 841917 w 4389782"/>
              <a:gd name="connsiteY37" fmla="*/ 0 h 4379658"/>
              <a:gd name="connsiteX38" fmla="*/ 1683834 w 4389782"/>
              <a:gd name="connsiteY38" fmla="*/ 841917 h 4379658"/>
              <a:gd name="connsiteX39" fmla="*/ 841917 w 4389782"/>
              <a:gd name="connsiteY39" fmla="*/ 1683834 h 4379658"/>
              <a:gd name="connsiteX40" fmla="*/ 841916 w 4389782"/>
              <a:gd name="connsiteY40" fmla="*/ 1683834 h 4379658"/>
              <a:gd name="connsiteX41" fmla="*/ 841916 w 4389782"/>
              <a:gd name="connsiteY41" fmla="*/ 1683383 h 4379658"/>
              <a:gd name="connsiteX42" fmla="*/ 739852 w 4389782"/>
              <a:gd name="connsiteY42" fmla="*/ 1693672 h 4379658"/>
              <a:gd name="connsiteX43" fmla="*/ 335473 w 4389782"/>
              <a:gd name="connsiteY43" fmla="*/ 2189829 h 4379658"/>
              <a:gd name="connsiteX44" fmla="*/ 841919 w 4389782"/>
              <a:gd name="connsiteY44" fmla="*/ 2696275 h 4379658"/>
              <a:gd name="connsiteX45" fmla="*/ 1338076 w 4389782"/>
              <a:gd name="connsiteY45" fmla="*/ 2291895 h 4379658"/>
              <a:gd name="connsiteX46" fmla="*/ 1348365 w 4389782"/>
              <a:gd name="connsiteY46" fmla="*/ 2189830 h 4379658"/>
              <a:gd name="connsiteX47" fmla="*/ 1519742 w 4389782"/>
              <a:gd name="connsiteY47" fmla="*/ 2189830 h 4379658"/>
              <a:gd name="connsiteX48" fmla="*/ 1506014 w 4389782"/>
              <a:gd name="connsiteY48" fmla="*/ 2326006 h 4379658"/>
              <a:gd name="connsiteX49" fmla="*/ 844043 w 4389782"/>
              <a:gd name="connsiteY49" fmla="*/ 2865528 h 4379658"/>
              <a:gd name="connsiteX50" fmla="*/ 168344 w 4389782"/>
              <a:gd name="connsiteY50" fmla="*/ 2189829 h 4379658"/>
              <a:gd name="connsiteX51" fmla="*/ 707866 w 4389782"/>
              <a:gd name="connsiteY51" fmla="*/ 1527858 h 4379658"/>
              <a:gd name="connsiteX52" fmla="*/ 841919 w 4389782"/>
              <a:gd name="connsiteY52" fmla="*/ 1514344 h 4379658"/>
              <a:gd name="connsiteX53" fmla="*/ 841919 w 4389782"/>
              <a:gd name="connsiteY53" fmla="*/ 1514766 h 4379658"/>
              <a:gd name="connsiteX54" fmla="*/ 844043 w 4389782"/>
              <a:gd name="connsiteY54" fmla="*/ 1514980 h 4379658"/>
              <a:gd name="connsiteX55" fmla="*/ 1519742 w 4389782"/>
              <a:gd name="connsiteY55" fmla="*/ 839281 h 4379658"/>
              <a:gd name="connsiteX56" fmla="*/ 844043 w 4389782"/>
              <a:gd name="connsiteY56" fmla="*/ 163582 h 4379658"/>
              <a:gd name="connsiteX57" fmla="*/ 168344 w 4389782"/>
              <a:gd name="connsiteY57" fmla="*/ 839281 h 4379658"/>
              <a:gd name="connsiteX58" fmla="*/ 168610 w 4389782"/>
              <a:gd name="connsiteY58" fmla="*/ 841916 h 4379658"/>
              <a:gd name="connsiteX59" fmla="*/ 0 w 4389782"/>
              <a:gd name="connsiteY59" fmla="*/ 841916 h 4379658"/>
              <a:gd name="connsiteX60" fmla="*/ 4347 w 4389782"/>
              <a:gd name="connsiteY60" fmla="*/ 755836 h 4379658"/>
              <a:gd name="connsiteX61" fmla="*/ 841917 w 4389782"/>
              <a:gd name="connsiteY61" fmla="*/ 0 h 437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389782" h="4379658">
                <a:moveTo>
                  <a:pt x="3547865" y="2695824"/>
                </a:moveTo>
                <a:cubicBezTo>
                  <a:pt x="4012843" y="2695824"/>
                  <a:pt x="4389782" y="3072763"/>
                  <a:pt x="4389782" y="3537741"/>
                </a:cubicBezTo>
                <a:cubicBezTo>
                  <a:pt x="4389782" y="4002719"/>
                  <a:pt x="4012843" y="4379658"/>
                  <a:pt x="3547865" y="4379658"/>
                </a:cubicBezTo>
                <a:lnTo>
                  <a:pt x="3547864" y="4379658"/>
                </a:lnTo>
                <a:lnTo>
                  <a:pt x="3547864" y="4210806"/>
                </a:lnTo>
                <a:lnTo>
                  <a:pt x="3547865" y="4210806"/>
                </a:lnTo>
                <a:cubicBezTo>
                  <a:pt x="3921043" y="4210806"/>
                  <a:pt x="4223564" y="3908285"/>
                  <a:pt x="4223564" y="3535107"/>
                </a:cubicBezTo>
                <a:cubicBezTo>
                  <a:pt x="4223564" y="3161929"/>
                  <a:pt x="3921043" y="2859408"/>
                  <a:pt x="3547865" y="2859408"/>
                </a:cubicBezTo>
                <a:cubicBezTo>
                  <a:pt x="3174687" y="2859408"/>
                  <a:pt x="2872166" y="3161929"/>
                  <a:pt x="2872166" y="3535107"/>
                </a:cubicBezTo>
                <a:lnTo>
                  <a:pt x="2872432" y="3537740"/>
                </a:lnTo>
                <a:lnTo>
                  <a:pt x="2705948" y="3537740"/>
                </a:lnTo>
                <a:lnTo>
                  <a:pt x="2710295" y="3451660"/>
                </a:lnTo>
                <a:cubicBezTo>
                  <a:pt x="2753409" y="3027118"/>
                  <a:pt x="3111948" y="2695824"/>
                  <a:pt x="3547865" y="2695824"/>
                </a:cubicBezTo>
                <a:close/>
                <a:moveTo>
                  <a:pt x="2194891" y="1347912"/>
                </a:moveTo>
                <a:cubicBezTo>
                  <a:pt x="2659869" y="1347912"/>
                  <a:pt x="3036808" y="1724851"/>
                  <a:pt x="3036808" y="2189829"/>
                </a:cubicBezTo>
                <a:cubicBezTo>
                  <a:pt x="3036808" y="2654807"/>
                  <a:pt x="2659869" y="3031746"/>
                  <a:pt x="2194891" y="3031746"/>
                </a:cubicBezTo>
                <a:lnTo>
                  <a:pt x="2194890" y="3031746"/>
                </a:lnTo>
                <a:lnTo>
                  <a:pt x="2194890" y="3031295"/>
                </a:lnTo>
                <a:lnTo>
                  <a:pt x="2092826" y="3041584"/>
                </a:lnTo>
                <a:cubicBezTo>
                  <a:pt x="1862048" y="3088809"/>
                  <a:pt x="1688447" y="3293002"/>
                  <a:pt x="1688447" y="3537741"/>
                </a:cubicBezTo>
                <a:cubicBezTo>
                  <a:pt x="1688447" y="3817443"/>
                  <a:pt x="1915191" y="4044187"/>
                  <a:pt x="2194893" y="4044187"/>
                </a:cubicBezTo>
                <a:cubicBezTo>
                  <a:pt x="2439632" y="4044187"/>
                  <a:pt x="2643825" y="3870586"/>
                  <a:pt x="2691050" y="3639807"/>
                </a:cubicBezTo>
                <a:lnTo>
                  <a:pt x="2701339" y="3537742"/>
                </a:lnTo>
                <a:lnTo>
                  <a:pt x="2868199" y="3537742"/>
                </a:lnTo>
                <a:lnTo>
                  <a:pt x="2868465" y="3540376"/>
                </a:lnTo>
                <a:cubicBezTo>
                  <a:pt x="2868465" y="3913554"/>
                  <a:pt x="2565944" y="4216075"/>
                  <a:pt x="2192766" y="4216075"/>
                </a:cubicBezTo>
                <a:cubicBezTo>
                  <a:pt x="1819588" y="4216075"/>
                  <a:pt x="1517067" y="3913554"/>
                  <a:pt x="1517067" y="3540376"/>
                </a:cubicBezTo>
                <a:cubicBezTo>
                  <a:pt x="1517067" y="3167198"/>
                  <a:pt x="1819588" y="2864677"/>
                  <a:pt x="2192766" y="2864677"/>
                </a:cubicBezTo>
                <a:lnTo>
                  <a:pt x="2194893" y="2864891"/>
                </a:lnTo>
                <a:lnTo>
                  <a:pt x="2194893" y="2865313"/>
                </a:lnTo>
                <a:lnTo>
                  <a:pt x="2328943" y="2851799"/>
                </a:lnTo>
                <a:cubicBezTo>
                  <a:pt x="2636848" y="2788793"/>
                  <a:pt x="2868465" y="2516359"/>
                  <a:pt x="2868465" y="2189828"/>
                </a:cubicBezTo>
                <a:cubicBezTo>
                  <a:pt x="2868465" y="1816650"/>
                  <a:pt x="2565944" y="1514129"/>
                  <a:pt x="2192766" y="1514129"/>
                </a:cubicBezTo>
                <a:cubicBezTo>
                  <a:pt x="1819588" y="1514129"/>
                  <a:pt x="1517067" y="1816650"/>
                  <a:pt x="1517067" y="2189828"/>
                </a:cubicBezTo>
                <a:lnTo>
                  <a:pt x="1352974" y="2189828"/>
                </a:lnTo>
                <a:lnTo>
                  <a:pt x="1357321" y="2103748"/>
                </a:lnTo>
                <a:cubicBezTo>
                  <a:pt x="1400435" y="1679206"/>
                  <a:pt x="1758974" y="1347912"/>
                  <a:pt x="2194891" y="1347912"/>
                </a:cubicBezTo>
                <a:close/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683383"/>
                </a:lnTo>
                <a:lnTo>
                  <a:pt x="739852" y="1693672"/>
                </a:lnTo>
                <a:cubicBezTo>
                  <a:pt x="509074" y="1740896"/>
                  <a:pt x="335473" y="1945090"/>
                  <a:pt x="335473" y="2189829"/>
                </a:cubicBezTo>
                <a:cubicBezTo>
                  <a:pt x="335473" y="2469531"/>
                  <a:pt x="562217" y="2696275"/>
                  <a:pt x="841919" y="2696275"/>
                </a:cubicBezTo>
                <a:cubicBezTo>
                  <a:pt x="1086658" y="2696275"/>
                  <a:pt x="1290851" y="2522674"/>
                  <a:pt x="1338076" y="2291895"/>
                </a:cubicBezTo>
                <a:lnTo>
                  <a:pt x="1348365" y="2189830"/>
                </a:lnTo>
                <a:lnTo>
                  <a:pt x="1519742" y="2189830"/>
                </a:lnTo>
                <a:lnTo>
                  <a:pt x="1506014" y="2326006"/>
                </a:lnTo>
                <a:cubicBezTo>
                  <a:pt x="1443008" y="2633910"/>
                  <a:pt x="1170573" y="2865528"/>
                  <a:pt x="844043" y="2865528"/>
                </a:cubicBezTo>
                <a:cubicBezTo>
                  <a:pt x="470865" y="2865528"/>
                  <a:pt x="168344" y="2563007"/>
                  <a:pt x="168344" y="2189829"/>
                </a:cubicBezTo>
                <a:cubicBezTo>
                  <a:pt x="168344" y="1863298"/>
                  <a:pt x="399962" y="1590864"/>
                  <a:pt x="707866" y="1527858"/>
                </a:cubicBezTo>
                <a:lnTo>
                  <a:pt x="841919" y="1514344"/>
                </a:lnTo>
                <a:lnTo>
                  <a:pt x="841919" y="1514766"/>
                </a:lnTo>
                <a:lnTo>
                  <a:pt x="844043" y="1514980"/>
                </a:lnTo>
                <a:cubicBezTo>
                  <a:pt x="1217221" y="1514980"/>
                  <a:pt x="1519742" y="1212459"/>
                  <a:pt x="1519742" y="839281"/>
                </a:cubicBezTo>
                <a:cubicBezTo>
                  <a:pt x="1519742" y="466103"/>
                  <a:pt x="1217221" y="163582"/>
                  <a:pt x="844043" y="163582"/>
                </a:cubicBezTo>
                <a:cubicBezTo>
                  <a:pt x="470865" y="163582"/>
                  <a:pt x="168344" y="466103"/>
                  <a:pt x="168344" y="839281"/>
                </a:cubicBezTo>
                <a:lnTo>
                  <a:pt x="16861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6E24551-1740-49F8-A7DB-CD0915E6B2B3}"/>
              </a:ext>
            </a:extLst>
          </p:cNvPr>
          <p:cNvSpPr/>
          <p:nvPr/>
        </p:nvSpPr>
        <p:spPr>
          <a:xfrm>
            <a:off x="4267228" y="1712848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FCB5B47-D67F-428C-8066-B2260BB86C9B}"/>
              </a:ext>
            </a:extLst>
          </p:cNvPr>
          <p:cNvSpPr/>
          <p:nvPr/>
        </p:nvSpPr>
        <p:spPr>
          <a:xfrm>
            <a:off x="4267228" y="3149664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866E766-4A6A-447A-BF60-719AFE8D56AB}"/>
              </a:ext>
            </a:extLst>
          </p:cNvPr>
          <p:cNvSpPr/>
          <p:nvPr/>
        </p:nvSpPr>
        <p:spPr>
          <a:xfrm>
            <a:off x="5703674" y="3149664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AEB351A-01AC-4E68-B25F-B5701286BCF1}"/>
              </a:ext>
            </a:extLst>
          </p:cNvPr>
          <p:cNvSpPr/>
          <p:nvPr/>
        </p:nvSpPr>
        <p:spPr>
          <a:xfrm>
            <a:off x="5709350" y="4574991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404B152-86C7-4E46-9B61-0E2F9B924D06}"/>
              </a:ext>
            </a:extLst>
          </p:cNvPr>
          <p:cNvSpPr/>
          <p:nvPr/>
        </p:nvSpPr>
        <p:spPr>
          <a:xfrm>
            <a:off x="7145796" y="4574991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7FA9ABD-9179-4303-B108-7DB9B4B1E608}"/>
              </a:ext>
            </a:extLst>
          </p:cNvPr>
          <p:cNvGrpSpPr/>
          <p:nvPr/>
        </p:nvGrpSpPr>
        <p:grpSpPr>
          <a:xfrm>
            <a:off x="7459294" y="2474527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6FA4AF-8072-4C3A-B95D-C757DC0A3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0B5249-7327-4B1F-85BF-ABF9EB5BCCD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D4F5F90-7B7C-466F-B964-817F2B6B0C0C}"/>
              </a:ext>
            </a:extLst>
          </p:cNvPr>
          <p:cNvGrpSpPr/>
          <p:nvPr/>
        </p:nvGrpSpPr>
        <p:grpSpPr>
          <a:xfrm>
            <a:off x="327074" y="1242150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5FB909-2593-45CA-B08F-62465BC623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54EEFFF-312A-498D-8E05-5ED6FB6DEE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D9EF1CE-CEF6-46E3-B245-D3C0A9607E3E}"/>
              </a:ext>
            </a:extLst>
          </p:cNvPr>
          <p:cNvGrpSpPr/>
          <p:nvPr/>
        </p:nvGrpSpPr>
        <p:grpSpPr>
          <a:xfrm>
            <a:off x="340731" y="2933683"/>
            <a:ext cx="2937088" cy="1290153"/>
            <a:chOff x="332936" y="262776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24C9D17-FBEE-4729-9018-5BD27B3191E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F49BA20-8646-4FE1-BC62-ADC404AC157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C3799E8-0520-4AF3-8578-A05AF66F1CAC}"/>
              </a:ext>
            </a:extLst>
          </p:cNvPr>
          <p:cNvGrpSpPr/>
          <p:nvPr/>
        </p:nvGrpSpPr>
        <p:grpSpPr>
          <a:xfrm>
            <a:off x="1705043" y="4699980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2BF1CE0-E924-40E2-9729-4022FD02955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7EFDE7-C3D3-4B79-BE06-D47D9F307B6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A1B133-C090-48F6-A664-1934B1647090}"/>
              </a:ext>
            </a:extLst>
          </p:cNvPr>
          <p:cNvGrpSpPr/>
          <p:nvPr/>
        </p:nvGrpSpPr>
        <p:grpSpPr>
          <a:xfrm>
            <a:off x="8773744" y="4322240"/>
            <a:ext cx="2937088" cy="1290153"/>
            <a:chOff x="8921977" y="1466725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174B3-036B-4FD2-8A37-CA6E20D417B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82750A-B34F-4D96-A8C7-95B6DC4AC3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aphic 5" descr="Gears">
            <a:extLst>
              <a:ext uri="{FF2B5EF4-FFF2-40B4-BE49-F238E27FC236}">
                <a16:creationId xmlns:a16="http://schemas.microsoft.com/office/drawing/2014/main" id="{CE81BF7B-B5A1-4D74-AC69-1CA3AE69FA6A}"/>
              </a:ext>
            </a:extLst>
          </p:cNvPr>
          <p:cNvGrpSpPr/>
          <p:nvPr/>
        </p:nvGrpSpPr>
        <p:grpSpPr>
          <a:xfrm>
            <a:off x="4449882" y="1883592"/>
            <a:ext cx="384496" cy="465288"/>
            <a:chOff x="4449882" y="1883592"/>
            <a:chExt cx="384496" cy="465288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AEE469-806E-4D16-AF16-8CED3770EE8C}"/>
                </a:ext>
              </a:extLst>
            </p:cNvPr>
            <p:cNvSpPr/>
            <p:nvPr/>
          </p:nvSpPr>
          <p:spPr>
            <a:xfrm>
              <a:off x="4583159" y="1883592"/>
              <a:ext cx="251220" cy="250630"/>
            </a:xfrm>
            <a:custGeom>
              <a:avLst/>
              <a:gdLst>
                <a:gd name="connsiteX0" fmla="*/ 125610 w 251220"/>
                <a:gd name="connsiteY0" fmla="*/ 169839 h 250630"/>
                <a:gd name="connsiteX1" fmla="*/ 81381 w 251220"/>
                <a:gd name="connsiteY1" fmla="*/ 125610 h 250630"/>
                <a:gd name="connsiteX2" fmla="*/ 125610 w 251220"/>
                <a:gd name="connsiteY2" fmla="*/ 81381 h 250630"/>
                <a:gd name="connsiteX3" fmla="*/ 169839 w 251220"/>
                <a:gd name="connsiteY3" fmla="*/ 125610 h 250630"/>
                <a:gd name="connsiteX4" fmla="*/ 125610 w 251220"/>
                <a:gd name="connsiteY4" fmla="*/ 169839 h 250630"/>
                <a:gd name="connsiteX5" fmla="*/ 225273 w 251220"/>
                <a:gd name="connsiteY5" fmla="*/ 97893 h 250630"/>
                <a:gd name="connsiteX6" fmla="*/ 215837 w 251220"/>
                <a:gd name="connsiteY6" fmla="*/ 74894 h 250630"/>
                <a:gd name="connsiteX7" fmla="*/ 225273 w 251220"/>
                <a:gd name="connsiteY7" fmla="*/ 47178 h 250630"/>
                <a:gd name="connsiteX8" fmla="*/ 204043 w 251220"/>
                <a:gd name="connsiteY8" fmla="*/ 25948 h 250630"/>
                <a:gd name="connsiteX9" fmla="*/ 176326 w 251220"/>
                <a:gd name="connsiteY9" fmla="*/ 35383 h 250630"/>
                <a:gd name="connsiteX10" fmla="*/ 153327 w 251220"/>
                <a:gd name="connsiteY10" fmla="*/ 25948 h 250630"/>
                <a:gd name="connsiteX11" fmla="*/ 140353 w 251220"/>
                <a:gd name="connsiteY11" fmla="*/ 0 h 250630"/>
                <a:gd name="connsiteX12" fmla="*/ 110867 w 251220"/>
                <a:gd name="connsiteY12" fmla="*/ 0 h 250630"/>
                <a:gd name="connsiteX13" fmla="*/ 97893 w 251220"/>
                <a:gd name="connsiteY13" fmla="*/ 25948 h 250630"/>
                <a:gd name="connsiteX14" fmla="*/ 74894 w 251220"/>
                <a:gd name="connsiteY14" fmla="*/ 35383 h 250630"/>
                <a:gd name="connsiteX15" fmla="*/ 47178 w 251220"/>
                <a:gd name="connsiteY15" fmla="*/ 25948 h 250630"/>
                <a:gd name="connsiteX16" fmla="*/ 25948 w 251220"/>
                <a:gd name="connsiteY16" fmla="*/ 47178 h 250630"/>
                <a:gd name="connsiteX17" fmla="*/ 35383 w 251220"/>
                <a:gd name="connsiteY17" fmla="*/ 74894 h 250630"/>
                <a:gd name="connsiteX18" fmla="*/ 25948 w 251220"/>
                <a:gd name="connsiteY18" fmla="*/ 97893 h 250630"/>
                <a:gd name="connsiteX19" fmla="*/ 0 w 251220"/>
                <a:gd name="connsiteY19" fmla="*/ 110867 h 250630"/>
                <a:gd name="connsiteX20" fmla="*/ 0 w 251220"/>
                <a:gd name="connsiteY20" fmla="*/ 140353 h 250630"/>
                <a:gd name="connsiteX21" fmla="*/ 25948 w 251220"/>
                <a:gd name="connsiteY21" fmla="*/ 153327 h 250630"/>
                <a:gd name="connsiteX22" fmla="*/ 35383 w 251220"/>
                <a:gd name="connsiteY22" fmla="*/ 176326 h 250630"/>
                <a:gd name="connsiteX23" fmla="*/ 25948 w 251220"/>
                <a:gd name="connsiteY23" fmla="*/ 204043 h 250630"/>
                <a:gd name="connsiteX24" fmla="*/ 46588 w 251220"/>
                <a:gd name="connsiteY24" fmla="*/ 224683 h 250630"/>
                <a:gd name="connsiteX25" fmla="*/ 74305 w 251220"/>
                <a:gd name="connsiteY25" fmla="*/ 215247 h 250630"/>
                <a:gd name="connsiteX26" fmla="*/ 97304 w 251220"/>
                <a:gd name="connsiteY26" fmla="*/ 224683 h 250630"/>
                <a:gd name="connsiteX27" fmla="*/ 110277 w 251220"/>
                <a:gd name="connsiteY27" fmla="*/ 250630 h 250630"/>
                <a:gd name="connsiteX28" fmla="*/ 139763 w 251220"/>
                <a:gd name="connsiteY28" fmla="*/ 250630 h 250630"/>
                <a:gd name="connsiteX29" fmla="*/ 152737 w 251220"/>
                <a:gd name="connsiteY29" fmla="*/ 224683 h 250630"/>
                <a:gd name="connsiteX30" fmla="*/ 175736 w 251220"/>
                <a:gd name="connsiteY30" fmla="*/ 215247 h 250630"/>
                <a:gd name="connsiteX31" fmla="*/ 203453 w 251220"/>
                <a:gd name="connsiteY31" fmla="*/ 224683 h 250630"/>
                <a:gd name="connsiteX32" fmla="*/ 224683 w 251220"/>
                <a:gd name="connsiteY32" fmla="*/ 204043 h 250630"/>
                <a:gd name="connsiteX33" fmla="*/ 215247 w 251220"/>
                <a:gd name="connsiteY33" fmla="*/ 176326 h 250630"/>
                <a:gd name="connsiteX34" fmla="*/ 225273 w 251220"/>
                <a:gd name="connsiteY34" fmla="*/ 153327 h 250630"/>
                <a:gd name="connsiteX35" fmla="*/ 251220 w 251220"/>
                <a:gd name="connsiteY35" fmla="*/ 140353 h 250630"/>
                <a:gd name="connsiteX36" fmla="*/ 251220 w 251220"/>
                <a:gd name="connsiteY36" fmla="*/ 110867 h 250630"/>
                <a:gd name="connsiteX37" fmla="*/ 225273 w 251220"/>
                <a:gd name="connsiteY37" fmla="*/ 97893 h 25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1220" h="250630">
                  <a:moveTo>
                    <a:pt x="125610" y="169839"/>
                  </a:moveTo>
                  <a:cubicBezTo>
                    <a:pt x="100842" y="169839"/>
                    <a:pt x="81381" y="149789"/>
                    <a:pt x="81381" y="125610"/>
                  </a:cubicBezTo>
                  <a:cubicBezTo>
                    <a:pt x="81381" y="101432"/>
                    <a:pt x="101432" y="81381"/>
                    <a:pt x="125610" y="81381"/>
                  </a:cubicBezTo>
                  <a:cubicBezTo>
                    <a:pt x="150378" y="81381"/>
                    <a:pt x="169839" y="101432"/>
                    <a:pt x="169839" y="125610"/>
                  </a:cubicBezTo>
                  <a:cubicBezTo>
                    <a:pt x="169839" y="149789"/>
                    <a:pt x="149789" y="169839"/>
                    <a:pt x="125610" y="169839"/>
                  </a:cubicBezTo>
                  <a:close/>
                  <a:moveTo>
                    <a:pt x="225273" y="97893"/>
                  </a:moveTo>
                  <a:cubicBezTo>
                    <a:pt x="222914" y="89637"/>
                    <a:pt x="219965" y="81971"/>
                    <a:pt x="215837" y="74894"/>
                  </a:cubicBezTo>
                  <a:lnTo>
                    <a:pt x="225273" y="47178"/>
                  </a:lnTo>
                  <a:lnTo>
                    <a:pt x="204043" y="25948"/>
                  </a:lnTo>
                  <a:lnTo>
                    <a:pt x="176326" y="35383"/>
                  </a:lnTo>
                  <a:cubicBezTo>
                    <a:pt x="169249" y="31255"/>
                    <a:pt x="161583" y="28307"/>
                    <a:pt x="153327" y="25948"/>
                  </a:cubicBezTo>
                  <a:lnTo>
                    <a:pt x="140353" y="0"/>
                  </a:lnTo>
                  <a:lnTo>
                    <a:pt x="110867" y="0"/>
                  </a:lnTo>
                  <a:lnTo>
                    <a:pt x="97893" y="25948"/>
                  </a:lnTo>
                  <a:cubicBezTo>
                    <a:pt x="89637" y="28307"/>
                    <a:pt x="81971" y="31255"/>
                    <a:pt x="74894" y="35383"/>
                  </a:cubicBezTo>
                  <a:lnTo>
                    <a:pt x="47178" y="25948"/>
                  </a:lnTo>
                  <a:lnTo>
                    <a:pt x="25948" y="47178"/>
                  </a:lnTo>
                  <a:lnTo>
                    <a:pt x="35383" y="74894"/>
                  </a:lnTo>
                  <a:cubicBezTo>
                    <a:pt x="31255" y="81971"/>
                    <a:pt x="28306" y="89637"/>
                    <a:pt x="25948" y="97893"/>
                  </a:cubicBezTo>
                  <a:lnTo>
                    <a:pt x="0" y="110867"/>
                  </a:lnTo>
                  <a:lnTo>
                    <a:pt x="0" y="140353"/>
                  </a:lnTo>
                  <a:lnTo>
                    <a:pt x="25948" y="153327"/>
                  </a:lnTo>
                  <a:cubicBezTo>
                    <a:pt x="28306" y="161583"/>
                    <a:pt x="31255" y="169249"/>
                    <a:pt x="35383" y="176326"/>
                  </a:cubicBezTo>
                  <a:lnTo>
                    <a:pt x="25948" y="204043"/>
                  </a:lnTo>
                  <a:lnTo>
                    <a:pt x="46588" y="224683"/>
                  </a:lnTo>
                  <a:lnTo>
                    <a:pt x="74305" y="215247"/>
                  </a:lnTo>
                  <a:cubicBezTo>
                    <a:pt x="81381" y="219375"/>
                    <a:pt x="89048" y="222324"/>
                    <a:pt x="97304" y="224683"/>
                  </a:cubicBezTo>
                  <a:lnTo>
                    <a:pt x="110277" y="250630"/>
                  </a:lnTo>
                  <a:lnTo>
                    <a:pt x="139763" y="250630"/>
                  </a:lnTo>
                  <a:lnTo>
                    <a:pt x="152737" y="224683"/>
                  </a:lnTo>
                  <a:cubicBezTo>
                    <a:pt x="160993" y="222324"/>
                    <a:pt x="168660" y="219375"/>
                    <a:pt x="175736" y="215247"/>
                  </a:cubicBezTo>
                  <a:lnTo>
                    <a:pt x="203453" y="224683"/>
                  </a:lnTo>
                  <a:lnTo>
                    <a:pt x="224683" y="204043"/>
                  </a:lnTo>
                  <a:lnTo>
                    <a:pt x="215247" y="176326"/>
                  </a:lnTo>
                  <a:cubicBezTo>
                    <a:pt x="219375" y="169249"/>
                    <a:pt x="222914" y="160993"/>
                    <a:pt x="225273" y="153327"/>
                  </a:cubicBezTo>
                  <a:lnTo>
                    <a:pt x="251220" y="140353"/>
                  </a:lnTo>
                  <a:lnTo>
                    <a:pt x="251220" y="110867"/>
                  </a:lnTo>
                  <a:lnTo>
                    <a:pt x="225273" y="97893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188B8EB-BDB1-46AF-ABAC-8E283F1378D4}"/>
                </a:ext>
              </a:extLst>
            </p:cNvPr>
            <p:cNvSpPr/>
            <p:nvPr/>
          </p:nvSpPr>
          <p:spPr>
            <a:xfrm>
              <a:off x="4449882" y="2098249"/>
              <a:ext cx="251220" cy="250630"/>
            </a:xfrm>
            <a:custGeom>
              <a:avLst/>
              <a:gdLst>
                <a:gd name="connsiteX0" fmla="*/ 125610 w 251220"/>
                <a:gd name="connsiteY0" fmla="*/ 169839 h 250630"/>
                <a:gd name="connsiteX1" fmla="*/ 81381 w 251220"/>
                <a:gd name="connsiteY1" fmla="*/ 125610 h 250630"/>
                <a:gd name="connsiteX2" fmla="*/ 125610 w 251220"/>
                <a:gd name="connsiteY2" fmla="*/ 81381 h 250630"/>
                <a:gd name="connsiteX3" fmla="*/ 169839 w 251220"/>
                <a:gd name="connsiteY3" fmla="*/ 125610 h 250630"/>
                <a:gd name="connsiteX4" fmla="*/ 125610 w 251220"/>
                <a:gd name="connsiteY4" fmla="*/ 169839 h 250630"/>
                <a:gd name="connsiteX5" fmla="*/ 125610 w 251220"/>
                <a:gd name="connsiteY5" fmla="*/ 169839 h 250630"/>
                <a:gd name="connsiteX6" fmla="*/ 215837 w 251220"/>
                <a:gd name="connsiteY6" fmla="*/ 74894 h 250630"/>
                <a:gd name="connsiteX7" fmla="*/ 225273 w 251220"/>
                <a:gd name="connsiteY7" fmla="*/ 47178 h 250630"/>
                <a:gd name="connsiteX8" fmla="*/ 204043 w 251220"/>
                <a:gd name="connsiteY8" fmla="*/ 25948 h 250630"/>
                <a:gd name="connsiteX9" fmla="*/ 176326 w 251220"/>
                <a:gd name="connsiteY9" fmla="*/ 35383 h 250630"/>
                <a:gd name="connsiteX10" fmla="*/ 153327 w 251220"/>
                <a:gd name="connsiteY10" fmla="*/ 25948 h 250630"/>
                <a:gd name="connsiteX11" fmla="*/ 140353 w 251220"/>
                <a:gd name="connsiteY11" fmla="*/ 0 h 250630"/>
                <a:gd name="connsiteX12" fmla="*/ 110867 w 251220"/>
                <a:gd name="connsiteY12" fmla="*/ 0 h 250630"/>
                <a:gd name="connsiteX13" fmla="*/ 97893 w 251220"/>
                <a:gd name="connsiteY13" fmla="*/ 25948 h 250630"/>
                <a:gd name="connsiteX14" fmla="*/ 74894 w 251220"/>
                <a:gd name="connsiteY14" fmla="*/ 35383 h 250630"/>
                <a:gd name="connsiteX15" fmla="*/ 47178 w 251220"/>
                <a:gd name="connsiteY15" fmla="*/ 25948 h 250630"/>
                <a:gd name="connsiteX16" fmla="*/ 26537 w 251220"/>
                <a:gd name="connsiteY16" fmla="*/ 46588 h 250630"/>
                <a:gd name="connsiteX17" fmla="*/ 35383 w 251220"/>
                <a:gd name="connsiteY17" fmla="*/ 74305 h 250630"/>
                <a:gd name="connsiteX18" fmla="*/ 25948 w 251220"/>
                <a:gd name="connsiteY18" fmla="*/ 97304 h 250630"/>
                <a:gd name="connsiteX19" fmla="*/ 0 w 251220"/>
                <a:gd name="connsiteY19" fmla="*/ 110277 h 250630"/>
                <a:gd name="connsiteX20" fmla="*/ 0 w 251220"/>
                <a:gd name="connsiteY20" fmla="*/ 139763 h 250630"/>
                <a:gd name="connsiteX21" fmla="*/ 25948 w 251220"/>
                <a:gd name="connsiteY21" fmla="*/ 152737 h 250630"/>
                <a:gd name="connsiteX22" fmla="*/ 35383 w 251220"/>
                <a:gd name="connsiteY22" fmla="*/ 175736 h 250630"/>
                <a:gd name="connsiteX23" fmla="*/ 26537 w 251220"/>
                <a:gd name="connsiteY23" fmla="*/ 203453 h 250630"/>
                <a:gd name="connsiteX24" fmla="*/ 47178 w 251220"/>
                <a:gd name="connsiteY24" fmla="*/ 224093 h 250630"/>
                <a:gd name="connsiteX25" fmla="*/ 74894 w 251220"/>
                <a:gd name="connsiteY25" fmla="*/ 215247 h 250630"/>
                <a:gd name="connsiteX26" fmla="*/ 97893 w 251220"/>
                <a:gd name="connsiteY26" fmla="*/ 224683 h 250630"/>
                <a:gd name="connsiteX27" fmla="*/ 110867 w 251220"/>
                <a:gd name="connsiteY27" fmla="*/ 250630 h 250630"/>
                <a:gd name="connsiteX28" fmla="*/ 140353 w 251220"/>
                <a:gd name="connsiteY28" fmla="*/ 250630 h 250630"/>
                <a:gd name="connsiteX29" fmla="*/ 153327 w 251220"/>
                <a:gd name="connsiteY29" fmla="*/ 224683 h 250630"/>
                <a:gd name="connsiteX30" fmla="*/ 176326 w 251220"/>
                <a:gd name="connsiteY30" fmla="*/ 215247 h 250630"/>
                <a:gd name="connsiteX31" fmla="*/ 204043 w 251220"/>
                <a:gd name="connsiteY31" fmla="*/ 224683 h 250630"/>
                <a:gd name="connsiteX32" fmla="*/ 224683 w 251220"/>
                <a:gd name="connsiteY32" fmla="*/ 203453 h 250630"/>
                <a:gd name="connsiteX33" fmla="*/ 215837 w 251220"/>
                <a:gd name="connsiteY33" fmla="*/ 176326 h 250630"/>
                <a:gd name="connsiteX34" fmla="*/ 225273 w 251220"/>
                <a:gd name="connsiteY34" fmla="*/ 153327 h 250630"/>
                <a:gd name="connsiteX35" fmla="*/ 251220 w 251220"/>
                <a:gd name="connsiteY35" fmla="*/ 140353 h 250630"/>
                <a:gd name="connsiteX36" fmla="*/ 251220 w 251220"/>
                <a:gd name="connsiteY36" fmla="*/ 110867 h 250630"/>
                <a:gd name="connsiteX37" fmla="*/ 225273 w 251220"/>
                <a:gd name="connsiteY37" fmla="*/ 97893 h 250630"/>
                <a:gd name="connsiteX38" fmla="*/ 215837 w 251220"/>
                <a:gd name="connsiteY38" fmla="*/ 74894 h 25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1220" h="250630">
                  <a:moveTo>
                    <a:pt x="125610" y="169839"/>
                  </a:moveTo>
                  <a:cubicBezTo>
                    <a:pt x="100842" y="169839"/>
                    <a:pt x="81381" y="149789"/>
                    <a:pt x="81381" y="125610"/>
                  </a:cubicBezTo>
                  <a:cubicBezTo>
                    <a:pt x="81381" y="100842"/>
                    <a:pt x="101432" y="81381"/>
                    <a:pt x="125610" y="81381"/>
                  </a:cubicBezTo>
                  <a:cubicBezTo>
                    <a:pt x="150378" y="81381"/>
                    <a:pt x="169839" y="101432"/>
                    <a:pt x="169839" y="125610"/>
                  </a:cubicBezTo>
                  <a:cubicBezTo>
                    <a:pt x="169839" y="149789"/>
                    <a:pt x="150378" y="169839"/>
                    <a:pt x="125610" y="169839"/>
                  </a:cubicBezTo>
                  <a:lnTo>
                    <a:pt x="125610" y="169839"/>
                  </a:lnTo>
                  <a:close/>
                  <a:moveTo>
                    <a:pt x="215837" y="74894"/>
                  </a:moveTo>
                  <a:lnTo>
                    <a:pt x="225273" y="47178"/>
                  </a:lnTo>
                  <a:lnTo>
                    <a:pt x="204043" y="25948"/>
                  </a:lnTo>
                  <a:lnTo>
                    <a:pt x="176326" y="35383"/>
                  </a:lnTo>
                  <a:cubicBezTo>
                    <a:pt x="169249" y="31255"/>
                    <a:pt x="160993" y="28306"/>
                    <a:pt x="153327" y="25948"/>
                  </a:cubicBezTo>
                  <a:lnTo>
                    <a:pt x="140353" y="0"/>
                  </a:lnTo>
                  <a:lnTo>
                    <a:pt x="110867" y="0"/>
                  </a:lnTo>
                  <a:lnTo>
                    <a:pt x="97893" y="25948"/>
                  </a:lnTo>
                  <a:cubicBezTo>
                    <a:pt x="89637" y="28306"/>
                    <a:pt x="81971" y="31255"/>
                    <a:pt x="74894" y="35383"/>
                  </a:cubicBezTo>
                  <a:lnTo>
                    <a:pt x="47178" y="25948"/>
                  </a:lnTo>
                  <a:lnTo>
                    <a:pt x="26537" y="46588"/>
                  </a:lnTo>
                  <a:lnTo>
                    <a:pt x="35383" y="74305"/>
                  </a:lnTo>
                  <a:cubicBezTo>
                    <a:pt x="31255" y="81381"/>
                    <a:pt x="28307" y="89637"/>
                    <a:pt x="25948" y="97304"/>
                  </a:cubicBezTo>
                  <a:lnTo>
                    <a:pt x="0" y="110277"/>
                  </a:lnTo>
                  <a:lnTo>
                    <a:pt x="0" y="139763"/>
                  </a:lnTo>
                  <a:lnTo>
                    <a:pt x="25948" y="152737"/>
                  </a:lnTo>
                  <a:cubicBezTo>
                    <a:pt x="28307" y="160993"/>
                    <a:pt x="31255" y="168660"/>
                    <a:pt x="35383" y="175736"/>
                  </a:cubicBezTo>
                  <a:lnTo>
                    <a:pt x="26537" y="203453"/>
                  </a:lnTo>
                  <a:lnTo>
                    <a:pt x="47178" y="224093"/>
                  </a:lnTo>
                  <a:lnTo>
                    <a:pt x="74894" y="215247"/>
                  </a:lnTo>
                  <a:cubicBezTo>
                    <a:pt x="81971" y="219375"/>
                    <a:pt x="89637" y="222324"/>
                    <a:pt x="97893" y="224683"/>
                  </a:cubicBezTo>
                  <a:lnTo>
                    <a:pt x="110867" y="250630"/>
                  </a:lnTo>
                  <a:lnTo>
                    <a:pt x="140353" y="250630"/>
                  </a:lnTo>
                  <a:lnTo>
                    <a:pt x="153327" y="224683"/>
                  </a:lnTo>
                  <a:cubicBezTo>
                    <a:pt x="161583" y="222324"/>
                    <a:pt x="169249" y="219375"/>
                    <a:pt x="176326" y="215247"/>
                  </a:cubicBezTo>
                  <a:lnTo>
                    <a:pt x="204043" y="224683"/>
                  </a:lnTo>
                  <a:lnTo>
                    <a:pt x="224683" y="203453"/>
                  </a:lnTo>
                  <a:lnTo>
                    <a:pt x="215837" y="176326"/>
                  </a:lnTo>
                  <a:cubicBezTo>
                    <a:pt x="219965" y="169249"/>
                    <a:pt x="222914" y="161583"/>
                    <a:pt x="225273" y="153327"/>
                  </a:cubicBezTo>
                  <a:lnTo>
                    <a:pt x="251220" y="140353"/>
                  </a:lnTo>
                  <a:lnTo>
                    <a:pt x="251220" y="110867"/>
                  </a:lnTo>
                  <a:lnTo>
                    <a:pt x="225273" y="97893"/>
                  </a:lnTo>
                  <a:cubicBezTo>
                    <a:pt x="222914" y="89637"/>
                    <a:pt x="219965" y="81971"/>
                    <a:pt x="215837" y="74894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8" descr="Lightbulb">
            <a:extLst>
              <a:ext uri="{FF2B5EF4-FFF2-40B4-BE49-F238E27FC236}">
                <a16:creationId xmlns:a16="http://schemas.microsoft.com/office/drawing/2014/main" id="{6F9D9D52-CD98-4031-ACBB-8D386B67671E}"/>
              </a:ext>
            </a:extLst>
          </p:cNvPr>
          <p:cNvGrpSpPr/>
          <p:nvPr/>
        </p:nvGrpSpPr>
        <p:grpSpPr>
          <a:xfrm>
            <a:off x="4376489" y="3250069"/>
            <a:ext cx="566130" cy="566130"/>
            <a:chOff x="4376489" y="3250069"/>
            <a:chExt cx="566130" cy="5661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19FB439-E835-4ECF-A5DF-45E6913FC9C5}"/>
                </a:ext>
              </a:extLst>
            </p:cNvPr>
            <p:cNvSpPr/>
            <p:nvPr/>
          </p:nvSpPr>
          <p:spPr>
            <a:xfrm>
              <a:off x="4582890" y="3627489"/>
              <a:ext cx="153326" cy="35383"/>
            </a:xfrm>
            <a:custGeom>
              <a:avLst/>
              <a:gdLst>
                <a:gd name="connsiteX0" fmla="*/ 17692 w 153326"/>
                <a:gd name="connsiteY0" fmla="*/ 0 h 35383"/>
                <a:gd name="connsiteX1" fmla="*/ 135635 w 153326"/>
                <a:gd name="connsiteY1" fmla="*/ 0 h 35383"/>
                <a:gd name="connsiteX2" fmla="*/ 153327 w 153326"/>
                <a:gd name="connsiteY2" fmla="*/ 17692 h 35383"/>
                <a:gd name="connsiteX3" fmla="*/ 135635 w 153326"/>
                <a:gd name="connsiteY3" fmla="*/ 35383 h 35383"/>
                <a:gd name="connsiteX4" fmla="*/ 17692 w 153326"/>
                <a:gd name="connsiteY4" fmla="*/ 35383 h 35383"/>
                <a:gd name="connsiteX5" fmla="*/ 0 w 153326"/>
                <a:gd name="connsiteY5" fmla="*/ 17692 h 35383"/>
                <a:gd name="connsiteX6" fmla="*/ 17692 w 153326"/>
                <a:gd name="connsiteY6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326" h="35383">
                  <a:moveTo>
                    <a:pt x="17692" y="0"/>
                  </a:moveTo>
                  <a:lnTo>
                    <a:pt x="135635" y="0"/>
                  </a:lnTo>
                  <a:cubicBezTo>
                    <a:pt x="145661" y="0"/>
                    <a:pt x="153327" y="7666"/>
                    <a:pt x="153327" y="17692"/>
                  </a:cubicBezTo>
                  <a:cubicBezTo>
                    <a:pt x="153327" y="27717"/>
                    <a:pt x="145661" y="35383"/>
                    <a:pt x="135635" y="35383"/>
                  </a:cubicBezTo>
                  <a:lnTo>
                    <a:pt x="17692" y="35383"/>
                  </a:lnTo>
                  <a:cubicBezTo>
                    <a:pt x="7666" y="35383"/>
                    <a:pt x="0" y="27717"/>
                    <a:pt x="0" y="17692"/>
                  </a:cubicBezTo>
                  <a:cubicBezTo>
                    <a:pt x="0" y="7666"/>
                    <a:pt x="7666" y="0"/>
                    <a:pt x="17692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05E3A26-BFE4-4A3F-A706-859BBF0C8996}"/>
                </a:ext>
              </a:extLst>
            </p:cNvPr>
            <p:cNvSpPr/>
            <p:nvPr/>
          </p:nvSpPr>
          <p:spPr>
            <a:xfrm>
              <a:off x="4582890" y="3686460"/>
              <a:ext cx="153326" cy="35383"/>
            </a:xfrm>
            <a:custGeom>
              <a:avLst/>
              <a:gdLst>
                <a:gd name="connsiteX0" fmla="*/ 17692 w 153326"/>
                <a:gd name="connsiteY0" fmla="*/ 0 h 35383"/>
                <a:gd name="connsiteX1" fmla="*/ 135635 w 153326"/>
                <a:gd name="connsiteY1" fmla="*/ 0 h 35383"/>
                <a:gd name="connsiteX2" fmla="*/ 153327 w 153326"/>
                <a:gd name="connsiteY2" fmla="*/ 17692 h 35383"/>
                <a:gd name="connsiteX3" fmla="*/ 135635 w 153326"/>
                <a:gd name="connsiteY3" fmla="*/ 35383 h 35383"/>
                <a:gd name="connsiteX4" fmla="*/ 17692 w 153326"/>
                <a:gd name="connsiteY4" fmla="*/ 35383 h 35383"/>
                <a:gd name="connsiteX5" fmla="*/ 0 w 153326"/>
                <a:gd name="connsiteY5" fmla="*/ 17692 h 35383"/>
                <a:gd name="connsiteX6" fmla="*/ 17692 w 153326"/>
                <a:gd name="connsiteY6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326" h="35383">
                  <a:moveTo>
                    <a:pt x="17692" y="0"/>
                  </a:moveTo>
                  <a:lnTo>
                    <a:pt x="135635" y="0"/>
                  </a:lnTo>
                  <a:cubicBezTo>
                    <a:pt x="145661" y="0"/>
                    <a:pt x="153327" y="7666"/>
                    <a:pt x="153327" y="17692"/>
                  </a:cubicBezTo>
                  <a:cubicBezTo>
                    <a:pt x="153327" y="27717"/>
                    <a:pt x="145661" y="35383"/>
                    <a:pt x="135635" y="35383"/>
                  </a:cubicBezTo>
                  <a:lnTo>
                    <a:pt x="17692" y="35383"/>
                  </a:lnTo>
                  <a:cubicBezTo>
                    <a:pt x="7666" y="35383"/>
                    <a:pt x="0" y="27717"/>
                    <a:pt x="0" y="17692"/>
                  </a:cubicBezTo>
                  <a:cubicBezTo>
                    <a:pt x="0" y="7666"/>
                    <a:pt x="7666" y="0"/>
                    <a:pt x="17692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5B51B6F-4864-43BE-873F-C18B0A7821D2}"/>
                </a:ext>
              </a:extLst>
            </p:cNvPr>
            <p:cNvSpPr/>
            <p:nvPr/>
          </p:nvSpPr>
          <p:spPr>
            <a:xfrm>
              <a:off x="4621222" y="3745432"/>
              <a:ext cx="76663" cy="35383"/>
            </a:xfrm>
            <a:custGeom>
              <a:avLst/>
              <a:gdLst>
                <a:gd name="connsiteX0" fmla="*/ 0 w 76663"/>
                <a:gd name="connsiteY0" fmla="*/ 0 h 35383"/>
                <a:gd name="connsiteX1" fmla="*/ 38332 w 76663"/>
                <a:gd name="connsiteY1" fmla="*/ 35383 h 35383"/>
                <a:gd name="connsiteX2" fmla="*/ 76663 w 76663"/>
                <a:gd name="connsiteY2" fmla="*/ 0 h 35383"/>
                <a:gd name="connsiteX3" fmla="*/ 0 w 76663"/>
                <a:gd name="connsiteY3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63" h="35383">
                  <a:moveTo>
                    <a:pt x="0" y="0"/>
                  </a:moveTo>
                  <a:cubicBezTo>
                    <a:pt x="1769" y="20050"/>
                    <a:pt x="18281" y="35383"/>
                    <a:pt x="38332" y="35383"/>
                  </a:cubicBezTo>
                  <a:cubicBezTo>
                    <a:pt x="58382" y="35383"/>
                    <a:pt x="74894" y="20050"/>
                    <a:pt x="7666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128C4B-F364-41FE-B1DD-C89FD55F981F}"/>
                </a:ext>
              </a:extLst>
            </p:cNvPr>
            <p:cNvSpPr/>
            <p:nvPr/>
          </p:nvSpPr>
          <p:spPr>
            <a:xfrm>
              <a:off x="4506227" y="3285452"/>
              <a:ext cx="306653" cy="318448"/>
            </a:xfrm>
            <a:custGeom>
              <a:avLst/>
              <a:gdLst>
                <a:gd name="connsiteX0" fmla="*/ 153327 w 306653"/>
                <a:gd name="connsiteY0" fmla="*/ 0 h 318448"/>
                <a:gd name="connsiteX1" fmla="*/ 153327 w 306653"/>
                <a:gd name="connsiteY1" fmla="*/ 0 h 318448"/>
                <a:gd name="connsiteX2" fmla="*/ 153327 w 306653"/>
                <a:gd name="connsiteY2" fmla="*/ 0 h 318448"/>
                <a:gd name="connsiteX3" fmla="*/ 0 w 306653"/>
                <a:gd name="connsiteY3" fmla="*/ 151558 h 318448"/>
                <a:gd name="connsiteX4" fmla="*/ 0 w 306653"/>
                <a:gd name="connsiteY4" fmla="*/ 156865 h 318448"/>
                <a:gd name="connsiteX5" fmla="*/ 10615 w 306653"/>
                <a:gd name="connsiteY5" fmla="*/ 209940 h 318448"/>
                <a:gd name="connsiteX6" fmla="*/ 37152 w 306653"/>
                <a:gd name="connsiteY6" fmla="*/ 253579 h 318448"/>
                <a:gd name="connsiteX7" fmla="*/ 73125 w 306653"/>
                <a:gd name="connsiteY7" fmla="*/ 311961 h 318448"/>
                <a:gd name="connsiteX8" fmla="*/ 83740 w 306653"/>
                <a:gd name="connsiteY8" fmla="*/ 318448 h 318448"/>
                <a:gd name="connsiteX9" fmla="*/ 222914 w 306653"/>
                <a:gd name="connsiteY9" fmla="*/ 318448 h 318448"/>
                <a:gd name="connsiteX10" fmla="*/ 233529 w 306653"/>
                <a:gd name="connsiteY10" fmla="*/ 311961 h 318448"/>
                <a:gd name="connsiteX11" fmla="*/ 269501 w 306653"/>
                <a:gd name="connsiteY11" fmla="*/ 253579 h 318448"/>
                <a:gd name="connsiteX12" fmla="*/ 296039 w 306653"/>
                <a:gd name="connsiteY12" fmla="*/ 209940 h 318448"/>
                <a:gd name="connsiteX13" fmla="*/ 306654 w 306653"/>
                <a:gd name="connsiteY13" fmla="*/ 156865 h 318448"/>
                <a:gd name="connsiteX14" fmla="*/ 306654 w 306653"/>
                <a:gd name="connsiteY14" fmla="*/ 151558 h 318448"/>
                <a:gd name="connsiteX15" fmla="*/ 153327 w 306653"/>
                <a:gd name="connsiteY15" fmla="*/ 0 h 318448"/>
                <a:gd name="connsiteX16" fmla="*/ 271271 w 306653"/>
                <a:gd name="connsiteY16" fmla="*/ 156275 h 318448"/>
                <a:gd name="connsiteX17" fmla="*/ 263015 w 306653"/>
                <a:gd name="connsiteY17" fmla="*/ 197556 h 318448"/>
                <a:gd name="connsiteX18" fmla="*/ 242964 w 306653"/>
                <a:gd name="connsiteY18" fmla="*/ 229990 h 318448"/>
                <a:gd name="connsiteX19" fmla="*/ 208760 w 306653"/>
                <a:gd name="connsiteY19" fmla="*/ 283065 h 318448"/>
                <a:gd name="connsiteX20" fmla="*/ 153327 w 306653"/>
                <a:gd name="connsiteY20" fmla="*/ 283065 h 318448"/>
                <a:gd name="connsiteX21" fmla="*/ 98483 w 306653"/>
                <a:gd name="connsiteY21" fmla="*/ 283065 h 318448"/>
                <a:gd name="connsiteX22" fmla="*/ 64279 w 306653"/>
                <a:gd name="connsiteY22" fmla="*/ 229990 h 318448"/>
                <a:gd name="connsiteX23" fmla="*/ 44229 w 306653"/>
                <a:gd name="connsiteY23" fmla="*/ 197556 h 318448"/>
                <a:gd name="connsiteX24" fmla="*/ 35973 w 306653"/>
                <a:gd name="connsiteY24" fmla="*/ 156275 h 318448"/>
                <a:gd name="connsiteX25" fmla="*/ 35973 w 306653"/>
                <a:gd name="connsiteY25" fmla="*/ 151558 h 318448"/>
                <a:gd name="connsiteX26" fmla="*/ 153917 w 306653"/>
                <a:gd name="connsiteY26" fmla="*/ 34793 h 318448"/>
                <a:gd name="connsiteX27" fmla="*/ 153917 w 306653"/>
                <a:gd name="connsiteY27" fmla="*/ 34793 h 318448"/>
                <a:gd name="connsiteX28" fmla="*/ 153917 w 306653"/>
                <a:gd name="connsiteY28" fmla="*/ 34793 h 318448"/>
                <a:gd name="connsiteX29" fmla="*/ 153917 w 306653"/>
                <a:gd name="connsiteY29" fmla="*/ 34793 h 318448"/>
                <a:gd name="connsiteX30" fmla="*/ 153917 w 306653"/>
                <a:gd name="connsiteY30" fmla="*/ 34793 h 318448"/>
                <a:gd name="connsiteX31" fmla="*/ 153917 w 306653"/>
                <a:gd name="connsiteY31" fmla="*/ 34793 h 318448"/>
                <a:gd name="connsiteX32" fmla="*/ 153917 w 306653"/>
                <a:gd name="connsiteY32" fmla="*/ 34793 h 318448"/>
                <a:gd name="connsiteX33" fmla="*/ 271860 w 306653"/>
                <a:gd name="connsiteY33" fmla="*/ 151558 h 318448"/>
                <a:gd name="connsiteX34" fmla="*/ 271860 w 306653"/>
                <a:gd name="connsiteY34" fmla="*/ 156275 h 31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6653" h="318448">
                  <a:moveTo>
                    <a:pt x="153327" y="0"/>
                  </a:moveTo>
                  <a:cubicBezTo>
                    <a:pt x="153327" y="0"/>
                    <a:pt x="153327" y="0"/>
                    <a:pt x="153327" y="0"/>
                  </a:cubicBezTo>
                  <a:cubicBezTo>
                    <a:pt x="153327" y="0"/>
                    <a:pt x="153327" y="0"/>
                    <a:pt x="153327" y="0"/>
                  </a:cubicBezTo>
                  <a:cubicBezTo>
                    <a:pt x="69587" y="590"/>
                    <a:pt x="1769" y="67818"/>
                    <a:pt x="0" y="151558"/>
                  </a:cubicBezTo>
                  <a:lnTo>
                    <a:pt x="0" y="156865"/>
                  </a:lnTo>
                  <a:cubicBezTo>
                    <a:pt x="590" y="175146"/>
                    <a:pt x="4128" y="192838"/>
                    <a:pt x="10615" y="209940"/>
                  </a:cubicBezTo>
                  <a:cubicBezTo>
                    <a:pt x="17102" y="225862"/>
                    <a:pt x="25948" y="240605"/>
                    <a:pt x="37152" y="253579"/>
                  </a:cubicBezTo>
                  <a:cubicBezTo>
                    <a:pt x="51306" y="268912"/>
                    <a:pt x="66638" y="298987"/>
                    <a:pt x="73125" y="311961"/>
                  </a:cubicBezTo>
                  <a:cubicBezTo>
                    <a:pt x="74894" y="316089"/>
                    <a:pt x="79022" y="318448"/>
                    <a:pt x="83740" y="318448"/>
                  </a:cubicBezTo>
                  <a:lnTo>
                    <a:pt x="222914" y="318448"/>
                  </a:lnTo>
                  <a:cubicBezTo>
                    <a:pt x="227631" y="318448"/>
                    <a:pt x="231759" y="316089"/>
                    <a:pt x="233529" y="311961"/>
                  </a:cubicBezTo>
                  <a:cubicBezTo>
                    <a:pt x="240016" y="298987"/>
                    <a:pt x="255348" y="268912"/>
                    <a:pt x="269501" y="253579"/>
                  </a:cubicBezTo>
                  <a:cubicBezTo>
                    <a:pt x="280706" y="240605"/>
                    <a:pt x="290142" y="225862"/>
                    <a:pt x="296039" y="209940"/>
                  </a:cubicBezTo>
                  <a:cubicBezTo>
                    <a:pt x="302526" y="192838"/>
                    <a:pt x="306064" y="175146"/>
                    <a:pt x="306654" y="156865"/>
                  </a:cubicBezTo>
                  <a:lnTo>
                    <a:pt x="306654" y="151558"/>
                  </a:lnTo>
                  <a:cubicBezTo>
                    <a:pt x="304885" y="67818"/>
                    <a:pt x="237067" y="590"/>
                    <a:pt x="153327" y="0"/>
                  </a:cubicBezTo>
                  <a:close/>
                  <a:moveTo>
                    <a:pt x="271271" y="156275"/>
                  </a:moveTo>
                  <a:cubicBezTo>
                    <a:pt x="270681" y="170429"/>
                    <a:pt x="267732" y="184582"/>
                    <a:pt x="263015" y="197556"/>
                  </a:cubicBezTo>
                  <a:cubicBezTo>
                    <a:pt x="258297" y="209350"/>
                    <a:pt x="251810" y="220555"/>
                    <a:pt x="242964" y="229990"/>
                  </a:cubicBezTo>
                  <a:cubicBezTo>
                    <a:pt x="229401" y="246502"/>
                    <a:pt x="217606" y="264194"/>
                    <a:pt x="208760" y="283065"/>
                  </a:cubicBezTo>
                  <a:lnTo>
                    <a:pt x="153327" y="283065"/>
                  </a:lnTo>
                  <a:lnTo>
                    <a:pt x="98483" y="283065"/>
                  </a:lnTo>
                  <a:cubicBezTo>
                    <a:pt x="89048" y="264194"/>
                    <a:pt x="77253" y="246502"/>
                    <a:pt x="64279" y="229990"/>
                  </a:cubicBezTo>
                  <a:cubicBezTo>
                    <a:pt x="56023" y="220555"/>
                    <a:pt x="48947" y="209350"/>
                    <a:pt x="44229" y="197556"/>
                  </a:cubicBezTo>
                  <a:cubicBezTo>
                    <a:pt x="38921" y="184582"/>
                    <a:pt x="36563" y="170429"/>
                    <a:pt x="35973" y="156275"/>
                  </a:cubicBezTo>
                  <a:lnTo>
                    <a:pt x="35973" y="151558"/>
                  </a:lnTo>
                  <a:cubicBezTo>
                    <a:pt x="37152" y="87278"/>
                    <a:pt x="89637" y="35383"/>
                    <a:pt x="153917" y="34793"/>
                  </a:cubicBezTo>
                  <a:lnTo>
                    <a:pt x="153917" y="34793"/>
                  </a:lnTo>
                  <a:lnTo>
                    <a:pt x="153917" y="34793"/>
                  </a:lnTo>
                  <a:cubicBezTo>
                    <a:pt x="153917" y="34793"/>
                    <a:pt x="153917" y="34793"/>
                    <a:pt x="153917" y="34793"/>
                  </a:cubicBezTo>
                  <a:cubicBezTo>
                    <a:pt x="153917" y="34793"/>
                    <a:pt x="153917" y="34793"/>
                    <a:pt x="153917" y="34793"/>
                  </a:cubicBezTo>
                  <a:lnTo>
                    <a:pt x="153917" y="34793"/>
                  </a:lnTo>
                  <a:lnTo>
                    <a:pt x="153917" y="34793"/>
                  </a:lnTo>
                  <a:cubicBezTo>
                    <a:pt x="218196" y="35383"/>
                    <a:pt x="270681" y="86689"/>
                    <a:pt x="271860" y="151558"/>
                  </a:cubicBezTo>
                  <a:lnTo>
                    <a:pt x="271860" y="156275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2" descr="Research">
            <a:extLst>
              <a:ext uri="{FF2B5EF4-FFF2-40B4-BE49-F238E27FC236}">
                <a16:creationId xmlns:a16="http://schemas.microsoft.com/office/drawing/2014/main" id="{FBC9A04C-4F12-4610-89A2-4A96A8F54D54}"/>
              </a:ext>
            </a:extLst>
          </p:cNvPr>
          <p:cNvGrpSpPr/>
          <p:nvPr/>
        </p:nvGrpSpPr>
        <p:grpSpPr>
          <a:xfrm>
            <a:off x="5812935" y="3250069"/>
            <a:ext cx="566130" cy="566130"/>
            <a:chOff x="5812935" y="3250069"/>
            <a:chExt cx="566130" cy="56613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9FF375-55B0-4AE7-A3D0-A98A519F1894}"/>
                </a:ext>
              </a:extLst>
            </p:cNvPr>
            <p:cNvSpPr/>
            <p:nvPr/>
          </p:nvSpPr>
          <p:spPr>
            <a:xfrm>
              <a:off x="5858929" y="3299012"/>
              <a:ext cx="466618" cy="467207"/>
            </a:xfrm>
            <a:custGeom>
              <a:avLst/>
              <a:gdLst>
                <a:gd name="connsiteX0" fmla="*/ 381551 w 466618"/>
                <a:gd name="connsiteY0" fmla="*/ 323169 h 467207"/>
                <a:gd name="connsiteX1" fmla="*/ 344989 w 466618"/>
                <a:gd name="connsiteY1" fmla="*/ 311964 h 467207"/>
                <a:gd name="connsiteX2" fmla="*/ 318451 w 466618"/>
                <a:gd name="connsiteY2" fmla="*/ 286017 h 467207"/>
                <a:gd name="connsiteX3" fmla="*/ 355014 w 466618"/>
                <a:gd name="connsiteY3" fmla="*/ 178688 h 467207"/>
                <a:gd name="connsiteX4" fmla="*/ 178098 w 466618"/>
                <a:gd name="connsiteY4" fmla="*/ 3 h 467207"/>
                <a:gd name="connsiteX5" fmla="*/ 3 w 466618"/>
                <a:gd name="connsiteY5" fmla="*/ 176919 h 467207"/>
                <a:gd name="connsiteX6" fmla="*/ 176919 w 466618"/>
                <a:gd name="connsiteY6" fmla="*/ 355014 h 467207"/>
                <a:gd name="connsiteX7" fmla="*/ 285427 w 466618"/>
                <a:gd name="connsiteY7" fmla="*/ 318451 h 467207"/>
                <a:gd name="connsiteX8" fmla="*/ 311375 w 466618"/>
                <a:gd name="connsiteY8" fmla="*/ 344399 h 467207"/>
                <a:gd name="connsiteX9" fmla="*/ 322579 w 466618"/>
                <a:gd name="connsiteY9" fmla="*/ 381551 h 467207"/>
                <a:gd name="connsiteX10" fmla="*/ 396294 w 466618"/>
                <a:gd name="connsiteY10" fmla="*/ 455266 h 467207"/>
                <a:gd name="connsiteX11" fmla="*/ 454676 w 466618"/>
                <a:gd name="connsiteY11" fmla="*/ 455266 h 467207"/>
                <a:gd name="connsiteX12" fmla="*/ 454676 w 466618"/>
                <a:gd name="connsiteY12" fmla="*/ 396884 h 467207"/>
                <a:gd name="connsiteX13" fmla="*/ 381551 w 466618"/>
                <a:gd name="connsiteY13" fmla="*/ 323169 h 467207"/>
                <a:gd name="connsiteX14" fmla="*/ 178098 w 466618"/>
                <a:gd name="connsiteY14" fmla="*/ 319631 h 467207"/>
                <a:gd name="connsiteX15" fmla="*/ 36566 w 466618"/>
                <a:gd name="connsiteY15" fmla="*/ 178098 h 467207"/>
                <a:gd name="connsiteX16" fmla="*/ 178098 w 466618"/>
                <a:gd name="connsiteY16" fmla="*/ 36566 h 467207"/>
                <a:gd name="connsiteX17" fmla="*/ 319631 w 466618"/>
                <a:gd name="connsiteY17" fmla="*/ 178098 h 467207"/>
                <a:gd name="connsiteX18" fmla="*/ 178098 w 466618"/>
                <a:gd name="connsiteY18" fmla="*/ 319631 h 467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618" h="467207">
                  <a:moveTo>
                    <a:pt x="381551" y="323169"/>
                  </a:moveTo>
                  <a:cubicBezTo>
                    <a:pt x="372116" y="313734"/>
                    <a:pt x="357963" y="309016"/>
                    <a:pt x="344989" y="311964"/>
                  </a:cubicBezTo>
                  <a:lnTo>
                    <a:pt x="318451" y="286017"/>
                  </a:lnTo>
                  <a:cubicBezTo>
                    <a:pt x="342040" y="255351"/>
                    <a:pt x="355014" y="217609"/>
                    <a:pt x="355014" y="178688"/>
                  </a:cubicBezTo>
                  <a:cubicBezTo>
                    <a:pt x="355604" y="80205"/>
                    <a:pt x="275992" y="593"/>
                    <a:pt x="178098" y="3"/>
                  </a:cubicBezTo>
                  <a:cubicBezTo>
                    <a:pt x="80205" y="-586"/>
                    <a:pt x="593" y="79026"/>
                    <a:pt x="3" y="176919"/>
                  </a:cubicBezTo>
                  <a:cubicBezTo>
                    <a:pt x="-586" y="274812"/>
                    <a:pt x="79026" y="354424"/>
                    <a:pt x="176919" y="355014"/>
                  </a:cubicBezTo>
                  <a:cubicBezTo>
                    <a:pt x="215840" y="355014"/>
                    <a:pt x="254172" y="342040"/>
                    <a:pt x="285427" y="318451"/>
                  </a:cubicBezTo>
                  <a:lnTo>
                    <a:pt x="311375" y="344399"/>
                  </a:lnTo>
                  <a:cubicBezTo>
                    <a:pt x="309016" y="357963"/>
                    <a:pt x="313144" y="371526"/>
                    <a:pt x="322579" y="381551"/>
                  </a:cubicBezTo>
                  <a:lnTo>
                    <a:pt x="396294" y="455266"/>
                  </a:lnTo>
                  <a:cubicBezTo>
                    <a:pt x="412217" y="471189"/>
                    <a:pt x="438754" y="471189"/>
                    <a:pt x="454676" y="455266"/>
                  </a:cubicBezTo>
                  <a:cubicBezTo>
                    <a:pt x="470599" y="439344"/>
                    <a:pt x="470599" y="412806"/>
                    <a:pt x="454676" y="396884"/>
                  </a:cubicBezTo>
                  <a:lnTo>
                    <a:pt x="381551" y="323169"/>
                  </a:lnTo>
                  <a:close/>
                  <a:moveTo>
                    <a:pt x="178098" y="319631"/>
                  </a:moveTo>
                  <a:cubicBezTo>
                    <a:pt x="99666" y="319631"/>
                    <a:pt x="36566" y="256531"/>
                    <a:pt x="36566" y="178098"/>
                  </a:cubicBezTo>
                  <a:cubicBezTo>
                    <a:pt x="36566" y="99666"/>
                    <a:pt x="99666" y="36566"/>
                    <a:pt x="178098" y="36566"/>
                  </a:cubicBezTo>
                  <a:cubicBezTo>
                    <a:pt x="256531" y="36566"/>
                    <a:pt x="319631" y="99666"/>
                    <a:pt x="319631" y="178098"/>
                  </a:cubicBezTo>
                  <a:cubicBezTo>
                    <a:pt x="319631" y="255941"/>
                    <a:pt x="255941" y="319631"/>
                    <a:pt x="178098" y="319631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7867FF-C022-45C9-9533-8D31AA9709D2}"/>
                </a:ext>
              </a:extLst>
            </p:cNvPr>
            <p:cNvSpPr/>
            <p:nvPr/>
          </p:nvSpPr>
          <p:spPr>
            <a:xfrm>
              <a:off x="5910238" y="3386657"/>
              <a:ext cx="254168" cy="186577"/>
            </a:xfrm>
            <a:custGeom>
              <a:avLst/>
              <a:gdLst>
                <a:gd name="connsiteX0" fmla="*/ 253579 w 254168"/>
                <a:gd name="connsiteY0" fmla="*/ 81607 h 186577"/>
                <a:gd name="connsiteX1" fmla="*/ 219965 w 254168"/>
                <a:gd name="connsiteY1" fmla="*/ 81607 h 186577"/>
                <a:gd name="connsiteX2" fmla="*/ 212299 w 254168"/>
                <a:gd name="connsiteY2" fmla="*/ 86325 h 186577"/>
                <a:gd name="connsiteX3" fmla="*/ 189889 w 254168"/>
                <a:gd name="connsiteY3" fmla="*/ 110503 h 186577"/>
                <a:gd name="connsiteX4" fmla="*/ 171018 w 254168"/>
                <a:gd name="connsiteY4" fmla="*/ 45045 h 186577"/>
                <a:gd name="connsiteX5" fmla="*/ 158045 w 254168"/>
                <a:gd name="connsiteY5" fmla="*/ 37968 h 186577"/>
                <a:gd name="connsiteX6" fmla="*/ 150968 w 254168"/>
                <a:gd name="connsiteY6" fmla="*/ 44455 h 186577"/>
                <a:gd name="connsiteX7" fmla="*/ 115585 w 254168"/>
                <a:gd name="connsiteY7" fmla="*/ 138220 h 186577"/>
                <a:gd name="connsiteX8" fmla="*/ 91406 w 254168"/>
                <a:gd name="connsiteY8" fmla="*/ 8482 h 186577"/>
                <a:gd name="connsiteX9" fmla="*/ 79612 w 254168"/>
                <a:gd name="connsiteY9" fmla="*/ 226 h 186577"/>
                <a:gd name="connsiteX10" fmla="*/ 71356 w 254168"/>
                <a:gd name="connsiteY10" fmla="*/ 7303 h 186577"/>
                <a:gd name="connsiteX11" fmla="*/ 45998 w 254168"/>
                <a:gd name="connsiteY11" fmla="*/ 81607 h 186577"/>
                <a:gd name="connsiteX12" fmla="*/ 0 w 254168"/>
                <a:gd name="connsiteY12" fmla="*/ 81607 h 186577"/>
                <a:gd name="connsiteX13" fmla="*/ 0 w 254168"/>
                <a:gd name="connsiteY13" fmla="*/ 105196 h 186577"/>
                <a:gd name="connsiteX14" fmla="*/ 53664 w 254168"/>
                <a:gd name="connsiteY14" fmla="*/ 105196 h 186577"/>
                <a:gd name="connsiteX15" fmla="*/ 63690 w 254168"/>
                <a:gd name="connsiteY15" fmla="*/ 96350 h 186577"/>
                <a:gd name="connsiteX16" fmla="*/ 78433 w 254168"/>
                <a:gd name="connsiteY16" fmla="*/ 51532 h 186577"/>
                <a:gd name="connsiteX17" fmla="*/ 102021 w 254168"/>
                <a:gd name="connsiteY17" fmla="*/ 178321 h 186577"/>
                <a:gd name="connsiteX18" fmla="*/ 111457 w 254168"/>
                <a:gd name="connsiteY18" fmla="*/ 186577 h 186577"/>
                <a:gd name="connsiteX19" fmla="*/ 112636 w 254168"/>
                <a:gd name="connsiteY19" fmla="*/ 186577 h 186577"/>
                <a:gd name="connsiteX20" fmla="*/ 122661 w 254168"/>
                <a:gd name="connsiteY20" fmla="*/ 180090 h 186577"/>
                <a:gd name="connsiteX21" fmla="*/ 160404 w 254168"/>
                <a:gd name="connsiteY21" fmla="*/ 81017 h 186577"/>
                <a:gd name="connsiteX22" fmla="*/ 175736 w 254168"/>
                <a:gd name="connsiteY22" fmla="*/ 134092 h 186577"/>
                <a:gd name="connsiteX23" fmla="*/ 188710 w 254168"/>
                <a:gd name="connsiteY23" fmla="*/ 141169 h 186577"/>
                <a:gd name="connsiteX24" fmla="*/ 193428 w 254168"/>
                <a:gd name="connsiteY24" fmla="*/ 138220 h 186577"/>
                <a:gd name="connsiteX25" fmla="*/ 225273 w 254168"/>
                <a:gd name="connsiteY25" fmla="*/ 105196 h 186577"/>
                <a:gd name="connsiteX26" fmla="*/ 254169 w 254168"/>
                <a:gd name="connsiteY26" fmla="*/ 105196 h 186577"/>
                <a:gd name="connsiteX27" fmla="*/ 254169 w 254168"/>
                <a:gd name="connsiteY27" fmla="*/ 81607 h 18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4168" h="186577">
                  <a:moveTo>
                    <a:pt x="253579" y="81607"/>
                  </a:moveTo>
                  <a:lnTo>
                    <a:pt x="219965" y="81607"/>
                  </a:lnTo>
                  <a:cubicBezTo>
                    <a:pt x="217017" y="82197"/>
                    <a:pt x="214068" y="83966"/>
                    <a:pt x="212299" y="86325"/>
                  </a:cubicBezTo>
                  <a:lnTo>
                    <a:pt x="189889" y="110503"/>
                  </a:lnTo>
                  <a:lnTo>
                    <a:pt x="171018" y="45045"/>
                  </a:lnTo>
                  <a:cubicBezTo>
                    <a:pt x="169249" y="39737"/>
                    <a:pt x="163352" y="36199"/>
                    <a:pt x="158045" y="37968"/>
                  </a:cubicBezTo>
                  <a:cubicBezTo>
                    <a:pt x="155096" y="39147"/>
                    <a:pt x="152147" y="40917"/>
                    <a:pt x="150968" y="44455"/>
                  </a:cubicBezTo>
                  <a:lnTo>
                    <a:pt x="115585" y="138220"/>
                  </a:lnTo>
                  <a:lnTo>
                    <a:pt x="91406" y="8482"/>
                  </a:lnTo>
                  <a:cubicBezTo>
                    <a:pt x="90227" y="2585"/>
                    <a:pt x="84920" y="-953"/>
                    <a:pt x="79612" y="226"/>
                  </a:cubicBezTo>
                  <a:cubicBezTo>
                    <a:pt x="76074" y="816"/>
                    <a:pt x="73125" y="3764"/>
                    <a:pt x="71356" y="7303"/>
                  </a:cubicBezTo>
                  <a:lnTo>
                    <a:pt x="45998" y="81607"/>
                  </a:lnTo>
                  <a:lnTo>
                    <a:pt x="0" y="81607"/>
                  </a:lnTo>
                  <a:lnTo>
                    <a:pt x="0" y="105196"/>
                  </a:lnTo>
                  <a:lnTo>
                    <a:pt x="53664" y="105196"/>
                  </a:lnTo>
                  <a:cubicBezTo>
                    <a:pt x="58382" y="104606"/>
                    <a:pt x="62510" y="101068"/>
                    <a:pt x="63690" y="96350"/>
                  </a:cubicBezTo>
                  <a:lnTo>
                    <a:pt x="78433" y="51532"/>
                  </a:lnTo>
                  <a:lnTo>
                    <a:pt x="102021" y="178321"/>
                  </a:lnTo>
                  <a:cubicBezTo>
                    <a:pt x="102611" y="183039"/>
                    <a:pt x="106739" y="186577"/>
                    <a:pt x="111457" y="186577"/>
                  </a:cubicBezTo>
                  <a:lnTo>
                    <a:pt x="112636" y="186577"/>
                  </a:lnTo>
                  <a:cubicBezTo>
                    <a:pt x="116764" y="186577"/>
                    <a:pt x="120892" y="184218"/>
                    <a:pt x="122661" y="180090"/>
                  </a:cubicBezTo>
                  <a:lnTo>
                    <a:pt x="160404" y="81017"/>
                  </a:lnTo>
                  <a:lnTo>
                    <a:pt x="175736" y="134092"/>
                  </a:lnTo>
                  <a:cubicBezTo>
                    <a:pt x="177505" y="139400"/>
                    <a:pt x="182813" y="142938"/>
                    <a:pt x="188710" y="141169"/>
                  </a:cubicBezTo>
                  <a:cubicBezTo>
                    <a:pt x="190479" y="140579"/>
                    <a:pt x="192248" y="139400"/>
                    <a:pt x="193428" y="138220"/>
                  </a:cubicBezTo>
                  <a:lnTo>
                    <a:pt x="225273" y="105196"/>
                  </a:lnTo>
                  <a:lnTo>
                    <a:pt x="254169" y="105196"/>
                  </a:lnTo>
                  <a:lnTo>
                    <a:pt x="254169" y="81607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9" descr="Download from cloud">
            <a:extLst>
              <a:ext uri="{FF2B5EF4-FFF2-40B4-BE49-F238E27FC236}">
                <a16:creationId xmlns:a16="http://schemas.microsoft.com/office/drawing/2014/main" id="{14F09DF5-396D-4F17-A74C-9B138829B59B}"/>
              </a:ext>
            </a:extLst>
          </p:cNvPr>
          <p:cNvGrpSpPr/>
          <p:nvPr/>
        </p:nvGrpSpPr>
        <p:grpSpPr>
          <a:xfrm>
            <a:off x="5812935" y="4684252"/>
            <a:ext cx="566130" cy="566130"/>
            <a:chOff x="5812935" y="4684252"/>
            <a:chExt cx="566130" cy="56613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4286FA3-8912-43FC-8737-BDC8ECE388ED}"/>
                </a:ext>
              </a:extLst>
            </p:cNvPr>
            <p:cNvSpPr/>
            <p:nvPr/>
          </p:nvSpPr>
          <p:spPr>
            <a:xfrm>
              <a:off x="5972159" y="4890653"/>
              <a:ext cx="241784" cy="283065"/>
            </a:xfrm>
            <a:custGeom>
              <a:avLst/>
              <a:gdLst>
                <a:gd name="connsiteX0" fmla="*/ 168070 w 241784"/>
                <a:gd name="connsiteY0" fmla="*/ 0 h 283065"/>
                <a:gd name="connsiteX1" fmla="*/ 73715 w 241784"/>
                <a:gd name="connsiteY1" fmla="*/ 0 h 283065"/>
                <a:gd name="connsiteX2" fmla="*/ 73715 w 241784"/>
                <a:gd name="connsiteY2" fmla="*/ 141533 h 283065"/>
                <a:gd name="connsiteX3" fmla="*/ 0 w 241784"/>
                <a:gd name="connsiteY3" fmla="*/ 141533 h 283065"/>
                <a:gd name="connsiteX4" fmla="*/ 120892 w 241784"/>
                <a:gd name="connsiteY4" fmla="*/ 283065 h 283065"/>
                <a:gd name="connsiteX5" fmla="*/ 241785 w 241784"/>
                <a:gd name="connsiteY5" fmla="*/ 141533 h 283065"/>
                <a:gd name="connsiteX6" fmla="*/ 168070 w 241784"/>
                <a:gd name="connsiteY6" fmla="*/ 141533 h 28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784" h="283065">
                  <a:moveTo>
                    <a:pt x="168070" y="0"/>
                  </a:moveTo>
                  <a:lnTo>
                    <a:pt x="73715" y="0"/>
                  </a:lnTo>
                  <a:lnTo>
                    <a:pt x="73715" y="141533"/>
                  </a:lnTo>
                  <a:lnTo>
                    <a:pt x="0" y="141533"/>
                  </a:lnTo>
                  <a:lnTo>
                    <a:pt x="120892" y="283065"/>
                  </a:lnTo>
                  <a:lnTo>
                    <a:pt x="241785" y="141533"/>
                  </a:lnTo>
                  <a:lnTo>
                    <a:pt x="168070" y="141533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F12B468-1AE1-4839-8E2C-4861E90A63BA}"/>
                </a:ext>
              </a:extLst>
            </p:cNvPr>
            <p:cNvSpPr/>
            <p:nvPr/>
          </p:nvSpPr>
          <p:spPr>
            <a:xfrm>
              <a:off x="5824770" y="4761017"/>
              <a:ext cx="542674" cy="330140"/>
            </a:xfrm>
            <a:custGeom>
              <a:avLst/>
              <a:gdLst>
                <a:gd name="connsiteX0" fmla="*/ 463478 w 542674"/>
                <a:gd name="connsiteY0" fmla="*/ 146738 h 330140"/>
                <a:gd name="connsiteX1" fmla="*/ 419249 w 542674"/>
                <a:gd name="connsiteY1" fmla="*/ 74792 h 330140"/>
                <a:gd name="connsiteX2" fmla="*/ 334919 w 542674"/>
                <a:gd name="connsiteY2" fmla="*/ 57101 h 330140"/>
                <a:gd name="connsiteX3" fmla="*/ 201053 w 542674"/>
                <a:gd name="connsiteY3" fmla="*/ 3436 h 330140"/>
                <a:gd name="connsiteX4" fmla="*/ 105519 w 542674"/>
                <a:gd name="connsiteY4" fmla="*/ 109586 h 330140"/>
                <a:gd name="connsiteX5" fmla="*/ 21189 w 542674"/>
                <a:gd name="connsiteY5" fmla="*/ 153225 h 330140"/>
                <a:gd name="connsiteX6" fmla="*/ 9984 w 542674"/>
                <a:gd name="connsiteY6" fmla="*/ 266451 h 330140"/>
                <a:gd name="connsiteX7" fmla="*/ 102570 w 542674"/>
                <a:gd name="connsiteY7" fmla="*/ 329551 h 330140"/>
                <a:gd name="connsiteX8" fmla="*/ 145619 w 542674"/>
                <a:gd name="connsiteY8" fmla="*/ 329551 h 330140"/>
                <a:gd name="connsiteX9" fmla="*/ 129697 w 542674"/>
                <a:gd name="connsiteY9" fmla="*/ 310090 h 330140"/>
                <a:gd name="connsiteX10" fmla="*/ 114954 w 542674"/>
                <a:gd name="connsiteY10" fmla="*/ 292988 h 330140"/>
                <a:gd name="connsiteX11" fmla="*/ 104339 w 542674"/>
                <a:gd name="connsiteY11" fmla="*/ 292988 h 330140"/>
                <a:gd name="connsiteX12" fmla="*/ 42419 w 542674"/>
                <a:gd name="connsiteY12" fmla="*/ 251118 h 330140"/>
                <a:gd name="connsiteX13" fmla="*/ 50085 w 542674"/>
                <a:gd name="connsiteY13" fmla="*/ 175634 h 330140"/>
                <a:gd name="connsiteX14" fmla="*/ 119672 w 542674"/>
                <a:gd name="connsiteY14" fmla="*/ 147328 h 330140"/>
                <a:gd name="connsiteX15" fmla="*/ 140312 w 542674"/>
                <a:gd name="connsiteY15" fmla="*/ 150866 h 330140"/>
                <a:gd name="connsiteX16" fmla="*/ 140312 w 542674"/>
                <a:gd name="connsiteY16" fmla="*/ 127867 h 330140"/>
                <a:gd name="connsiteX17" fmla="*/ 209309 w 542674"/>
                <a:gd name="connsiteY17" fmla="*/ 39409 h 330140"/>
                <a:gd name="connsiteX18" fmla="*/ 310741 w 542674"/>
                <a:gd name="connsiteY18" fmla="*/ 86587 h 330140"/>
                <a:gd name="connsiteX19" fmla="*/ 317817 w 542674"/>
                <a:gd name="connsiteY19" fmla="*/ 100740 h 330140"/>
                <a:gd name="connsiteX20" fmla="*/ 332560 w 542674"/>
                <a:gd name="connsiteY20" fmla="*/ 95433 h 330140"/>
                <a:gd name="connsiteX21" fmla="*/ 398609 w 542674"/>
                <a:gd name="connsiteY21" fmla="*/ 104868 h 330140"/>
                <a:gd name="connsiteX22" fmla="*/ 429274 w 542674"/>
                <a:gd name="connsiteY22" fmla="*/ 164430 h 330140"/>
                <a:gd name="connsiteX23" fmla="*/ 429274 w 542674"/>
                <a:gd name="connsiteY23" fmla="*/ 182711 h 330140"/>
                <a:gd name="connsiteX24" fmla="*/ 453453 w 542674"/>
                <a:gd name="connsiteY24" fmla="*/ 182711 h 330140"/>
                <a:gd name="connsiteX25" fmla="*/ 506527 w 542674"/>
                <a:gd name="connsiteY25" fmla="*/ 238144 h 330140"/>
                <a:gd name="connsiteX26" fmla="*/ 452863 w 542674"/>
                <a:gd name="connsiteY26" fmla="*/ 292988 h 330140"/>
                <a:gd name="connsiteX27" fmla="*/ 422197 w 542674"/>
                <a:gd name="connsiteY27" fmla="*/ 292988 h 330140"/>
                <a:gd name="connsiteX28" fmla="*/ 406865 w 542674"/>
                <a:gd name="connsiteY28" fmla="*/ 310090 h 330140"/>
                <a:gd name="connsiteX29" fmla="*/ 390353 w 542674"/>
                <a:gd name="connsiteY29" fmla="*/ 330141 h 330140"/>
                <a:gd name="connsiteX30" fmla="*/ 452863 w 542674"/>
                <a:gd name="connsiteY30" fmla="*/ 330141 h 330140"/>
                <a:gd name="connsiteX31" fmla="*/ 542500 w 542674"/>
                <a:gd name="connsiteY31" fmla="*/ 243452 h 330140"/>
                <a:gd name="connsiteX32" fmla="*/ 463478 w 542674"/>
                <a:gd name="connsiteY32" fmla="*/ 146738 h 33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42674" h="330140">
                  <a:moveTo>
                    <a:pt x="463478" y="146738"/>
                  </a:moveTo>
                  <a:cubicBezTo>
                    <a:pt x="458760" y="117842"/>
                    <a:pt x="442838" y="91894"/>
                    <a:pt x="419249" y="74792"/>
                  </a:cubicBezTo>
                  <a:cubicBezTo>
                    <a:pt x="395070" y="57691"/>
                    <a:pt x="364405" y="51204"/>
                    <a:pt x="334919" y="57101"/>
                  </a:cubicBezTo>
                  <a:cubicBezTo>
                    <a:pt x="306023" y="12872"/>
                    <a:pt x="252358" y="-8948"/>
                    <a:pt x="201053" y="3436"/>
                  </a:cubicBezTo>
                  <a:cubicBezTo>
                    <a:pt x="150927" y="16410"/>
                    <a:pt x="113185" y="58280"/>
                    <a:pt x="105519" y="109586"/>
                  </a:cubicBezTo>
                  <a:cubicBezTo>
                    <a:pt x="72494" y="110765"/>
                    <a:pt x="41239" y="126688"/>
                    <a:pt x="21189" y="153225"/>
                  </a:cubicBezTo>
                  <a:cubicBezTo>
                    <a:pt x="-2400" y="186249"/>
                    <a:pt x="-6528" y="229299"/>
                    <a:pt x="9984" y="266451"/>
                  </a:cubicBezTo>
                  <a:cubicBezTo>
                    <a:pt x="27086" y="303014"/>
                    <a:pt x="62469" y="327192"/>
                    <a:pt x="102570" y="329551"/>
                  </a:cubicBezTo>
                  <a:lnTo>
                    <a:pt x="145619" y="329551"/>
                  </a:lnTo>
                  <a:lnTo>
                    <a:pt x="129697" y="310090"/>
                  </a:lnTo>
                  <a:lnTo>
                    <a:pt x="114954" y="292988"/>
                  </a:lnTo>
                  <a:lnTo>
                    <a:pt x="104339" y="292988"/>
                  </a:lnTo>
                  <a:cubicBezTo>
                    <a:pt x="77802" y="291219"/>
                    <a:pt x="54213" y="275297"/>
                    <a:pt x="42419" y="251118"/>
                  </a:cubicBezTo>
                  <a:cubicBezTo>
                    <a:pt x="31214" y="226350"/>
                    <a:pt x="34163" y="198044"/>
                    <a:pt x="50085" y="175634"/>
                  </a:cubicBezTo>
                  <a:cubicBezTo>
                    <a:pt x="66007" y="153815"/>
                    <a:pt x="92545" y="143200"/>
                    <a:pt x="119672" y="147328"/>
                  </a:cubicBezTo>
                  <a:lnTo>
                    <a:pt x="140312" y="150866"/>
                  </a:lnTo>
                  <a:lnTo>
                    <a:pt x="140312" y="127867"/>
                  </a:lnTo>
                  <a:cubicBezTo>
                    <a:pt x="140312" y="85997"/>
                    <a:pt x="168618" y="49434"/>
                    <a:pt x="209309" y="39409"/>
                  </a:cubicBezTo>
                  <a:cubicBezTo>
                    <a:pt x="250000" y="29384"/>
                    <a:pt x="291870" y="49434"/>
                    <a:pt x="310741" y="86587"/>
                  </a:cubicBezTo>
                  <a:lnTo>
                    <a:pt x="317817" y="100740"/>
                  </a:lnTo>
                  <a:lnTo>
                    <a:pt x="332560" y="95433"/>
                  </a:lnTo>
                  <a:cubicBezTo>
                    <a:pt x="354970" y="87766"/>
                    <a:pt x="379148" y="91304"/>
                    <a:pt x="398609" y="104868"/>
                  </a:cubicBezTo>
                  <a:cubicBezTo>
                    <a:pt x="417480" y="119021"/>
                    <a:pt x="428684" y="140841"/>
                    <a:pt x="429274" y="164430"/>
                  </a:cubicBezTo>
                  <a:lnTo>
                    <a:pt x="429274" y="182711"/>
                  </a:lnTo>
                  <a:lnTo>
                    <a:pt x="453453" y="182711"/>
                  </a:lnTo>
                  <a:cubicBezTo>
                    <a:pt x="483528" y="183890"/>
                    <a:pt x="507117" y="208659"/>
                    <a:pt x="506527" y="238144"/>
                  </a:cubicBezTo>
                  <a:cubicBezTo>
                    <a:pt x="506527" y="268220"/>
                    <a:pt x="482349" y="292399"/>
                    <a:pt x="452863" y="292988"/>
                  </a:cubicBezTo>
                  <a:lnTo>
                    <a:pt x="422197" y="292988"/>
                  </a:lnTo>
                  <a:lnTo>
                    <a:pt x="406865" y="310090"/>
                  </a:lnTo>
                  <a:lnTo>
                    <a:pt x="390353" y="330141"/>
                  </a:lnTo>
                  <a:lnTo>
                    <a:pt x="452863" y="330141"/>
                  </a:lnTo>
                  <a:cubicBezTo>
                    <a:pt x="500630" y="328961"/>
                    <a:pt x="539552" y="291219"/>
                    <a:pt x="542500" y="243452"/>
                  </a:cubicBezTo>
                  <a:cubicBezTo>
                    <a:pt x="545449" y="195685"/>
                    <a:pt x="510655" y="153815"/>
                    <a:pt x="463478" y="146738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21" descr="Chat">
            <a:extLst>
              <a:ext uri="{FF2B5EF4-FFF2-40B4-BE49-F238E27FC236}">
                <a16:creationId xmlns:a16="http://schemas.microsoft.com/office/drawing/2014/main" id="{E0A0BC3F-8F2B-4A61-9A33-DF08F43BC15C}"/>
              </a:ext>
            </a:extLst>
          </p:cNvPr>
          <p:cNvGrpSpPr/>
          <p:nvPr/>
        </p:nvGrpSpPr>
        <p:grpSpPr>
          <a:xfrm>
            <a:off x="7245926" y="4684252"/>
            <a:ext cx="566130" cy="566130"/>
            <a:chOff x="7245926" y="4684252"/>
            <a:chExt cx="566130" cy="56613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FE67A2A-4A37-4E38-AB18-77E36728B04A}"/>
                </a:ext>
              </a:extLst>
            </p:cNvPr>
            <p:cNvSpPr/>
            <p:nvPr/>
          </p:nvSpPr>
          <p:spPr>
            <a:xfrm>
              <a:off x="7293103" y="4802195"/>
              <a:ext cx="294859" cy="265373"/>
            </a:xfrm>
            <a:custGeom>
              <a:avLst/>
              <a:gdLst>
                <a:gd name="connsiteX0" fmla="*/ 200504 w 294859"/>
                <a:gd name="connsiteY0" fmla="*/ 41280 h 265373"/>
                <a:gd name="connsiteX1" fmla="*/ 294859 w 294859"/>
                <a:gd name="connsiteY1" fmla="*/ 41280 h 265373"/>
                <a:gd name="connsiteX2" fmla="*/ 294859 w 294859"/>
                <a:gd name="connsiteY2" fmla="*/ 23589 h 265373"/>
                <a:gd name="connsiteX3" fmla="*/ 271271 w 294859"/>
                <a:gd name="connsiteY3" fmla="*/ 0 h 265373"/>
                <a:gd name="connsiteX4" fmla="*/ 23589 w 294859"/>
                <a:gd name="connsiteY4" fmla="*/ 0 h 265373"/>
                <a:gd name="connsiteX5" fmla="*/ 0 w 294859"/>
                <a:gd name="connsiteY5" fmla="*/ 23589 h 265373"/>
                <a:gd name="connsiteX6" fmla="*/ 0 w 294859"/>
                <a:gd name="connsiteY6" fmla="*/ 182813 h 265373"/>
                <a:gd name="connsiteX7" fmla="*/ 23589 w 294859"/>
                <a:gd name="connsiteY7" fmla="*/ 206402 h 265373"/>
                <a:gd name="connsiteX8" fmla="*/ 58972 w 294859"/>
                <a:gd name="connsiteY8" fmla="*/ 206402 h 265373"/>
                <a:gd name="connsiteX9" fmla="*/ 58972 w 294859"/>
                <a:gd name="connsiteY9" fmla="*/ 265373 h 265373"/>
                <a:gd name="connsiteX10" fmla="*/ 117944 w 294859"/>
                <a:gd name="connsiteY10" fmla="*/ 206402 h 265373"/>
                <a:gd name="connsiteX11" fmla="*/ 153327 w 294859"/>
                <a:gd name="connsiteY11" fmla="*/ 206402 h 265373"/>
                <a:gd name="connsiteX12" fmla="*/ 153327 w 294859"/>
                <a:gd name="connsiteY12" fmla="*/ 88458 h 265373"/>
                <a:gd name="connsiteX13" fmla="*/ 200504 w 294859"/>
                <a:gd name="connsiteY13" fmla="*/ 41280 h 26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4859" h="265373">
                  <a:moveTo>
                    <a:pt x="200504" y="41280"/>
                  </a:moveTo>
                  <a:lnTo>
                    <a:pt x="294859" y="41280"/>
                  </a:lnTo>
                  <a:lnTo>
                    <a:pt x="294859" y="23589"/>
                  </a:lnTo>
                  <a:cubicBezTo>
                    <a:pt x="294859" y="10615"/>
                    <a:pt x="284244" y="0"/>
                    <a:pt x="271271" y="0"/>
                  </a:cubicBezTo>
                  <a:lnTo>
                    <a:pt x="23589" y="0"/>
                  </a:lnTo>
                  <a:cubicBezTo>
                    <a:pt x="10615" y="0"/>
                    <a:pt x="0" y="10615"/>
                    <a:pt x="0" y="23589"/>
                  </a:cubicBezTo>
                  <a:lnTo>
                    <a:pt x="0" y="182813"/>
                  </a:lnTo>
                  <a:cubicBezTo>
                    <a:pt x="0" y="195787"/>
                    <a:pt x="10615" y="206402"/>
                    <a:pt x="23589" y="206402"/>
                  </a:cubicBezTo>
                  <a:lnTo>
                    <a:pt x="58972" y="206402"/>
                  </a:lnTo>
                  <a:lnTo>
                    <a:pt x="58972" y="265373"/>
                  </a:lnTo>
                  <a:lnTo>
                    <a:pt x="117944" y="206402"/>
                  </a:lnTo>
                  <a:lnTo>
                    <a:pt x="153327" y="206402"/>
                  </a:lnTo>
                  <a:lnTo>
                    <a:pt x="153327" y="88458"/>
                  </a:lnTo>
                  <a:cubicBezTo>
                    <a:pt x="153327" y="62510"/>
                    <a:pt x="174557" y="41280"/>
                    <a:pt x="200504" y="4128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0C3CC4B-CDD5-421E-9831-796DFEEA0094}"/>
                </a:ext>
              </a:extLst>
            </p:cNvPr>
            <p:cNvSpPr/>
            <p:nvPr/>
          </p:nvSpPr>
          <p:spPr>
            <a:xfrm>
              <a:off x="7470019" y="4867064"/>
              <a:ext cx="294859" cy="265373"/>
            </a:xfrm>
            <a:custGeom>
              <a:avLst/>
              <a:gdLst>
                <a:gd name="connsiteX0" fmla="*/ 271271 w 294859"/>
                <a:gd name="connsiteY0" fmla="*/ 0 h 265373"/>
                <a:gd name="connsiteX1" fmla="*/ 23589 w 294859"/>
                <a:gd name="connsiteY1" fmla="*/ 0 h 265373"/>
                <a:gd name="connsiteX2" fmla="*/ 0 w 294859"/>
                <a:gd name="connsiteY2" fmla="*/ 23589 h 265373"/>
                <a:gd name="connsiteX3" fmla="*/ 0 w 294859"/>
                <a:gd name="connsiteY3" fmla="*/ 182813 h 265373"/>
                <a:gd name="connsiteX4" fmla="*/ 23589 w 294859"/>
                <a:gd name="connsiteY4" fmla="*/ 206402 h 265373"/>
                <a:gd name="connsiteX5" fmla="*/ 176916 w 294859"/>
                <a:gd name="connsiteY5" fmla="*/ 206402 h 265373"/>
                <a:gd name="connsiteX6" fmla="*/ 235888 w 294859"/>
                <a:gd name="connsiteY6" fmla="*/ 265373 h 265373"/>
                <a:gd name="connsiteX7" fmla="*/ 235888 w 294859"/>
                <a:gd name="connsiteY7" fmla="*/ 206402 h 265373"/>
                <a:gd name="connsiteX8" fmla="*/ 271271 w 294859"/>
                <a:gd name="connsiteY8" fmla="*/ 206402 h 265373"/>
                <a:gd name="connsiteX9" fmla="*/ 294859 w 294859"/>
                <a:gd name="connsiteY9" fmla="*/ 182813 h 265373"/>
                <a:gd name="connsiteX10" fmla="*/ 294859 w 294859"/>
                <a:gd name="connsiteY10" fmla="*/ 23589 h 265373"/>
                <a:gd name="connsiteX11" fmla="*/ 271271 w 294859"/>
                <a:gd name="connsiteY11" fmla="*/ 0 h 26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859" h="265373">
                  <a:moveTo>
                    <a:pt x="271271" y="0"/>
                  </a:moveTo>
                  <a:lnTo>
                    <a:pt x="23589" y="0"/>
                  </a:lnTo>
                  <a:cubicBezTo>
                    <a:pt x="10615" y="0"/>
                    <a:pt x="0" y="10615"/>
                    <a:pt x="0" y="23589"/>
                  </a:cubicBezTo>
                  <a:lnTo>
                    <a:pt x="0" y="182813"/>
                  </a:lnTo>
                  <a:cubicBezTo>
                    <a:pt x="0" y="195787"/>
                    <a:pt x="10615" y="206402"/>
                    <a:pt x="23589" y="206402"/>
                  </a:cubicBezTo>
                  <a:lnTo>
                    <a:pt x="176916" y="206402"/>
                  </a:lnTo>
                  <a:lnTo>
                    <a:pt x="235888" y="265373"/>
                  </a:lnTo>
                  <a:lnTo>
                    <a:pt x="235888" y="206402"/>
                  </a:lnTo>
                  <a:lnTo>
                    <a:pt x="271271" y="206402"/>
                  </a:lnTo>
                  <a:cubicBezTo>
                    <a:pt x="284244" y="206402"/>
                    <a:pt x="294859" y="195787"/>
                    <a:pt x="294859" y="182813"/>
                  </a:cubicBezTo>
                  <a:lnTo>
                    <a:pt x="294859" y="23589"/>
                  </a:lnTo>
                  <a:cubicBezTo>
                    <a:pt x="294859" y="10615"/>
                    <a:pt x="284244" y="0"/>
                    <a:pt x="271271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95F42-CB13-488D-9DED-FE2E2DD91503}"/>
              </a:ext>
            </a:extLst>
          </p:cNvPr>
          <p:cNvSpPr/>
          <p:nvPr/>
        </p:nvSpPr>
        <p:spPr>
          <a:xfrm>
            <a:off x="3765695" y="1211315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BD9BDB0-247B-41F9-BCD7-F5553DA0DA06}"/>
              </a:ext>
            </a:extLst>
          </p:cNvPr>
          <p:cNvSpPr/>
          <p:nvPr/>
        </p:nvSpPr>
        <p:spPr>
          <a:xfrm rot="10800000">
            <a:off x="3765696" y="2642386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479A996-07EE-41BF-ABD8-B60DA410EA10}"/>
              </a:ext>
            </a:extLst>
          </p:cNvPr>
          <p:cNvSpPr/>
          <p:nvPr/>
        </p:nvSpPr>
        <p:spPr>
          <a:xfrm>
            <a:off x="5202141" y="2642386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C7EDBFF-0A70-4ADE-AE36-A585C1AE8FD2}"/>
              </a:ext>
            </a:extLst>
          </p:cNvPr>
          <p:cNvSpPr/>
          <p:nvPr/>
        </p:nvSpPr>
        <p:spPr>
          <a:xfrm rot="10800000">
            <a:off x="5202142" y="4073458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A4BA03A-4A04-4720-B7CC-CFB933AB3BA8}"/>
              </a:ext>
            </a:extLst>
          </p:cNvPr>
          <p:cNvSpPr/>
          <p:nvPr/>
        </p:nvSpPr>
        <p:spPr>
          <a:xfrm>
            <a:off x="6638587" y="4073458"/>
            <a:ext cx="1787718" cy="1787718"/>
          </a:xfrm>
          <a:custGeom>
            <a:avLst/>
            <a:gdLst>
              <a:gd name="connsiteX0" fmla="*/ 841917 w 1683834"/>
              <a:gd name="connsiteY0" fmla="*/ 0 h 1683834"/>
              <a:gd name="connsiteX1" fmla="*/ 1683834 w 1683834"/>
              <a:gd name="connsiteY1" fmla="*/ 841917 h 1683834"/>
              <a:gd name="connsiteX2" fmla="*/ 841917 w 1683834"/>
              <a:gd name="connsiteY2" fmla="*/ 1683834 h 1683834"/>
              <a:gd name="connsiteX3" fmla="*/ 841916 w 1683834"/>
              <a:gd name="connsiteY3" fmla="*/ 1683834 h 1683834"/>
              <a:gd name="connsiteX4" fmla="*/ 841916 w 1683834"/>
              <a:gd name="connsiteY4" fmla="*/ 1348363 h 1683834"/>
              <a:gd name="connsiteX5" fmla="*/ 1348362 w 1683834"/>
              <a:gd name="connsiteY5" fmla="*/ 841917 h 1683834"/>
              <a:gd name="connsiteX6" fmla="*/ 841916 w 1683834"/>
              <a:gd name="connsiteY6" fmla="*/ 335471 h 1683834"/>
              <a:gd name="connsiteX7" fmla="*/ 345759 w 1683834"/>
              <a:gd name="connsiteY7" fmla="*/ 739851 h 1683834"/>
              <a:gd name="connsiteX8" fmla="*/ 335470 w 1683834"/>
              <a:gd name="connsiteY8" fmla="*/ 841916 h 1683834"/>
              <a:gd name="connsiteX9" fmla="*/ 0 w 1683834"/>
              <a:gd name="connsiteY9" fmla="*/ 841916 h 1683834"/>
              <a:gd name="connsiteX10" fmla="*/ 4347 w 1683834"/>
              <a:gd name="connsiteY10" fmla="*/ 755836 h 1683834"/>
              <a:gd name="connsiteX11" fmla="*/ 841917 w 1683834"/>
              <a:gd name="connsiteY11" fmla="*/ 0 h 16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834" h="1683834"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348363"/>
                </a:lnTo>
                <a:cubicBezTo>
                  <a:pt x="1121618" y="1348363"/>
                  <a:pt x="1348362" y="1121619"/>
                  <a:pt x="1348362" y="841917"/>
                </a:cubicBezTo>
                <a:cubicBezTo>
                  <a:pt x="1348362" y="562215"/>
                  <a:pt x="1121618" y="335471"/>
                  <a:pt x="841916" y="335471"/>
                </a:cubicBezTo>
                <a:cubicBezTo>
                  <a:pt x="597177" y="335471"/>
                  <a:pt x="392984" y="509072"/>
                  <a:pt x="345759" y="739851"/>
                </a:cubicBezTo>
                <a:lnTo>
                  <a:pt x="33547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804586E-CB7C-4410-8262-A90F7115716C}"/>
              </a:ext>
            </a:extLst>
          </p:cNvPr>
          <p:cNvSpPr/>
          <p:nvPr/>
        </p:nvSpPr>
        <p:spPr>
          <a:xfrm>
            <a:off x="3765695" y="1211315"/>
            <a:ext cx="4660610" cy="4649861"/>
          </a:xfrm>
          <a:custGeom>
            <a:avLst/>
            <a:gdLst>
              <a:gd name="connsiteX0" fmla="*/ 3547865 w 4389782"/>
              <a:gd name="connsiteY0" fmla="*/ 2695824 h 4379658"/>
              <a:gd name="connsiteX1" fmla="*/ 4389782 w 4389782"/>
              <a:gd name="connsiteY1" fmla="*/ 3537741 h 4379658"/>
              <a:gd name="connsiteX2" fmla="*/ 3547865 w 4389782"/>
              <a:gd name="connsiteY2" fmla="*/ 4379658 h 4379658"/>
              <a:gd name="connsiteX3" fmla="*/ 3547864 w 4389782"/>
              <a:gd name="connsiteY3" fmla="*/ 4379658 h 4379658"/>
              <a:gd name="connsiteX4" fmla="*/ 3547864 w 4389782"/>
              <a:gd name="connsiteY4" fmla="*/ 4210806 h 4379658"/>
              <a:gd name="connsiteX5" fmla="*/ 3547865 w 4389782"/>
              <a:gd name="connsiteY5" fmla="*/ 4210806 h 4379658"/>
              <a:gd name="connsiteX6" fmla="*/ 4223564 w 4389782"/>
              <a:gd name="connsiteY6" fmla="*/ 3535107 h 4379658"/>
              <a:gd name="connsiteX7" fmla="*/ 3547865 w 4389782"/>
              <a:gd name="connsiteY7" fmla="*/ 2859408 h 4379658"/>
              <a:gd name="connsiteX8" fmla="*/ 2872166 w 4389782"/>
              <a:gd name="connsiteY8" fmla="*/ 3535107 h 4379658"/>
              <a:gd name="connsiteX9" fmla="*/ 2872432 w 4389782"/>
              <a:gd name="connsiteY9" fmla="*/ 3537740 h 4379658"/>
              <a:gd name="connsiteX10" fmla="*/ 2705948 w 4389782"/>
              <a:gd name="connsiteY10" fmla="*/ 3537740 h 4379658"/>
              <a:gd name="connsiteX11" fmla="*/ 2710295 w 4389782"/>
              <a:gd name="connsiteY11" fmla="*/ 3451660 h 4379658"/>
              <a:gd name="connsiteX12" fmla="*/ 3547865 w 4389782"/>
              <a:gd name="connsiteY12" fmla="*/ 2695824 h 4379658"/>
              <a:gd name="connsiteX13" fmla="*/ 2194891 w 4389782"/>
              <a:gd name="connsiteY13" fmla="*/ 1347912 h 4379658"/>
              <a:gd name="connsiteX14" fmla="*/ 3036808 w 4389782"/>
              <a:gd name="connsiteY14" fmla="*/ 2189829 h 4379658"/>
              <a:gd name="connsiteX15" fmla="*/ 2194891 w 4389782"/>
              <a:gd name="connsiteY15" fmla="*/ 3031746 h 4379658"/>
              <a:gd name="connsiteX16" fmla="*/ 2194890 w 4389782"/>
              <a:gd name="connsiteY16" fmla="*/ 3031746 h 4379658"/>
              <a:gd name="connsiteX17" fmla="*/ 2194890 w 4389782"/>
              <a:gd name="connsiteY17" fmla="*/ 3031295 h 4379658"/>
              <a:gd name="connsiteX18" fmla="*/ 2092826 w 4389782"/>
              <a:gd name="connsiteY18" fmla="*/ 3041584 h 4379658"/>
              <a:gd name="connsiteX19" fmla="*/ 1688447 w 4389782"/>
              <a:gd name="connsiteY19" fmla="*/ 3537741 h 4379658"/>
              <a:gd name="connsiteX20" fmla="*/ 2194893 w 4389782"/>
              <a:gd name="connsiteY20" fmla="*/ 4044187 h 4379658"/>
              <a:gd name="connsiteX21" fmla="*/ 2691050 w 4389782"/>
              <a:gd name="connsiteY21" fmla="*/ 3639807 h 4379658"/>
              <a:gd name="connsiteX22" fmla="*/ 2701339 w 4389782"/>
              <a:gd name="connsiteY22" fmla="*/ 3537742 h 4379658"/>
              <a:gd name="connsiteX23" fmla="*/ 2868199 w 4389782"/>
              <a:gd name="connsiteY23" fmla="*/ 3537742 h 4379658"/>
              <a:gd name="connsiteX24" fmla="*/ 2868465 w 4389782"/>
              <a:gd name="connsiteY24" fmla="*/ 3540376 h 4379658"/>
              <a:gd name="connsiteX25" fmla="*/ 2192766 w 4389782"/>
              <a:gd name="connsiteY25" fmla="*/ 4216075 h 4379658"/>
              <a:gd name="connsiteX26" fmla="*/ 1517067 w 4389782"/>
              <a:gd name="connsiteY26" fmla="*/ 3540376 h 4379658"/>
              <a:gd name="connsiteX27" fmla="*/ 2192766 w 4389782"/>
              <a:gd name="connsiteY27" fmla="*/ 2864677 h 4379658"/>
              <a:gd name="connsiteX28" fmla="*/ 2194893 w 4389782"/>
              <a:gd name="connsiteY28" fmla="*/ 2864891 h 4379658"/>
              <a:gd name="connsiteX29" fmla="*/ 2194893 w 4389782"/>
              <a:gd name="connsiteY29" fmla="*/ 2865313 h 4379658"/>
              <a:gd name="connsiteX30" fmla="*/ 2328943 w 4389782"/>
              <a:gd name="connsiteY30" fmla="*/ 2851799 h 4379658"/>
              <a:gd name="connsiteX31" fmla="*/ 2868465 w 4389782"/>
              <a:gd name="connsiteY31" fmla="*/ 2189828 h 4379658"/>
              <a:gd name="connsiteX32" fmla="*/ 2192766 w 4389782"/>
              <a:gd name="connsiteY32" fmla="*/ 1514129 h 4379658"/>
              <a:gd name="connsiteX33" fmla="*/ 1517067 w 4389782"/>
              <a:gd name="connsiteY33" fmla="*/ 2189828 h 4379658"/>
              <a:gd name="connsiteX34" fmla="*/ 1352974 w 4389782"/>
              <a:gd name="connsiteY34" fmla="*/ 2189828 h 4379658"/>
              <a:gd name="connsiteX35" fmla="*/ 1357321 w 4389782"/>
              <a:gd name="connsiteY35" fmla="*/ 2103748 h 4379658"/>
              <a:gd name="connsiteX36" fmla="*/ 2194891 w 4389782"/>
              <a:gd name="connsiteY36" fmla="*/ 1347912 h 4379658"/>
              <a:gd name="connsiteX37" fmla="*/ 841917 w 4389782"/>
              <a:gd name="connsiteY37" fmla="*/ 0 h 4379658"/>
              <a:gd name="connsiteX38" fmla="*/ 1683834 w 4389782"/>
              <a:gd name="connsiteY38" fmla="*/ 841917 h 4379658"/>
              <a:gd name="connsiteX39" fmla="*/ 841917 w 4389782"/>
              <a:gd name="connsiteY39" fmla="*/ 1683834 h 4379658"/>
              <a:gd name="connsiteX40" fmla="*/ 841916 w 4389782"/>
              <a:gd name="connsiteY40" fmla="*/ 1683834 h 4379658"/>
              <a:gd name="connsiteX41" fmla="*/ 841916 w 4389782"/>
              <a:gd name="connsiteY41" fmla="*/ 1683383 h 4379658"/>
              <a:gd name="connsiteX42" fmla="*/ 739852 w 4389782"/>
              <a:gd name="connsiteY42" fmla="*/ 1693672 h 4379658"/>
              <a:gd name="connsiteX43" fmla="*/ 335473 w 4389782"/>
              <a:gd name="connsiteY43" fmla="*/ 2189829 h 4379658"/>
              <a:gd name="connsiteX44" fmla="*/ 841919 w 4389782"/>
              <a:gd name="connsiteY44" fmla="*/ 2696275 h 4379658"/>
              <a:gd name="connsiteX45" fmla="*/ 1338076 w 4389782"/>
              <a:gd name="connsiteY45" fmla="*/ 2291895 h 4379658"/>
              <a:gd name="connsiteX46" fmla="*/ 1348365 w 4389782"/>
              <a:gd name="connsiteY46" fmla="*/ 2189830 h 4379658"/>
              <a:gd name="connsiteX47" fmla="*/ 1519742 w 4389782"/>
              <a:gd name="connsiteY47" fmla="*/ 2189830 h 4379658"/>
              <a:gd name="connsiteX48" fmla="*/ 1506014 w 4389782"/>
              <a:gd name="connsiteY48" fmla="*/ 2326006 h 4379658"/>
              <a:gd name="connsiteX49" fmla="*/ 844043 w 4389782"/>
              <a:gd name="connsiteY49" fmla="*/ 2865528 h 4379658"/>
              <a:gd name="connsiteX50" fmla="*/ 168344 w 4389782"/>
              <a:gd name="connsiteY50" fmla="*/ 2189829 h 4379658"/>
              <a:gd name="connsiteX51" fmla="*/ 707866 w 4389782"/>
              <a:gd name="connsiteY51" fmla="*/ 1527858 h 4379658"/>
              <a:gd name="connsiteX52" fmla="*/ 841919 w 4389782"/>
              <a:gd name="connsiteY52" fmla="*/ 1514344 h 4379658"/>
              <a:gd name="connsiteX53" fmla="*/ 841919 w 4389782"/>
              <a:gd name="connsiteY53" fmla="*/ 1514766 h 4379658"/>
              <a:gd name="connsiteX54" fmla="*/ 844043 w 4389782"/>
              <a:gd name="connsiteY54" fmla="*/ 1514980 h 4379658"/>
              <a:gd name="connsiteX55" fmla="*/ 1519742 w 4389782"/>
              <a:gd name="connsiteY55" fmla="*/ 839281 h 4379658"/>
              <a:gd name="connsiteX56" fmla="*/ 844043 w 4389782"/>
              <a:gd name="connsiteY56" fmla="*/ 163582 h 4379658"/>
              <a:gd name="connsiteX57" fmla="*/ 168344 w 4389782"/>
              <a:gd name="connsiteY57" fmla="*/ 839281 h 4379658"/>
              <a:gd name="connsiteX58" fmla="*/ 168610 w 4389782"/>
              <a:gd name="connsiteY58" fmla="*/ 841916 h 4379658"/>
              <a:gd name="connsiteX59" fmla="*/ 0 w 4389782"/>
              <a:gd name="connsiteY59" fmla="*/ 841916 h 4379658"/>
              <a:gd name="connsiteX60" fmla="*/ 4347 w 4389782"/>
              <a:gd name="connsiteY60" fmla="*/ 755836 h 4379658"/>
              <a:gd name="connsiteX61" fmla="*/ 841917 w 4389782"/>
              <a:gd name="connsiteY61" fmla="*/ 0 h 437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389782" h="4379658">
                <a:moveTo>
                  <a:pt x="3547865" y="2695824"/>
                </a:moveTo>
                <a:cubicBezTo>
                  <a:pt x="4012843" y="2695824"/>
                  <a:pt x="4389782" y="3072763"/>
                  <a:pt x="4389782" y="3537741"/>
                </a:cubicBezTo>
                <a:cubicBezTo>
                  <a:pt x="4389782" y="4002719"/>
                  <a:pt x="4012843" y="4379658"/>
                  <a:pt x="3547865" y="4379658"/>
                </a:cubicBezTo>
                <a:lnTo>
                  <a:pt x="3547864" y="4379658"/>
                </a:lnTo>
                <a:lnTo>
                  <a:pt x="3547864" y="4210806"/>
                </a:lnTo>
                <a:lnTo>
                  <a:pt x="3547865" y="4210806"/>
                </a:lnTo>
                <a:cubicBezTo>
                  <a:pt x="3921043" y="4210806"/>
                  <a:pt x="4223564" y="3908285"/>
                  <a:pt x="4223564" y="3535107"/>
                </a:cubicBezTo>
                <a:cubicBezTo>
                  <a:pt x="4223564" y="3161929"/>
                  <a:pt x="3921043" y="2859408"/>
                  <a:pt x="3547865" y="2859408"/>
                </a:cubicBezTo>
                <a:cubicBezTo>
                  <a:pt x="3174687" y="2859408"/>
                  <a:pt x="2872166" y="3161929"/>
                  <a:pt x="2872166" y="3535107"/>
                </a:cubicBezTo>
                <a:lnTo>
                  <a:pt x="2872432" y="3537740"/>
                </a:lnTo>
                <a:lnTo>
                  <a:pt x="2705948" y="3537740"/>
                </a:lnTo>
                <a:lnTo>
                  <a:pt x="2710295" y="3451660"/>
                </a:lnTo>
                <a:cubicBezTo>
                  <a:pt x="2753409" y="3027118"/>
                  <a:pt x="3111948" y="2695824"/>
                  <a:pt x="3547865" y="2695824"/>
                </a:cubicBezTo>
                <a:close/>
                <a:moveTo>
                  <a:pt x="2194891" y="1347912"/>
                </a:moveTo>
                <a:cubicBezTo>
                  <a:pt x="2659869" y="1347912"/>
                  <a:pt x="3036808" y="1724851"/>
                  <a:pt x="3036808" y="2189829"/>
                </a:cubicBezTo>
                <a:cubicBezTo>
                  <a:pt x="3036808" y="2654807"/>
                  <a:pt x="2659869" y="3031746"/>
                  <a:pt x="2194891" y="3031746"/>
                </a:cubicBezTo>
                <a:lnTo>
                  <a:pt x="2194890" y="3031746"/>
                </a:lnTo>
                <a:lnTo>
                  <a:pt x="2194890" y="3031295"/>
                </a:lnTo>
                <a:lnTo>
                  <a:pt x="2092826" y="3041584"/>
                </a:lnTo>
                <a:cubicBezTo>
                  <a:pt x="1862048" y="3088809"/>
                  <a:pt x="1688447" y="3293002"/>
                  <a:pt x="1688447" y="3537741"/>
                </a:cubicBezTo>
                <a:cubicBezTo>
                  <a:pt x="1688447" y="3817443"/>
                  <a:pt x="1915191" y="4044187"/>
                  <a:pt x="2194893" y="4044187"/>
                </a:cubicBezTo>
                <a:cubicBezTo>
                  <a:pt x="2439632" y="4044187"/>
                  <a:pt x="2643825" y="3870586"/>
                  <a:pt x="2691050" y="3639807"/>
                </a:cubicBezTo>
                <a:lnTo>
                  <a:pt x="2701339" y="3537742"/>
                </a:lnTo>
                <a:lnTo>
                  <a:pt x="2868199" y="3537742"/>
                </a:lnTo>
                <a:lnTo>
                  <a:pt x="2868465" y="3540376"/>
                </a:lnTo>
                <a:cubicBezTo>
                  <a:pt x="2868465" y="3913554"/>
                  <a:pt x="2565944" y="4216075"/>
                  <a:pt x="2192766" y="4216075"/>
                </a:cubicBezTo>
                <a:cubicBezTo>
                  <a:pt x="1819588" y="4216075"/>
                  <a:pt x="1517067" y="3913554"/>
                  <a:pt x="1517067" y="3540376"/>
                </a:cubicBezTo>
                <a:cubicBezTo>
                  <a:pt x="1517067" y="3167198"/>
                  <a:pt x="1819588" y="2864677"/>
                  <a:pt x="2192766" y="2864677"/>
                </a:cubicBezTo>
                <a:lnTo>
                  <a:pt x="2194893" y="2864891"/>
                </a:lnTo>
                <a:lnTo>
                  <a:pt x="2194893" y="2865313"/>
                </a:lnTo>
                <a:lnTo>
                  <a:pt x="2328943" y="2851799"/>
                </a:lnTo>
                <a:cubicBezTo>
                  <a:pt x="2636848" y="2788793"/>
                  <a:pt x="2868465" y="2516359"/>
                  <a:pt x="2868465" y="2189828"/>
                </a:cubicBezTo>
                <a:cubicBezTo>
                  <a:pt x="2868465" y="1816650"/>
                  <a:pt x="2565944" y="1514129"/>
                  <a:pt x="2192766" y="1514129"/>
                </a:cubicBezTo>
                <a:cubicBezTo>
                  <a:pt x="1819588" y="1514129"/>
                  <a:pt x="1517067" y="1816650"/>
                  <a:pt x="1517067" y="2189828"/>
                </a:cubicBezTo>
                <a:lnTo>
                  <a:pt x="1352974" y="2189828"/>
                </a:lnTo>
                <a:lnTo>
                  <a:pt x="1357321" y="2103748"/>
                </a:lnTo>
                <a:cubicBezTo>
                  <a:pt x="1400435" y="1679206"/>
                  <a:pt x="1758974" y="1347912"/>
                  <a:pt x="2194891" y="1347912"/>
                </a:cubicBezTo>
                <a:close/>
                <a:moveTo>
                  <a:pt x="841917" y="0"/>
                </a:moveTo>
                <a:cubicBezTo>
                  <a:pt x="1306895" y="0"/>
                  <a:pt x="1683834" y="376939"/>
                  <a:pt x="1683834" y="841917"/>
                </a:cubicBezTo>
                <a:cubicBezTo>
                  <a:pt x="1683834" y="1306895"/>
                  <a:pt x="1306895" y="1683834"/>
                  <a:pt x="841917" y="1683834"/>
                </a:cubicBezTo>
                <a:lnTo>
                  <a:pt x="841916" y="1683834"/>
                </a:lnTo>
                <a:lnTo>
                  <a:pt x="841916" y="1683383"/>
                </a:lnTo>
                <a:lnTo>
                  <a:pt x="739852" y="1693672"/>
                </a:lnTo>
                <a:cubicBezTo>
                  <a:pt x="509074" y="1740896"/>
                  <a:pt x="335473" y="1945090"/>
                  <a:pt x="335473" y="2189829"/>
                </a:cubicBezTo>
                <a:cubicBezTo>
                  <a:pt x="335473" y="2469531"/>
                  <a:pt x="562217" y="2696275"/>
                  <a:pt x="841919" y="2696275"/>
                </a:cubicBezTo>
                <a:cubicBezTo>
                  <a:pt x="1086658" y="2696275"/>
                  <a:pt x="1290851" y="2522674"/>
                  <a:pt x="1338076" y="2291895"/>
                </a:cubicBezTo>
                <a:lnTo>
                  <a:pt x="1348365" y="2189830"/>
                </a:lnTo>
                <a:lnTo>
                  <a:pt x="1519742" y="2189830"/>
                </a:lnTo>
                <a:lnTo>
                  <a:pt x="1506014" y="2326006"/>
                </a:lnTo>
                <a:cubicBezTo>
                  <a:pt x="1443008" y="2633910"/>
                  <a:pt x="1170573" y="2865528"/>
                  <a:pt x="844043" y="2865528"/>
                </a:cubicBezTo>
                <a:cubicBezTo>
                  <a:pt x="470865" y="2865528"/>
                  <a:pt x="168344" y="2563007"/>
                  <a:pt x="168344" y="2189829"/>
                </a:cubicBezTo>
                <a:cubicBezTo>
                  <a:pt x="168344" y="1863298"/>
                  <a:pt x="399962" y="1590864"/>
                  <a:pt x="707866" y="1527858"/>
                </a:cubicBezTo>
                <a:lnTo>
                  <a:pt x="841919" y="1514344"/>
                </a:lnTo>
                <a:lnTo>
                  <a:pt x="841919" y="1514766"/>
                </a:lnTo>
                <a:lnTo>
                  <a:pt x="844043" y="1514980"/>
                </a:lnTo>
                <a:cubicBezTo>
                  <a:pt x="1217221" y="1514980"/>
                  <a:pt x="1519742" y="1212459"/>
                  <a:pt x="1519742" y="839281"/>
                </a:cubicBezTo>
                <a:cubicBezTo>
                  <a:pt x="1519742" y="466103"/>
                  <a:pt x="1217221" y="163582"/>
                  <a:pt x="844043" y="163582"/>
                </a:cubicBezTo>
                <a:cubicBezTo>
                  <a:pt x="470865" y="163582"/>
                  <a:pt x="168344" y="466103"/>
                  <a:pt x="168344" y="839281"/>
                </a:cubicBezTo>
                <a:lnTo>
                  <a:pt x="168610" y="841916"/>
                </a:lnTo>
                <a:lnTo>
                  <a:pt x="0" y="841916"/>
                </a:lnTo>
                <a:lnTo>
                  <a:pt x="4347" y="755836"/>
                </a:lnTo>
                <a:cubicBezTo>
                  <a:pt x="47461" y="331294"/>
                  <a:pt x="406000" y="0"/>
                  <a:pt x="841917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6E24551-1740-49F8-A7DB-CD0915E6B2B3}"/>
              </a:ext>
            </a:extLst>
          </p:cNvPr>
          <p:cNvSpPr/>
          <p:nvPr/>
        </p:nvSpPr>
        <p:spPr>
          <a:xfrm>
            <a:off x="4267228" y="1712848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FCB5B47-D67F-428C-8066-B2260BB86C9B}"/>
              </a:ext>
            </a:extLst>
          </p:cNvPr>
          <p:cNvSpPr/>
          <p:nvPr/>
        </p:nvSpPr>
        <p:spPr>
          <a:xfrm>
            <a:off x="4267228" y="3149664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866E766-4A6A-447A-BF60-719AFE8D56AB}"/>
              </a:ext>
            </a:extLst>
          </p:cNvPr>
          <p:cNvSpPr/>
          <p:nvPr/>
        </p:nvSpPr>
        <p:spPr>
          <a:xfrm>
            <a:off x="5703674" y="3149664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AEB351A-01AC-4E68-B25F-B5701286BCF1}"/>
              </a:ext>
            </a:extLst>
          </p:cNvPr>
          <p:cNvSpPr/>
          <p:nvPr/>
        </p:nvSpPr>
        <p:spPr>
          <a:xfrm>
            <a:off x="5709350" y="4574991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404B152-86C7-4E46-9B61-0E2F9B924D06}"/>
              </a:ext>
            </a:extLst>
          </p:cNvPr>
          <p:cNvSpPr/>
          <p:nvPr/>
        </p:nvSpPr>
        <p:spPr>
          <a:xfrm>
            <a:off x="7145796" y="4574991"/>
            <a:ext cx="784652" cy="784652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7FA9ABD-9179-4303-B108-7DB9B4B1E608}"/>
              </a:ext>
            </a:extLst>
          </p:cNvPr>
          <p:cNvGrpSpPr/>
          <p:nvPr/>
        </p:nvGrpSpPr>
        <p:grpSpPr>
          <a:xfrm>
            <a:off x="7459294" y="2474527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6FA4AF-8072-4C3A-B95D-C757DC0A31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A0B5249-7327-4B1F-85BF-ABF9EB5BCCD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D4F5F90-7B7C-466F-B964-817F2B6B0C0C}"/>
              </a:ext>
            </a:extLst>
          </p:cNvPr>
          <p:cNvGrpSpPr/>
          <p:nvPr/>
        </p:nvGrpSpPr>
        <p:grpSpPr>
          <a:xfrm>
            <a:off x="327074" y="1242150"/>
            <a:ext cx="2937088" cy="1290153"/>
            <a:chOff x="332936" y="2627766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05FB909-2593-45CA-B08F-62465BC623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54EEFFF-312A-498D-8E05-5ED6FB6DEE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D9EF1CE-CEF6-46E3-B245-D3C0A9607E3E}"/>
              </a:ext>
            </a:extLst>
          </p:cNvPr>
          <p:cNvGrpSpPr/>
          <p:nvPr/>
        </p:nvGrpSpPr>
        <p:grpSpPr>
          <a:xfrm>
            <a:off x="340731" y="2933683"/>
            <a:ext cx="2937088" cy="1290153"/>
            <a:chOff x="332936" y="262776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24C9D17-FBEE-4729-9018-5BD27B3191E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F49BA20-8646-4FE1-BC62-ADC404AC157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C3799E8-0520-4AF3-8578-A05AF66F1CAC}"/>
              </a:ext>
            </a:extLst>
          </p:cNvPr>
          <p:cNvGrpSpPr/>
          <p:nvPr/>
        </p:nvGrpSpPr>
        <p:grpSpPr>
          <a:xfrm>
            <a:off x="1705043" y="4699980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2BF1CE0-E924-40E2-9729-4022FD02955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7EFDE7-C3D3-4B79-BE06-D47D9F307B6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A1B133-C090-48F6-A664-1934B1647090}"/>
              </a:ext>
            </a:extLst>
          </p:cNvPr>
          <p:cNvGrpSpPr/>
          <p:nvPr/>
        </p:nvGrpSpPr>
        <p:grpSpPr>
          <a:xfrm>
            <a:off x="8773744" y="4322240"/>
            <a:ext cx="2937088" cy="1290153"/>
            <a:chOff x="8921977" y="1466725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31174B3-036B-4FD2-8A37-CA6E20D417B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82750A-B34F-4D96-A8C7-95B6DC4AC31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aphic 5" descr="Gears">
            <a:extLst>
              <a:ext uri="{FF2B5EF4-FFF2-40B4-BE49-F238E27FC236}">
                <a16:creationId xmlns:a16="http://schemas.microsoft.com/office/drawing/2014/main" id="{CE81BF7B-B5A1-4D74-AC69-1CA3AE69FA6A}"/>
              </a:ext>
            </a:extLst>
          </p:cNvPr>
          <p:cNvGrpSpPr/>
          <p:nvPr/>
        </p:nvGrpSpPr>
        <p:grpSpPr>
          <a:xfrm>
            <a:off x="4449882" y="1883592"/>
            <a:ext cx="384496" cy="465288"/>
            <a:chOff x="4449882" y="1883592"/>
            <a:chExt cx="384496" cy="465288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AEE469-806E-4D16-AF16-8CED3770EE8C}"/>
                </a:ext>
              </a:extLst>
            </p:cNvPr>
            <p:cNvSpPr/>
            <p:nvPr/>
          </p:nvSpPr>
          <p:spPr>
            <a:xfrm>
              <a:off x="4583159" y="1883592"/>
              <a:ext cx="251220" cy="250630"/>
            </a:xfrm>
            <a:custGeom>
              <a:avLst/>
              <a:gdLst>
                <a:gd name="connsiteX0" fmla="*/ 125610 w 251220"/>
                <a:gd name="connsiteY0" fmla="*/ 169839 h 250630"/>
                <a:gd name="connsiteX1" fmla="*/ 81381 w 251220"/>
                <a:gd name="connsiteY1" fmla="*/ 125610 h 250630"/>
                <a:gd name="connsiteX2" fmla="*/ 125610 w 251220"/>
                <a:gd name="connsiteY2" fmla="*/ 81381 h 250630"/>
                <a:gd name="connsiteX3" fmla="*/ 169839 w 251220"/>
                <a:gd name="connsiteY3" fmla="*/ 125610 h 250630"/>
                <a:gd name="connsiteX4" fmla="*/ 125610 w 251220"/>
                <a:gd name="connsiteY4" fmla="*/ 169839 h 250630"/>
                <a:gd name="connsiteX5" fmla="*/ 225273 w 251220"/>
                <a:gd name="connsiteY5" fmla="*/ 97893 h 250630"/>
                <a:gd name="connsiteX6" fmla="*/ 215837 w 251220"/>
                <a:gd name="connsiteY6" fmla="*/ 74894 h 250630"/>
                <a:gd name="connsiteX7" fmla="*/ 225273 w 251220"/>
                <a:gd name="connsiteY7" fmla="*/ 47178 h 250630"/>
                <a:gd name="connsiteX8" fmla="*/ 204043 w 251220"/>
                <a:gd name="connsiteY8" fmla="*/ 25948 h 250630"/>
                <a:gd name="connsiteX9" fmla="*/ 176326 w 251220"/>
                <a:gd name="connsiteY9" fmla="*/ 35383 h 250630"/>
                <a:gd name="connsiteX10" fmla="*/ 153327 w 251220"/>
                <a:gd name="connsiteY10" fmla="*/ 25948 h 250630"/>
                <a:gd name="connsiteX11" fmla="*/ 140353 w 251220"/>
                <a:gd name="connsiteY11" fmla="*/ 0 h 250630"/>
                <a:gd name="connsiteX12" fmla="*/ 110867 w 251220"/>
                <a:gd name="connsiteY12" fmla="*/ 0 h 250630"/>
                <a:gd name="connsiteX13" fmla="*/ 97893 w 251220"/>
                <a:gd name="connsiteY13" fmla="*/ 25948 h 250630"/>
                <a:gd name="connsiteX14" fmla="*/ 74894 w 251220"/>
                <a:gd name="connsiteY14" fmla="*/ 35383 h 250630"/>
                <a:gd name="connsiteX15" fmla="*/ 47178 w 251220"/>
                <a:gd name="connsiteY15" fmla="*/ 25948 h 250630"/>
                <a:gd name="connsiteX16" fmla="*/ 25948 w 251220"/>
                <a:gd name="connsiteY16" fmla="*/ 47178 h 250630"/>
                <a:gd name="connsiteX17" fmla="*/ 35383 w 251220"/>
                <a:gd name="connsiteY17" fmla="*/ 74894 h 250630"/>
                <a:gd name="connsiteX18" fmla="*/ 25948 w 251220"/>
                <a:gd name="connsiteY18" fmla="*/ 97893 h 250630"/>
                <a:gd name="connsiteX19" fmla="*/ 0 w 251220"/>
                <a:gd name="connsiteY19" fmla="*/ 110867 h 250630"/>
                <a:gd name="connsiteX20" fmla="*/ 0 w 251220"/>
                <a:gd name="connsiteY20" fmla="*/ 140353 h 250630"/>
                <a:gd name="connsiteX21" fmla="*/ 25948 w 251220"/>
                <a:gd name="connsiteY21" fmla="*/ 153327 h 250630"/>
                <a:gd name="connsiteX22" fmla="*/ 35383 w 251220"/>
                <a:gd name="connsiteY22" fmla="*/ 176326 h 250630"/>
                <a:gd name="connsiteX23" fmla="*/ 25948 w 251220"/>
                <a:gd name="connsiteY23" fmla="*/ 204043 h 250630"/>
                <a:gd name="connsiteX24" fmla="*/ 46588 w 251220"/>
                <a:gd name="connsiteY24" fmla="*/ 224683 h 250630"/>
                <a:gd name="connsiteX25" fmla="*/ 74305 w 251220"/>
                <a:gd name="connsiteY25" fmla="*/ 215247 h 250630"/>
                <a:gd name="connsiteX26" fmla="*/ 97304 w 251220"/>
                <a:gd name="connsiteY26" fmla="*/ 224683 h 250630"/>
                <a:gd name="connsiteX27" fmla="*/ 110277 w 251220"/>
                <a:gd name="connsiteY27" fmla="*/ 250630 h 250630"/>
                <a:gd name="connsiteX28" fmla="*/ 139763 w 251220"/>
                <a:gd name="connsiteY28" fmla="*/ 250630 h 250630"/>
                <a:gd name="connsiteX29" fmla="*/ 152737 w 251220"/>
                <a:gd name="connsiteY29" fmla="*/ 224683 h 250630"/>
                <a:gd name="connsiteX30" fmla="*/ 175736 w 251220"/>
                <a:gd name="connsiteY30" fmla="*/ 215247 h 250630"/>
                <a:gd name="connsiteX31" fmla="*/ 203453 w 251220"/>
                <a:gd name="connsiteY31" fmla="*/ 224683 h 250630"/>
                <a:gd name="connsiteX32" fmla="*/ 224683 w 251220"/>
                <a:gd name="connsiteY32" fmla="*/ 204043 h 250630"/>
                <a:gd name="connsiteX33" fmla="*/ 215247 w 251220"/>
                <a:gd name="connsiteY33" fmla="*/ 176326 h 250630"/>
                <a:gd name="connsiteX34" fmla="*/ 225273 w 251220"/>
                <a:gd name="connsiteY34" fmla="*/ 153327 h 250630"/>
                <a:gd name="connsiteX35" fmla="*/ 251220 w 251220"/>
                <a:gd name="connsiteY35" fmla="*/ 140353 h 250630"/>
                <a:gd name="connsiteX36" fmla="*/ 251220 w 251220"/>
                <a:gd name="connsiteY36" fmla="*/ 110867 h 250630"/>
                <a:gd name="connsiteX37" fmla="*/ 225273 w 251220"/>
                <a:gd name="connsiteY37" fmla="*/ 97893 h 25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1220" h="250630">
                  <a:moveTo>
                    <a:pt x="125610" y="169839"/>
                  </a:moveTo>
                  <a:cubicBezTo>
                    <a:pt x="100842" y="169839"/>
                    <a:pt x="81381" y="149789"/>
                    <a:pt x="81381" y="125610"/>
                  </a:cubicBezTo>
                  <a:cubicBezTo>
                    <a:pt x="81381" y="101432"/>
                    <a:pt x="101432" y="81381"/>
                    <a:pt x="125610" y="81381"/>
                  </a:cubicBezTo>
                  <a:cubicBezTo>
                    <a:pt x="150378" y="81381"/>
                    <a:pt x="169839" y="101432"/>
                    <a:pt x="169839" y="125610"/>
                  </a:cubicBezTo>
                  <a:cubicBezTo>
                    <a:pt x="169839" y="149789"/>
                    <a:pt x="149789" y="169839"/>
                    <a:pt x="125610" y="169839"/>
                  </a:cubicBezTo>
                  <a:close/>
                  <a:moveTo>
                    <a:pt x="225273" y="97893"/>
                  </a:moveTo>
                  <a:cubicBezTo>
                    <a:pt x="222914" y="89637"/>
                    <a:pt x="219965" y="81971"/>
                    <a:pt x="215837" y="74894"/>
                  </a:cubicBezTo>
                  <a:lnTo>
                    <a:pt x="225273" y="47178"/>
                  </a:lnTo>
                  <a:lnTo>
                    <a:pt x="204043" y="25948"/>
                  </a:lnTo>
                  <a:lnTo>
                    <a:pt x="176326" y="35383"/>
                  </a:lnTo>
                  <a:cubicBezTo>
                    <a:pt x="169249" y="31255"/>
                    <a:pt x="161583" y="28307"/>
                    <a:pt x="153327" y="25948"/>
                  </a:cubicBezTo>
                  <a:lnTo>
                    <a:pt x="140353" y="0"/>
                  </a:lnTo>
                  <a:lnTo>
                    <a:pt x="110867" y="0"/>
                  </a:lnTo>
                  <a:lnTo>
                    <a:pt x="97893" y="25948"/>
                  </a:lnTo>
                  <a:cubicBezTo>
                    <a:pt x="89637" y="28307"/>
                    <a:pt x="81971" y="31255"/>
                    <a:pt x="74894" y="35383"/>
                  </a:cubicBezTo>
                  <a:lnTo>
                    <a:pt x="47178" y="25948"/>
                  </a:lnTo>
                  <a:lnTo>
                    <a:pt x="25948" y="47178"/>
                  </a:lnTo>
                  <a:lnTo>
                    <a:pt x="35383" y="74894"/>
                  </a:lnTo>
                  <a:cubicBezTo>
                    <a:pt x="31255" y="81971"/>
                    <a:pt x="28306" y="89637"/>
                    <a:pt x="25948" y="97893"/>
                  </a:cubicBezTo>
                  <a:lnTo>
                    <a:pt x="0" y="110867"/>
                  </a:lnTo>
                  <a:lnTo>
                    <a:pt x="0" y="140353"/>
                  </a:lnTo>
                  <a:lnTo>
                    <a:pt x="25948" y="153327"/>
                  </a:lnTo>
                  <a:cubicBezTo>
                    <a:pt x="28306" y="161583"/>
                    <a:pt x="31255" y="169249"/>
                    <a:pt x="35383" y="176326"/>
                  </a:cubicBezTo>
                  <a:lnTo>
                    <a:pt x="25948" y="204043"/>
                  </a:lnTo>
                  <a:lnTo>
                    <a:pt x="46588" y="224683"/>
                  </a:lnTo>
                  <a:lnTo>
                    <a:pt x="74305" y="215247"/>
                  </a:lnTo>
                  <a:cubicBezTo>
                    <a:pt x="81381" y="219375"/>
                    <a:pt x="89048" y="222324"/>
                    <a:pt x="97304" y="224683"/>
                  </a:cubicBezTo>
                  <a:lnTo>
                    <a:pt x="110277" y="250630"/>
                  </a:lnTo>
                  <a:lnTo>
                    <a:pt x="139763" y="250630"/>
                  </a:lnTo>
                  <a:lnTo>
                    <a:pt x="152737" y="224683"/>
                  </a:lnTo>
                  <a:cubicBezTo>
                    <a:pt x="160993" y="222324"/>
                    <a:pt x="168660" y="219375"/>
                    <a:pt x="175736" y="215247"/>
                  </a:cubicBezTo>
                  <a:lnTo>
                    <a:pt x="203453" y="224683"/>
                  </a:lnTo>
                  <a:lnTo>
                    <a:pt x="224683" y="204043"/>
                  </a:lnTo>
                  <a:lnTo>
                    <a:pt x="215247" y="176326"/>
                  </a:lnTo>
                  <a:cubicBezTo>
                    <a:pt x="219375" y="169249"/>
                    <a:pt x="222914" y="160993"/>
                    <a:pt x="225273" y="153327"/>
                  </a:cubicBezTo>
                  <a:lnTo>
                    <a:pt x="251220" y="140353"/>
                  </a:lnTo>
                  <a:lnTo>
                    <a:pt x="251220" y="110867"/>
                  </a:lnTo>
                  <a:lnTo>
                    <a:pt x="225273" y="97893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188B8EB-BDB1-46AF-ABAC-8E283F1378D4}"/>
                </a:ext>
              </a:extLst>
            </p:cNvPr>
            <p:cNvSpPr/>
            <p:nvPr/>
          </p:nvSpPr>
          <p:spPr>
            <a:xfrm>
              <a:off x="4449882" y="2098249"/>
              <a:ext cx="251220" cy="250630"/>
            </a:xfrm>
            <a:custGeom>
              <a:avLst/>
              <a:gdLst>
                <a:gd name="connsiteX0" fmla="*/ 125610 w 251220"/>
                <a:gd name="connsiteY0" fmla="*/ 169839 h 250630"/>
                <a:gd name="connsiteX1" fmla="*/ 81381 w 251220"/>
                <a:gd name="connsiteY1" fmla="*/ 125610 h 250630"/>
                <a:gd name="connsiteX2" fmla="*/ 125610 w 251220"/>
                <a:gd name="connsiteY2" fmla="*/ 81381 h 250630"/>
                <a:gd name="connsiteX3" fmla="*/ 169839 w 251220"/>
                <a:gd name="connsiteY3" fmla="*/ 125610 h 250630"/>
                <a:gd name="connsiteX4" fmla="*/ 125610 w 251220"/>
                <a:gd name="connsiteY4" fmla="*/ 169839 h 250630"/>
                <a:gd name="connsiteX5" fmla="*/ 125610 w 251220"/>
                <a:gd name="connsiteY5" fmla="*/ 169839 h 250630"/>
                <a:gd name="connsiteX6" fmla="*/ 215837 w 251220"/>
                <a:gd name="connsiteY6" fmla="*/ 74894 h 250630"/>
                <a:gd name="connsiteX7" fmla="*/ 225273 w 251220"/>
                <a:gd name="connsiteY7" fmla="*/ 47178 h 250630"/>
                <a:gd name="connsiteX8" fmla="*/ 204043 w 251220"/>
                <a:gd name="connsiteY8" fmla="*/ 25948 h 250630"/>
                <a:gd name="connsiteX9" fmla="*/ 176326 w 251220"/>
                <a:gd name="connsiteY9" fmla="*/ 35383 h 250630"/>
                <a:gd name="connsiteX10" fmla="*/ 153327 w 251220"/>
                <a:gd name="connsiteY10" fmla="*/ 25948 h 250630"/>
                <a:gd name="connsiteX11" fmla="*/ 140353 w 251220"/>
                <a:gd name="connsiteY11" fmla="*/ 0 h 250630"/>
                <a:gd name="connsiteX12" fmla="*/ 110867 w 251220"/>
                <a:gd name="connsiteY12" fmla="*/ 0 h 250630"/>
                <a:gd name="connsiteX13" fmla="*/ 97893 w 251220"/>
                <a:gd name="connsiteY13" fmla="*/ 25948 h 250630"/>
                <a:gd name="connsiteX14" fmla="*/ 74894 w 251220"/>
                <a:gd name="connsiteY14" fmla="*/ 35383 h 250630"/>
                <a:gd name="connsiteX15" fmla="*/ 47178 w 251220"/>
                <a:gd name="connsiteY15" fmla="*/ 25948 h 250630"/>
                <a:gd name="connsiteX16" fmla="*/ 26537 w 251220"/>
                <a:gd name="connsiteY16" fmla="*/ 46588 h 250630"/>
                <a:gd name="connsiteX17" fmla="*/ 35383 w 251220"/>
                <a:gd name="connsiteY17" fmla="*/ 74305 h 250630"/>
                <a:gd name="connsiteX18" fmla="*/ 25948 w 251220"/>
                <a:gd name="connsiteY18" fmla="*/ 97304 h 250630"/>
                <a:gd name="connsiteX19" fmla="*/ 0 w 251220"/>
                <a:gd name="connsiteY19" fmla="*/ 110277 h 250630"/>
                <a:gd name="connsiteX20" fmla="*/ 0 w 251220"/>
                <a:gd name="connsiteY20" fmla="*/ 139763 h 250630"/>
                <a:gd name="connsiteX21" fmla="*/ 25948 w 251220"/>
                <a:gd name="connsiteY21" fmla="*/ 152737 h 250630"/>
                <a:gd name="connsiteX22" fmla="*/ 35383 w 251220"/>
                <a:gd name="connsiteY22" fmla="*/ 175736 h 250630"/>
                <a:gd name="connsiteX23" fmla="*/ 26537 w 251220"/>
                <a:gd name="connsiteY23" fmla="*/ 203453 h 250630"/>
                <a:gd name="connsiteX24" fmla="*/ 47178 w 251220"/>
                <a:gd name="connsiteY24" fmla="*/ 224093 h 250630"/>
                <a:gd name="connsiteX25" fmla="*/ 74894 w 251220"/>
                <a:gd name="connsiteY25" fmla="*/ 215247 h 250630"/>
                <a:gd name="connsiteX26" fmla="*/ 97893 w 251220"/>
                <a:gd name="connsiteY26" fmla="*/ 224683 h 250630"/>
                <a:gd name="connsiteX27" fmla="*/ 110867 w 251220"/>
                <a:gd name="connsiteY27" fmla="*/ 250630 h 250630"/>
                <a:gd name="connsiteX28" fmla="*/ 140353 w 251220"/>
                <a:gd name="connsiteY28" fmla="*/ 250630 h 250630"/>
                <a:gd name="connsiteX29" fmla="*/ 153327 w 251220"/>
                <a:gd name="connsiteY29" fmla="*/ 224683 h 250630"/>
                <a:gd name="connsiteX30" fmla="*/ 176326 w 251220"/>
                <a:gd name="connsiteY30" fmla="*/ 215247 h 250630"/>
                <a:gd name="connsiteX31" fmla="*/ 204043 w 251220"/>
                <a:gd name="connsiteY31" fmla="*/ 224683 h 250630"/>
                <a:gd name="connsiteX32" fmla="*/ 224683 w 251220"/>
                <a:gd name="connsiteY32" fmla="*/ 203453 h 250630"/>
                <a:gd name="connsiteX33" fmla="*/ 215837 w 251220"/>
                <a:gd name="connsiteY33" fmla="*/ 176326 h 250630"/>
                <a:gd name="connsiteX34" fmla="*/ 225273 w 251220"/>
                <a:gd name="connsiteY34" fmla="*/ 153327 h 250630"/>
                <a:gd name="connsiteX35" fmla="*/ 251220 w 251220"/>
                <a:gd name="connsiteY35" fmla="*/ 140353 h 250630"/>
                <a:gd name="connsiteX36" fmla="*/ 251220 w 251220"/>
                <a:gd name="connsiteY36" fmla="*/ 110867 h 250630"/>
                <a:gd name="connsiteX37" fmla="*/ 225273 w 251220"/>
                <a:gd name="connsiteY37" fmla="*/ 97893 h 250630"/>
                <a:gd name="connsiteX38" fmla="*/ 215837 w 251220"/>
                <a:gd name="connsiteY38" fmla="*/ 74894 h 25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1220" h="250630">
                  <a:moveTo>
                    <a:pt x="125610" y="169839"/>
                  </a:moveTo>
                  <a:cubicBezTo>
                    <a:pt x="100842" y="169839"/>
                    <a:pt x="81381" y="149789"/>
                    <a:pt x="81381" y="125610"/>
                  </a:cubicBezTo>
                  <a:cubicBezTo>
                    <a:pt x="81381" y="100842"/>
                    <a:pt x="101432" y="81381"/>
                    <a:pt x="125610" y="81381"/>
                  </a:cubicBezTo>
                  <a:cubicBezTo>
                    <a:pt x="150378" y="81381"/>
                    <a:pt x="169839" y="101432"/>
                    <a:pt x="169839" y="125610"/>
                  </a:cubicBezTo>
                  <a:cubicBezTo>
                    <a:pt x="169839" y="149789"/>
                    <a:pt x="150378" y="169839"/>
                    <a:pt x="125610" y="169839"/>
                  </a:cubicBezTo>
                  <a:lnTo>
                    <a:pt x="125610" y="169839"/>
                  </a:lnTo>
                  <a:close/>
                  <a:moveTo>
                    <a:pt x="215837" y="74894"/>
                  </a:moveTo>
                  <a:lnTo>
                    <a:pt x="225273" y="47178"/>
                  </a:lnTo>
                  <a:lnTo>
                    <a:pt x="204043" y="25948"/>
                  </a:lnTo>
                  <a:lnTo>
                    <a:pt x="176326" y="35383"/>
                  </a:lnTo>
                  <a:cubicBezTo>
                    <a:pt x="169249" y="31255"/>
                    <a:pt x="160993" y="28306"/>
                    <a:pt x="153327" y="25948"/>
                  </a:cubicBezTo>
                  <a:lnTo>
                    <a:pt x="140353" y="0"/>
                  </a:lnTo>
                  <a:lnTo>
                    <a:pt x="110867" y="0"/>
                  </a:lnTo>
                  <a:lnTo>
                    <a:pt x="97893" y="25948"/>
                  </a:lnTo>
                  <a:cubicBezTo>
                    <a:pt x="89637" y="28306"/>
                    <a:pt x="81971" y="31255"/>
                    <a:pt x="74894" y="35383"/>
                  </a:cubicBezTo>
                  <a:lnTo>
                    <a:pt x="47178" y="25948"/>
                  </a:lnTo>
                  <a:lnTo>
                    <a:pt x="26537" y="46588"/>
                  </a:lnTo>
                  <a:lnTo>
                    <a:pt x="35383" y="74305"/>
                  </a:lnTo>
                  <a:cubicBezTo>
                    <a:pt x="31255" y="81381"/>
                    <a:pt x="28307" y="89637"/>
                    <a:pt x="25948" y="97304"/>
                  </a:cubicBezTo>
                  <a:lnTo>
                    <a:pt x="0" y="110277"/>
                  </a:lnTo>
                  <a:lnTo>
                    <a:pt x="0" y="139763"/>
                  </a:lnTo>
                  <a:lnTo>
                    <a:pt x="25948" y="152737"/>
                  </a:lnTo>
                  <a:cubicBezTo>
                    <a:pt x="28307" y="160993"/>
                    <a:pt x="31255" y="168660"/>
                    <a:pt x="35383" y="175736"/>
                  </a:cubicBezTo>
                  <a:lnTo>
                    <a:pt x="26537" y="203453"/>
                  </a:lnTo>
                  <a:lnTo>
                    <a:pt x="47178" y="224093"/>
                  </a:lnTo>
                  <a:lnTo>
                    <a:pt x="74894" y="215247"/>
                  </a:lnTo>
                  <a:cubicBezTo>
                    <a:pt x="81971" y="219375"/>
                    <a:pt x="89637" y="222324"/>
                    <a:pt x="97893" y="224683"/>
                  </a:cubicBezTo>
                  <a:lnTo>
                    <a:pt x="110867" y="250630"/>
                  </a:lnTo>
                  <a:lnTo>
                    <a:pt x="140353" y="250630"/>
                  </a:lnTo>
                  <a:lnTo>
                    <a:pt x="153327" y="224683"/>
                  </a:lnTo>
                  <a:cubicBezTo>
                    <a:pt x="161583" y="222324"/>
                    <a:pt x="169249" y="219375"/>
                    <a:pt x="176326" y="215247"/>
                  </a:cubicBezTo>
                  <a:lnTo>
                    <a:pt x="204043" y="224683"/>
                  </a:lnTo>
                  <a:lnTo>
                    <a:pt x="224683" y="203453"/>
                  </a:lnTo>
                  <a:lnTo>
                    <a:pt x="215837" y="176326"/>
                  </a:lnTo>
                  <a:cubicBezTo>
                    <a:pt x="219965" y="169249"/>
                    <a:pt x="222914" y="161583"/>
                    <a:pt x="225273" y="153327"/>
                  </a:cubicBezTo>
                  <a:lnTo>
                    <a:pt x="251220" y="140353"/>
                  </a:lnTo>
                  <a:lnTo>
                    <a:pt x="251220" y="110867"/>
                  </a:lnTo>
                  <a:lnTo>
                    <a:pt x="225273" y="97893"/>
                  </a:lnTo>
                  <a:cubicBezTo>
                    <a:pt x="222914" y="89637"/>
                    <a:pt x="219965" y="81971"/>
                    <a:pt x="215837" y="74894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8" descr="Lightbulb">
            <a:extLst>
              <a:ext uri="{FF2B5EF4-FFF2-40B4-BE49-F238E27FC236}">
                <a16:creationId xmlns:a16="http://schemas.microsoft.com/office/drawing/2014/main" id="{6F9D9D52-CD98-4031-ACBB-8D386B67671E}"/>
              </a:ext>
            </a:extLst>
          </p:cNvPr>
          <p:cNvGrpSpPr/>
          <p:nvPr/>
        </p:nvGrpSpPr>
        <p:grpSpPr>
          <a:xfrm>
            <a:off x="4376489" y="3250069"/>
            <a:ext cx="566130" cy="566130"/>
            <a:chOff x="4376489" y="3250069"/>
            <a:chExt cx="566130" cy="5661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19FB439-E835-4ECF-A5DF-45E6913FC9C5}"/>
                </a:ext>
              </a:extLst>
            </p:cNvPr>
            <p:cNvSpPr/>
            <p:nvPr/>
          </p:nvSpPr>
          <p:spPr>
            <a:xfrm>
              <a:off x="4582890" y="3627489"/>
              <a:ext cx="153326" cy="35383"/>
            </a:xfrm>
            <a:custGeom>
              <a:avLst/>
              <a:gdLst>
                <a:gd name="connsiteX0" fmla="*/ 17692 w 153326"/>
                <a:gd name="connsiteY0" fmla="*/ 0 h 35383"/>
                <a:gd name="connsiteX1" fmla="*/ 135635 w 153326"/>
                <a:gd name="connsiteY1" fmla="*/ 0 h 35383"/>
                <a:gd name="connsiteX2" fmla="*/ 153327 w 153326"/>
                <a:gd name="connsiteY2" fmla="*/ 17692 h 35383"/>
                <a:gd name="connsiteX3" fmla="*/ 135635 w 153326"/>
                <a:gd name="connsiteY3" fmla="*/ 35383 h 35383"/>
                <a:gd name="connsiteX4" fmla="*/ 17692 w 153326"/>
                <a:gd name="connsiteY4" fmla="*/ 35383 h 35383"/>
                <a:gd name="connsiteX5" fmla="*/ 0 w 153326"/>
                <a:gd name="connsiteY5" fmla="*/ 17692 h 35383"/>
                <a:gd name="connsiteX6" fmla="*/ 17692 w 153326"/>
                <a:gd name="connsiteY6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326" h="35383">
                  <a:moveTo>
                    <a:pt x="17692" y="0"/>
                  </a:moveTo>
                  <a:lnTo>
                    <a:pt x="135635" y="0"/>
                  </a:lnTo>
                  <a:cubicBezTo>
                    <a:pt x="145661" y="0"/>
                    <a:pt x="153327" y="7666"/>
                    <a:pt x="153327" y="17692"/>
                  </a:cubicBezTo>
                  <a:cubicBezTo>
                    <a:pt x="153327" y="27717"/>
                    <a:pt x="145661" y="35383"/>
                    <a:pt x="135635" y="35383"/>
                  </a:cubicBezTo>
                  <a:lnTo>
                    <a:pt x="17692" y="35383"/>
                  </a:lnTo>
                  <a:cubicBezTo>
                    <a:pt x="7666" y="35383"/>
                    <a:pt x="0" y="27717"/>
                    <a:pt x="0" y="17692"/>
                  </a:cubicBezTo>
                  <a:cubicBezTo>
                    <a:pt x="0" y="7666"/>
                    <a:pt x="7666" y="0"/>
                    <a:pt x="17692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05E3A26-BFE4-4A3F-A706-859BBF0C8996}"/>
                </a:ext>
              </a:extLst>
            </p:cNvPr>
            <p:cNvSpPr/>
            <p:nvPr/>
          </p:nvSpPr>
          <p:spPr>
            <a:xfrm>
              <a:off x="4582890" y="3686460"/>
              <a:ext cx="153326" cy="35383"/>
            </a:xfrm>
            <a:custGeom>
              <a:avLst/>
              <a:gdLst>
                <a:gd name="connsiteX0" fmla="*/ 17692 w 153326"/>
                <a:gd name="connsiteY0" fmla="*/ 0 h 35383"/>
                <a:gd name="connsiteX1" fmla="*/ 135635 w 153326"/>
                <a:gd name="connsiteY1" fmla="*/ 0 h 35383"/>
                <a:gd name="connsiteX2" fmla="*/ 153327 w 153326"/>
                <a:gd name="connsiteY2" fmla="*/ 17692 h 35383"/>
                <a:gd name="connsiteX3" fmla="*/ 135635 w 153326"/>
                <a:gd name="connsiteY3" fmla="*/ 35383 h 35383"/>
                <a:gd name="connsiteX4" fmla="*/ 17692 w 153326"/>
                <a:gd name="connsiteY4" fmla="*/ 35383 h 35383"/>
                <a:gd name="connsiteX5" fmla="*/ 0 w 153326"/>
                <a:gd name="connsiteY5" fmla="*/ 17692 h 35383"/>
                <a:gd name="connsiteX6" fmla="*/ 17692 w 153326"/>
                <a:gd name="connsiteY6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326" h="35383">
                  <a:moveTo>
                    <a:pt x="17692" y="0"/>
                  </a:moveTo>
                  <a:lnTo>
                    <a:pt x="135635" y="0"/>
                  </a:lnTo>
                  <a:cubicBezTo>
                    <a:pt x="145661" y="0"/>
                    <a:pt x="153327" y="7666"/>
                    <a:pt x="153327" y="17692"/>
                  </a:cubicBezTo>
                  <a:cubicBezTo>
                    <a:pt x="153327" y="27717"/>
                    <a:pt x="145661" y="35383"/>
                    <a:pt x="135635" y="35383"/>
                  </a:cubicBezTo>
                  <a:lnTo>
                    <a:pt x="17692" y="35383"/>
                  </a:lnTo>
                  <a:cubicBezTo>
                    <a:pt x="7666" y="35383"/>
                    <a:pt x="0" y="27717"/>
                    <a:pt x="0" y="17692"/>
                  </a:cubicBezTo>
                  <a:cubicBezTo>
                    <a:pt x="0" y="7666"/>
                    <a:pt x="7666" y="0"/>
                    <a:pt x="17692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5B51B6F-4864-43BE-873F-C18B0A7821D2}"/>
                </a:ext>
              </a:extLst>
            </p:cNvPr>
            <p:cNvSpPr/>
            <p:nvPr/>
          </p:nvSpPr>
          <p:spPr>
            <a:xfrm>
              <a:off x="4621222" y="3745432"/>
              <a:ext cx="76663" cy="35383"/>
            </a:xfrm>
            <a:custGeom>
              <a:avLst/>
              <a:gdLst>
                <a:gd name="connsiteX0" fmla="*/ 0 w 76663"/>
                <a:gd name="connsiteY0" fmla="*/ 0 h 35383"/>
                <a:gd name="connsiteX1" fmla="*/ 38332 w 76663"/>
                <a:gd name="connsiteY1" fmla="*/ 35383 h 35383"/>
                <a:gd name="connsiteX2" fmla="*/ 76663 w 76663"/>
                <a:gd name="connsiteY2" fmla="*/ 0 h 35383"/>
                <a:gd name="connsiteX3" fmla="*/ 0 w 76663"/>
                <a:gd name="connsiteY3" fmla="*/ 0 h 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63" h="35383">
                  <a:moveTo>
                    <a:pt x="0" y="0"/>
                  </a:moveTo>
                  <a:cubicBezTo>
                    <a:pt x="1769" y="20050"/>
                    <a:pt x="18281" y="35383"/>
                    <a:pt x="38332" y="35383"/>
                  </a:cubicBezTo>
                  <a:cubicBezTo>
                    <a:pt x="58382" y="35383"/>
                    <a:pt x="74894" y="20050"/>
                    <a:pt x="7666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B128C4B-F364-41FE-B1DD-C89FD55F981F}"/>
                </a:ext>
              </a:extLst>
            </p:cNvPr>
            <p:cNvSpPr/>
            <p:nvPr/>
          </p:nvSpPr>
          <p:spPr>
            <a:xfrm>
              <a:off x="4506227" y="3285452"/>
              <a:ext cx="306653" cy="318448"/>
            </a:xfrm>
            <a:custGeom>
              <a:avLst/>
              <a:gdLst>
                <a:gd name="connsiteX0" fmla="*/ 153327 w 306653"/>
                <a:gd name="connsiteY0" fmla="*/ 0 h 318448"/>
                <a:gd name="connsiteX1" fmla="*/ 153327 w 306653"/>
                <a:gd name="connsiteY1" fmla="*/ 0 h 318448"/>
                <a:gd name="connsiteX2" fmla="*/ 153327 w 306653"/>
                <a:gd name="connsiteY2" fmla="*/ 0 h 318448"/>
                <a:gd name="connsiteX3" fmla="*/ 0 w 306653"/>
                <a:gd name="connsiteY3" fmla="*/ 151558 h 318448"/>
                <a:gd name="connsiteX4" fmla="*/ 0 w 306653"/>
                <a:gd name="connsiteY4" fmla="*/ 156865 h 318448"/>
                <a:gd name="connsiteX5" fmla="*/ 10615 w 306653"/>
                <a:gd name="connsiteY5" fmla="*/ 209940 h 318448"/>
                <a:gd name="connsiteX6" fmla="*/ 37152 w 306653"/>
                <a:gd name="connsiteY6" fmla="*/ 253579 h 318448"/>
                <a:gd name="connsiteX7" fmla="*/ 73125 w 306653"/>
                <a:gd name="connsiteY7" fmla="*/ 311961 h 318448"/>
                <a:gd name="connsiteX8" fmla="*/ 83740 w 306653"/>
                <a:gd name="connsiteY8" fmla="*/ 318448 h 318448"/>
                <a:gd name="connsiteX9" fmla="*/ 222914 w 306653"/>
                <a:gd name="connsiteY9" fmla="*/ 318448 h 318448"/>
                <a:gd name="connsiteX10" fmla="*/ 233529 w 306653"/>
                <a:gd name="connsiteY10" fmla="*/ 311961 h 318448"/>
                <a:gd name="connsiteX11" fmla="*/ 269501 w 306653"/>
                <a:gd name="connsiteY11" fmla="*/ 253579 h 318448"/>
                <a:gd name="connsiteX12" fmla="*/ 296039 w 306653"/>
                <a:gd name="connsiteY12" fmla="*/ 209940 h 318448"/>
                <a:gd name="connsiteX13" fmla="*/ 306654 w 306653"/>
                <a:gd name="connsiteY13" fmla="*/ 156865 h 318448"/>
                <a:gd name="connsiteX14" fmla="*/ 306654 w 306653"/>
                <a:gd name="connsiteY14" fmla="*/ 151558 h 318448"/>
                <a:gd name="connsiteX15" fmla="*/ 153327 w 306653"/>
                <a:gd name="connsiteY15" fmla="*/ 0 h 318448"/>
                <a:gd name="connsiteX16" fmla="*/ 271271 w 306653"/>
                <a:gd name="connsiteY16" fmla="*/ 156275 h 318448"/>
                <a:gd name="connsiteX17" fmla="*/ 263015 w 306653"/>
                <a:gd name="connsiteY17" fmla="*/ 197556 h 318448"/>
                <a:gd name="connsiteX18" fmla="*/ 242964 w 306653"/>
                <a:gd name="connsiteY18" fmla="*/ 229990 h 318448"/>
                <a:gd name="connsiteX19" fmla="*/ 208760 w 306653"/>
                <a:gd name="connsiteY19" fmla="*/ 283065 h 318448"/>
                <a:gd name="connsiteX20" fmla="*/ 153327 w 306653"/>
                <a:gd name="connsiteY20" fmla="*/ 283065 h 318448"/>
                <a:gd name="connsiteX21" fmla="*/ 98483 w 306653"/>
                <a:gd name="connsiteY21" fmla="*/ 283065 h 318448"/>
                <a:gd name="connsiteX22" fmla="*/ 64279 w 306653"/>
                <a:gd name="connsiteY22" fmla="*/ 229990 h 318448"/>
                <a:gd name="connsiteX23" fmla="*/ 44229 w 306653"/>
                <a:gd name="connsiteY23" fmla="*/ 197556 h 318448"/>
                <a:gd name="connsiteX24" fmla="*/ 35973 w 306653"/>
                <a:gd name="connsiteY24" fmla="*/ 156275 h 318448"/>
                <a:gd name="connsiteX25" fmla="*/ 35973 w 306653"/>
                <a:gd name="connsiteY25" fmla="*/ 151558 h 318448"/>
                <a:gd name="connsiteX26" fmla="*/ 153917 w 306653"/>
                <a:gd name="connsiteY26" fmla="*/ 34793 h 318448"/>
                <a:gd name="connsiteX27" fmla="*/ 153917 w 306653"/>
                <a:gd name="connsiteY27" fmla="*/ 34793 h 318448"/>
                <a:gd name="connsiteX28" fmla="*/ 153917 w 306653"/>
                <a:gd name="connsiteY28" fmla="*/ 34793 h 318448"/>
                <a:gd name="connsiteX29" fmla="*/ 153917 w 306653"/>
                <a:gd name="connsiteY29" fmla="*/ 34793 h 318448"/>
                <a:gd name="connsiteX30" fmla="*/ 153917 w 306653"/>
                <a:gd name="connsiteY30" fmla="*/ 34793 h 318448"/>
                <a:gd name="connsiteX31" fmla="*/ 153917 w 306653"/>
                <a:gd name="connsiteY31" fmla="*/ 34793 h 318448"/>
                <a:gd name="connsiteX32" fmla="*/ 153917 w 306653"/>
                <a:gd name="connsiteY32" fmla="*/ 34793 h 318448"/>
                <a:gd name="connsiteX33" fmla="*/ 271860 w 306653"/>
                <a:gd name="connsiteY33" fmla="*/ 151558 h 318448"/>
                <a:gd name="connsiteX34" fmla="*/ 271860 w 306653"/>
                <a:gd name="connsiteY34" fmla="*/ 156275 h 31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6653" h="318448">
                  <a:moveTo>
                    <a:pt x="153327" y="0"/>
                  </a:moveTo>
                  <a:cubicBezTo>
                    <a:pt x="153327" y="0"/>
                    <a:pt x="153327" y="0"/>
                    <a:pt x="153327" y="0"/>
                  </a:cubicBezTo>
                  <a:cubicBezTo>
                    <a:pt x="153327" y="0"/>
                    <a:pt x="153327" y="0"/>
                    <a:pt x="153327" y="0"/>
                  </a:cubicBezTo>
                  <a:cubicBezTo>
                    <a:pt x="69587" y="590"/>
                    <a:pt x="1769" y="67818"/>
                    <a:pt x="0" y="151558"/>
                  </a:cubicBezTo>
                  <a:lnTo>
                    <a:pt x="0" y="156865"/>
                  </a:lnTo>
                  <a:cubicBezTo>
                    <a:pt x="590" y="175146"/>
                    <a:pt x="4128" y="192838"/>
                    <a:pt x="10615" y="209940"/>
                  </a:cubicBezTo>
                  <a:cubicBezTo>
                    <a:pt x="17102" y="225862"/>
                    <a:pt x="25948" y="240605"/>
                    <a:pt x="37152" y="253579"/>
                  </a:cubicBezTo>
                  <a:cubicBezTo>
                    <a:pt x="51306" y="268912"/>
                    <a:pt x="66638" y="298987"/>
                    <a:pt x="73125" y="311961"/>
                  </a:cubicBezTo>
                  <a:cubicBezTo>
                    <a:pt x="74894" y="316089"/>
                    <a:pt x="79022" y="318448"/>
                    <a:pt x="83740" y="318448"/>
                  </a:cubicBezTo>
                  <a:lnTo>
                    <a:pt x="222914" y="318448"/>
                  </a:lnTo>
                  <a:cubicBezTo>
                    <a:pt x="227631" y="318448"/>
                    <a:pt x="231759" y="316089"/>
                    <a:pt x="233529" y="311961"/>
                  </a:cubicBezTo>
                  <a:cubicBezTo>
                    <a:pt x="240016" y="298987"/>
                    <a:pt x="255348" y="268912"/>
                    <a:pt x="269501" y="253579"/>
                  </a:cubicBezTo>
                  <a:cubicBezTo>
                    <a:pt x="280706" y="240605"/>
                    <a:pt x="290142" y="225862"/>
                    <a:pt x="296039" y="209940"/>
                  </a:cubicBezTo>
                  <a:cubicBezTo>
                    <a:pt x="302526" y="192838"/>
                    <a:pt x="306064" y="175146"/>
                    <a:pt x="306654" y="156865"/>
                  </a:cubicBezTo>
                  <a:lnTo>
                    <a:pt x="306654" y="151558"/>
                  </a:lnTo>
                  <a:cubicBezTo>
                    <a:pt x="304885" y="67818"/>
                    <a:pt x="237067" y="590"/>
                    <a:pt x="153327" y="0"/>
                  </a:cubicBezTo>
                  <a:close/>
                  <a:moveTo>
                    <a:pt x="271271" y="156275"/>
                  </a:moveTo>
                  <a:cubicBezTo>
                    <a:pt x="270681" y="170429"/>
                    <a:pt x="267732" y="184582"/>
                    <a:pt x="263015" y="197556"/>
                  </a:cubicBezTo>
                  <a:cubicBezTo>
                    <a:pt x="258297" y="209350"/>
                    <a:pt x="251810" y="220555"/>
                    <a:pt x="242964" y="229990"/>
                  </a:cubicBezTo>
                  <a:cubicBezTo>
                    <a:pt x="229401" y="246502"/>
                    <a:pt x="217606" y="264194"/>
                    <a:pt x="208760" y="283065"/>
                  </a:cubicBezTo>
                  <a:lnTo>
                    <a:pt x="153327" y="283065"/>
                  </a:lnTo>
                  <a:lnTo>
                    <a:pt x="98483" y="283065"/>
                  </a:lnTo>
                  <a:cubicBezTo>
                    <a:pt x="89048" y="264194"/>
                    <a:pt x="77253" y="246502"/>
                    <a:pt x="64279" y="229990"/>
                  </a:cubicBezTo>
                  <a:cubicBezTo>
                    <a:pt x="56023" y="220555"/>
                    <a:pt x="48947" y="209350"/>
                    <a:pt x="44229" y="197556"/>
                  </a:cubicBezTo>
                  <a:cubicBezTo>
                    <a:pt x="38921" y="184582"/>
                    <a:pt x="36563" y="170429"/>
                    <a:pt x="35973" y="156275"/>
                  </a:cubicBezTo>
                  <a:lnTo>
                    <a:pt x="35973" y="151558"/>
                  </a:lnTo>
                  <a:cubicBezTo>
                    <a:pt x="37152" y="87278"/>
                    <a:pt x="89637" y="35383"/>
                    <a:pt x="153917" y="34793"/>
                  </a:cubicBezTo>
                  <a:lnTo>
                    <a:pt x="153917" y="34793"/>
                  </a:lnTo>
                  <a:lnTo>
                    <a:pt x="153917" y="34793"/>
                  </a:lnTo>
                  <a:cubicBezTo>
                    <a:pt x="153917" y="34793"/>
                    <a:pt x="153917" y="34793"/>
                    <a:pt x="153917" y="34793"/>
                  </a:cubicBezTo>
                  <a:cubicBezTo>
                    <a:pt x="153917" y="34793"/>
                    <a:pt x="153917" y="34793"/>
                    <a:pt x="153917" y="34793"/>
                  </a:cubicBezTo>
                  <a:lnTo>
                    <a:pt x="153917" y="34793"/>
                  </a:lnTo>
                  <a:lnTo>
                    <a:pt x="153917" y="34793"/>
                  </a:lnTo>
                  <a:cubicBezTo>
                    <a:pt x="218196" y="35383"/>
                    <a:pt x="270681" y="86689"/>
                    <a:pt x="271860" y="151558"/>
                  </a:cubicBezTo>
                  <a:lnTo>
                    <a:pt x="271860" y="156275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2" descr="Research">
            <a:extLst>
              <a:ext uri="{FF2B5EF4-FFF2-40B4-BE49-F238E27FC236}">
                <a16:creationId xmlns:a16="http://schemas.microsoft.com/office/drawing/2014/main" id="{FBC9A04C-4F12-4610-89A2-4A96A8F54D54}"/>
              </a:ext>
            </a:extLst>
          </p:cNvPr>
          <p:cNvGrpSpPr/>
          <p:nvPr/>
        </p:nvGrpSpPr>
        <p:grpSpPr>
          <a:xfrm>
            <a:off x="5812935" y="3250069"/>
            <a:ext cx="566130" cy="566130"/>
            <a:chOff x="5812935" y="3250069"/>
            <a:chExt cx="566130" cy="56613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99FF375-55B0-4AE7-A3D0-A98A519F1894}"/>
                </a:ext>
              </a:extLst>
            </p:cNvPr>
            <p:cNvSpPr/>
            <p:nvPr/>
          </p:nvSpPr>
          <p:spPr>
            <a:xfrm>
              <a:off x="5858929" y="3299012"/>
              <a:ext cx="466618" cy="467207"/>
            </a:xfrm>
            <a:custGeom>
              <a:avLst/>
              <a:gdLst>
                <a:gd name="connsiteX0" fmla="*/ 381551 w 466618"/>
                <a:gd name="connsiteY0" fmla="*/ 323169 h 467207"/>
                <a:gd name="connsiteX1" fmla="*/ 344989 w 466618"/>
                <a:gd name="connsiteY1" fmla="*/ 311964 h 467207"/>
                <a:gd name="connsiteX2" fmla="*/ 318451 w 466618"/>
                <a:gd name="connsiteY2" fmla="*/ 286017 h 467207"/>
                <a:gd name="connsiteX3" fmla="*/ 355014 w 466618"/>
                <a:gd name="connsiteY3" fmla="*/ 178688 h 467207"/>
                <a:gd name="connsiteX4" fmla="*/ 178098 w 466618"/>
                <a:gd name="connsiteY4" fmla="*/ 3 h 467207"/>
                <a:gd name="connsiteX5" fmla="*/ 3 w 466618"/>
                <a:gd name="connsiteY5" fmla="*/ 176919 h 467207"/>
                <a:gd name="connsiteX6" fmla="*/ 176919 w 466618"/>
                <a:gd name="connsiteY6" fmla="*/ 355014 h 467207"/>
                <a:gd name="connsiteX7" fmla="*/ 285427 w 466618"/>
                <a:gd name="connsiteY7" fmla="*/ 318451 h 467207"/>
                <a:gd name="connsiteX8" fmla="*/ 311375 w 466618"/>
                <a:gd name="connsiteY8" fmla="*/ 344399 h 467207"/>
                <a:gd name="connsiteX9" fmla="*/ 322579 w 466618"/>
                <a:gd name="connsiteY9" fmla="*/ 381551 h 467207"/>
                <a:gd name="connsiteX10" fmla="*/ 396294 w 466618"/>
                <a:gd name="connsiteY10" fmla="*/ 455266 h 467207"/>
                <a:gd name="connsiteX11" fmla="*/ 454676 w 466618"/>
                <a:gd name="connsiteY11" fmla="*/ 455266 h 467207"/>
                <a:gd name="connsiteX12" fmla="*/ 454676 w 466618"/>
                <a:gd name="connsiteY12" fmla="*/ 396884 h 467207"/>
                <a:gd name="connsiteX13" fmla="*/ 381551 w 466618"/>
                <a:gd name="connsiteY13" fmla="*/ 323169 h 467207"/>
                <a:gd name="connsiteX14" fmla="*/ 178098 w 466618"/>
                <a:gd name="connsiteY14" fmla="*/ 319631 h 467207"/>
                <a:gd name="connsiteX15" fmla="*/ 36566 w 466618"/>
                <a:gd name="connsiteY15" fmla="*/ 178098 h 467207"/>
                <a:gd name="connsiteX16" fmla="*/ 178098 w 466618"/>
                <a:gd name="connsiteY16" fmla="*/ 36566 h 467207"/>
                <a:gd name="connsiteX17" fmla="*/ 319631 w 466618"/>
                <a:gd name="connsiteY17" fmla="*/ 178098 h 467207"/>
                <a:gd name="connsiteX18" fmla="*/ 178098 w 466618"/>
                <a:gd name="connsiteY18" fmla="*/ 319631 h 467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618" h="467207">
                  <a:moveTo>
                    <a:pt x="381551" y="323169"/>
                  </a:moveTo>
                  <a:cubicBezTo>
                    <a:pt x="372116" y="313734"/>
                    <a:pt x="357963" y="309016"/>
                    <a:pt x="344989" y="311964"/>
                  </a:cubicBezTo>
                  <a:lnTo>
                    <a:pt x="318451" y="286017"/>
                  </a:lnTo>
                  <a:cubicBezTo>
                    <a:pt x="342040" y="255351"/>
                    <a:pt x="355014" y="217609"/>
                    <a:pt x="355014" y="178688"/>
                  </a:cubicBezTo>
                  <a:cubicBezTo>
                    <a:pt x="355604" y="80205"/>
                    <a:pt x="275992" y="593"/>
                    <a:pt x="178098" y="3"/>
                  </a:cubicBezTo>
                  <a:cubicBezTo>
                    <a:pt x="80205" y="-586"/>
                    <a:pt x="593" y="79026"/>
                    <a:pt x="3" y="176919"/>
                  </a:cubicBezTo>
                  <a:cubicBezTo>
                    <a:pt x="-586" y="274812"/>
                    <a:pt x="79026" y="354424"/>
                    <a:pt x="176919" y="355014"/>
                  </a:cubicBezTo>
                  <a:cubicBezTo>
                    <a:pt x="215840" y="355014"/>
                    <a:pt x="254172" y="342040"/>
                    <a:pt x="285427" y="318451"/>
                  </a:cubicBezTo>
                  <a:lnTo>
                    <a:pt x="311375" y="344399"/>
                  </a:lnTo>
                  <a:cubicBezTo>
                    <a:pt x="309016" y="357963"/>
                    <a:pt x="313144" y="371526"/>
                    <a:pt x="322579" y="381551"/>
                  </a:cubicBezTo>
                  <a:lnTo>
                    <a:pt x="396294" y="455266"/>
                  </a:lnTo>
                  <a:cubicBezTo>
                    <a:pt x="412217" y="471189"/>
                    <a:pt x="438754" y="471189"/>
                    <a:pt x="454676" y="455266"/>
                  </a:cubicBezTo>
                  <a:cubicBezTo>
                    <a:pt x="470599" y="439344"/>
                    <a:pt x="470599" y="412806"/>
                    <a:pt x="454676" y="396884"/>
                  </a:cubicBezTo>
                  <a:lnTo>
                    <a:pt x="381551" y="323169"/>
                  </a:lnTo>
                  <a:close/>
                  <a:moveTo>
                    <a:pt x="178098" y="319631"/>
                  </a:moveTo>
                  <a:cubicBezTo>
                    <a:pt x="99666" y="319631"/>
                    <a:pt x="36566" y="256531"/>
                    <a:pt x="36566" y="178098"/>
                  </a:cubicBezTo>
                  <a:cubicBezTo>
                    <a:pt x="36566" y="99666"/>
                    <a:pt x="99666" y="36566"/>
                    <a:pt x="178098" y="36566"/>
                  </a:cubicBezTo>
                  <a:cubicBezTo>
                    <a:pt x="256531" y="36566"/>
                    <a:pt x="319631" y="99666"/>
                    <a:pt x="319631" y="178098"/>
                  </a:cubicBezTo>
                  <a:cubicBezTo>
                    <a:pt x="319631" y="255941"/>
                    <a:pt x="255941" y="319631"/>
                    <a:pt x="178098" y="319631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B7867FF-C022-45C9-9533-8D31AA9709D2}"/>
                </a:ext>
              </a:extLst>
            </p:cNvPr>
            <p:cNvSpPr/>
            <p:nvPr/>
          </p:nvSpPr>
          <p:spPr>
            <a:xfrm>
              <a:off x="5910238" y="3386657"/>
              <a:ext cx="254168" cy="186577"/>
            </a:xfrm>
            <a:custGeom>
              <a:avLst/>
              <a:gdLst>
                <a:gd name="connsiteX0" fmla="*/ 253579 w 254168"/>
                <a:gd name="connsiteY0" fmla="*/ 81607 h 186577"/>
                <a:gd name="connsiteX1" fmla="*/ 219965 w 254168"/>
                <a:gd name="connsiteY1" fmla="*/ 81607 h 186577"/>
                <a:gd name="connsiteX2" fmla="*/ 212299 w 254168"/>
                <a:gd name="connsiteY2" fmla="*/ 86325 h 186577"/>
                <a:gd name="connsiteX3" fmla="*/ 189889 w 254168"/>
                <a:gd name="connsiteY3" fmla="*/ 110503 h 186577"/>
                <a:gd name="connsiteX4" fmla="*/ 171018 w 254168"/>
                <a:gd name="connsiteY4" fmla="*/ 45045 h 186577"/>
                <a:gd name="connsiteX5" fmla="*/ 158045 w 254168"/>
                <a:gd name="connsiteY5" fmla="*/ 37968 h 186577"/>
                <a:gd name="connsiteX6" fmla="*/ 150968 w 254168"/>
                <a:gd name="connsiteY6" fmla="*/ 44455 h 186577"/>
                <a:gd name="connsiteX7" fmla="*/ 115585 w 254168"/>
                <a:gd name="connsiteY7" fmla="*/ 138220 h 186577"/>
                <a:gd name="connsiteX8" fmla="*/ 91406 w 254168"/>
                <a:gd name="connsiteY8" fmla="*/ 8482 h 186577"/>
                <a:gd name="connsiteX9" fmla="*/ 79612 w 254168"/>
                <a:gd name="connsiteY9" fmla="*/ 226 h 186577"/>
                <a:gd name="connsiteX10" fmla="*/ 71356 w 254168"/>
                <a:gd name="connsiteY10" fmla="*/ 7303 h 186577"/>
                <a:gd name="connsiteX11" fmla="*/ 45998 w 254168"/>
                <a:gd name="connsiteY11" fmla="*/ 81607 h 186577"/>
                <a:gd name="connsiteX12" fmla="*/ 0 w 254168"/>
                <a:gd name="connsiteY12" fmla="*/ 81607 h 186577"/>
                <a:gd name="connsiteX13" fmla="*/ 0 w 254168"/>
                <a:gd name="connsiteY13" fmla="*/ 105196 h 186577"/>
                <a:gd name="connsiteX14" fmla="*/ 53664 w 254168"/>
                <a:gd name="connsiteY14" fmla="*/ 105196 h 186577"/>
                <a:gd name="connsiteX15" fmla="*/ 63690 w 254168"/>
                <a:gd name="connsiteY15" fmla="*/ 96350 h 186577"/>
                <a:gd name="connsiteX16" fmla="*/ 78433 w 254168"/>
                <a:gd name="connsiteY16" fmla="*/ 51532 h 186577"/>
                <a:gd name="connsiteX17" fmla="*/ 102021 w 254168"/>
                <a:gd name="connsiteY17" fmla="*/ 178321 h 186577"/>
                <a:gd name="connsiteX18" fmla="*/ 111457 w 254168"/>
                <a:gd name="connsiteY18" fmla="*/ 186577 h 186577"/>
                <a:gd name="connsiteX19" fmla="*/ 112636 w 254168"/>
                <a:gd name="connsiteY19" fmla="*/ 186577 h 186577"/>
                <a:gd name="connsiteX20" fmla="*/ 122661 w 254168"/>
                <a:gd name="connsiteY20" fmla="*/ 180090 h 186577"/>
                <a:gd name="connsiteX21" fmla="*/ 160404 w 254168"/>
                <a:gd name="connsiteY21" fmla="*/ 81017 h 186577"/>
                <a:gd name="connsiteX22" fmla="*/ 175736 w 254168"/>
                <a:gd name="connsiteY22" fmla="*/ 134092 h 186577"/>
                <a:gd name="connsiteX23" fmla="*/ 188710 w 254168"/>
                <a:gd name="connsiteY23" fmla="*/ 141169 h 186577"/>
                <a:gd name="connsiteX24" fmla="*/ 193428 w 254168"/>
                <a:gd name="connsiteY24" fmla="*/ 138220 h 186577"/>
                <a:gd name="connsiteX25" fmla="*/ 225273 w 254168"/>
                <a:gd name="connsiteY25" fmla="*/ 105196 h 186577"/>
                <a:gd name="connsiteX26" fmla="*/ 254169 w 254168"/>
                <a:gd name="connsiteY26" fmla="*/ 105196 h 186577"/>
                <a:gd name="connsiteX27" fmla="*/ 254169 w 254168"/>
                <a:gd name="connsiteY27" fmla="*/ 81607 h 18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4168" h="186577">
                  <a:moveTo>
                    <a:pt x="253579" y="81607"/>
                  </a:moveTo>
                  <a:lnTo>
                    <a:pt x="219965" y="81607"/>
                  </a:lnTo>
                  <a:cubicBezTo>
                    <a:pt x="217017" y="82197"/>
                    <a:pt x="214068" y="83966"/>
                    <a:pt x="212299" y="86325"/>
                  </a:cubicBezTo>
                  <a:lnTo>
                    <a:pt x="189889" y="110503"/>
                  </a:lnTo>
                  <a:lnTo>
                    <a:pt x="171018" y="45045"/>
                  </a:lnTo>
                  <a:cubicBezTo>
                    <a:pt x="169249" y="39737"/>
                    <a:pt x="163352" y="36199"/>
                    <a:pt x="158045" y="37968"/>
                  </a:cubicBezTo>
                  <a:cubicBezTo>
                    <a:pt x="155096" y="39147"/>
                    <a:pt x="152147" y="40917"/>
                    <a:pt x="150968" y="44455"/>
                  </a:cubicBezTo>
                  <a:lnTo>
                    <a:pt x="115585" y="138220"/>
                  </a:lnTo>
                  <a:lnTo>
                    <a:pt x="91406" y="8482"/>
                  </a:lnTo>
                  <a:cubicBezTo>
                    <a:pt x="90227" y="2585"/>
                    <a:pt x="84920" y="-953"/>
                    <a:pt x="79612" y="226"/>
                  </a:cubicBezTo>
                  <a:cubicBezTo>
                    <a:pt x="76074" y="816"/>
                    <a:pt x="73125" y="3764"/>
                    <a:pt x="71356" y="7303"/>
                  </a:cubicBezTo>
                  <a:lnTo>
                    <a:pt x="45998" y="81607"/>
                  </a:lnTo>
                  <a:lnTo>
                    <a:pt x="0" y="81607"/>
                  </a:lnTo>
                  <a:lnTo>
                    <a:pt x="0" y="105196"/>
                  </a:lnTo>
                  <a:lnTo>
                    <a:pt x="53664" y="105196"/>
                  </a:lnTo>
                  <a:cubicBezTo>
                    <a:pt x="58382" y="104606"/>
                    <a:pt x="62510" y="101068"/>
                    <a:pt x="63690" y="96350"/>
                  </a:cubicBezTo>
                  <a:lnTo>
                    <a:pt x="78433" y="51532"/>
                  </a:lnTo>
                  <a:lnTo>
                    <a:pt x="102021" y="178321"/>
                  </a:lnTo>
                  <a:cubicBezTo>
                    <a:pt x="102611" y="183039"/>
                    <a:pt x="106739" y="186577"/>
                    <a:pt x="111457" y="186577"/>
                  </a:cubicBezTo>
                  <a:lnTo>
                    <a:pt x="112636" y="186577"/>
                  </a:lnTo>
                  <a:cubicBezTo>
                    <a:pt x="116764" y="186577"/>
                    <a:pt x="120892" y="184218"/>
                    <a:pt x="122661" y="180090"/>
                  </a:cubicBezTo>
                  <a:lnTo>
                    <a:pt x="160404" y="81017"/>
                  </a:lnTo>
                  <a:lnTo>
                    <a:pt x="175736" y="134092"/>
                  </a:lnTo>
                  <a:cubicBezTo>
                    <a:pt x="177505" y="139400"/>
                    <a:pt x="182813" y="142938"/>
                    <a:pt x="188710" y="141169"/>
                  </a:cubicBezTo>
                  <a:cubicBezTo>
                    <a:pt x="190479" y="140579"/>
                    <a:pt x="192248" y="139400"/>
                    <a:pt x="193428" y="138220"/>
                  </a:cubicBezTo>
                  <a:lnTo>
                    <a:pt x="225273" y="105196"/>
                  </a:lnTo>
                  <a:lnTo>
                    <a:pt x="254169" y="105196"/>
                  </a:lnTo>
                  <a:lnTo>
                    <a:pt x="254169" y="81607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9" descr="Download from cloud">
            <a:extLst>
              <a:ext uri="{FF2B5EF4-FFF2-40B4-BE49-F238E27FC236}">
                <a16:creationId xmlns:a16="http://schemas.microsoft.com/office/drawing/2014/main" id="{14F09DF5-396D-4F17-A74C-9B138829B59B}"/>
              </a:ext>
            </a:extLst>
          </p:cNvPr>
          <p:cNvGrpSpPr/>
          <p:nvPr/>
        </p:nvGrpSpPr>
        <p:grpSpPr>
          <a:xfrm>
            <a:off x="5812935" y="4684252"/>
            <a:ext cx="566130" cy="566130"/>
            <a:chOff x="5812935" y="4684252"/>
            <a:chExt cx="566130" cy="56613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4286FA3-8912-43FC-8737-BDC8ECE388ED}"/>
                </a:ext>
              </a:extLst>
            </p:cNvPr>
            <p:cNvSpPr/>
            <p:nvPr/>
          </p:nvSpPr>
          <p:spPr>
            <a:xfrm>
              <a:off x="5972159" y="4890653"/>
              <a:ext cx="241784" cy="283065"/>
            </a:xfrm>
            <a:custGeom>
              <a:avLst/>
              <a:gdLst>
                <a:gd name="connsiteX0" fmla="*/ 168070 w 241784"/>
                <a:gd name="connsiteY0" fmla="*/ 0 h 283065"/>
                <a:gd name="connsiteX1" fmla="*/ 73715 w 241784"/>
                <a:gd name="connsiteY1" fmla="*/ 0 h 283065"/>
                <a:gd name="connsiteX2" fmla="*/ 73715 w 241784"/>
                <a:gd name="connsiteY2" fmla="*/ 141533 h 283065"/>
                <a:gd name="connsiteX3" fmla="*/ 0 w 241784"/>
                <a:gd name="connsiteY3" fmla="*/ 141533 h 283065"/>
                <a:gd name="connsiteX4" fmla="*/ 120892 w 241784"/>
                <a:gd name="connsiteY4" fmla="*/ 283065 h 283065"/>
                <a:gd name="connsiteX5" fmla="*/ 241785 w 241784"/>
                <a:gd name="connsiteY5" fmla="*/ 141533 h 283065"/>
                <a:gd name="connsiteX6" fmla="*/ 168070 w 241784"/>
                <a:gd name="connsiteY6" fmla="*/ 141533 h 28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784" h="283065">
                  <a:moveTo>
                    <a:pt x="168070" y="0"/>
                  </a:moveTo>
                  <a:lnTo>
                    <a:pt x="73715" y="0"/>
                  </a:lnTo>
                  <a:lnTo>
                    <a:pt x="73715" y="141533"/>
                  </a:lnTo>
                  <a:lnTo>
                    <a:pt x="0" y="141533"/>
                  </a:lnTo>
                  <a:lnTo>
                    <a:pt x="120892" y="283065"/>
                  </a:lnTo>
                  <a:lnTo>
                    <a:pt x="241785" y="141533"/>
                  </a:lnTo>
                  <a:lnTo>
                    <a:pt x="168070" y="141533"/>
                  </a:ln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F12B468-1AE1-4839-8E2C-4861E90A63BA}"/>
                </a:ext>
              </a:extLst>
            </p:cNvPr>
            <p:cNvSpPr/>
            <p:nvPr/>
          </p:nvSpPr>
          <p:spPr>
            <a:xfrm>
              <a:off x="5824770" y="4761017"/>
              <a:ext cx="542674" cy="330140"/>
            </a:xfrm>
            <a:custGeom>
              <a:avLst/>
              <a:gdLst>
                <a:gd name="connsiteX0" fmla="*/ 463478 w 542674"/>
                <a:gd name="connsiteY0" fmla="*/ 146738 h 330140"/>
                <a:gd name="connsiteX1" fmla="*/ 419249 w 542674"/>
                <a:gd name="connsiteY1" fmla="*/ 74792 h 330140"/>
                <a:gd name="connsiteX2" fmla="*/ 334919 w 542674"/>
                <a:gd name="connsiteY2" fmla="*/ 57101 h 330140"/>
                <a:gd name="connsiteX3" fmla="*/ 201053 w 542674"/>
                <a:gd name="connsiteY3" fmla="*/ 3436 h 330140"/>
                <a:gd name="connsiteX4" fmla="*/ 105519 w 542674"/>
                <a:gd name="connsiteY4" fmla="*/ 109586 h 330140"/>
                <a:gd name="connsiteX5" fmla="*/ 21189 w 542674"/>
                <a:gd name="connsiteY5" fmla="*/ 153225 h 330140"/>
                <a:gd name="connsiteX6" fmla="*/ 9984 w 542674"/>
                <a:gd name="connsiteY6" fmla="*/ 266451 h 330140"/>
                <a:gd name="connsiteX7" fmla="*/ 102570 w 542674"/>
                <a:gd name="connsiteY7" fmla="*/ 329551 h 330140"/>
                <a:gd name="connsiteX8" fmla="*/ 145619 w 542674"/>
                <a:gd name="connsiteY8" fmla="*/ 329551 h 330140"/>
                <a:gd name="connsiteX9" fmla="*/ 129697 w 542674"/>
                <a:gd name="connsiteY9" fmla="*/ 310090 h 330140"/>
                <a:gd name="connsiteX10" fmla="*/ 114954 w 542674"/>
                <a:gd name="connsiteY10" fmla="*/ 292988 h 330140"/>
                <a:gd name="connsiteX11" fmla="*/ 104339 w 542674"/>
                <a:gd name="connsiteY11" fmla="*/ 292988 h 330140"/>
                <a:gd name="connsiteX12" fmla="*/ 42419 w 542674"/>
                <a:gd name="connsiteY12" fmla="*/ 251118 h 330140"/>
                <a:gd name="connsiteX13" fmla="*/ 50085 w 542674"/>
                <a:gd name="connsiteY13" fmla="*/ 175634 h 330140"/>
                <a:gd name="connsiteX14" fmla="*/ 119672 w 542674"/>
                <a:gd name="connsiteY14" fmla="*/ 147328 h 330140"/>
                <a:gd name="connsiteX15" fmla="*/ 140312 w 542674"/>
                <a:gd name="connsiteY15" fmla="*/ 150866 h 330140"/>
                <a:gd name="connsiteX16" fmla="*/ 140312 w 542674"/>
                <a:gd name="connsiteY16" fmla="*/ 127867 h 330140"/>
                <a:gd name="connsiteX17" fmla="*/ 209309 w 542674"/>
                <a:gd name="connsiteY17" fmla="*/ 39409 h 330140"/>
                <a:gd name="connsiteX18" fmla="*/ 310741 w 542674"/>
                <a:gd name="connsiteY18" fmla="*/ 86587 h 330140"/>
                <a:gd name="connsiteX19" fmla="*/ 317817 w 542674"/>
                <a:gd name="connsiteY19" fmla="*/ 100740 h 330140"/>
                <a:gd name="connsiteX20" fmla="*/ 332560 w 542674"/>
                <a:gd name="connsiteY20" fmla="*/ 95433 h 330140"/>
                <a:gd name="connsiteX21" fmla="*/ 398609 w 542674"/>
                <a:gd name="connsiteY21" fmla="*/ 104868 h 330140"/>
                <a:gd name="connsiteX22" fmla="*/ 429274 w 542674"/>
                <a:gd name="connsiteY22" fmla="*/ 164430 h 330140"/>
                <a:gd name="connsiteX23" fmla="*/ 429274 w 542674"/>
                <a:gd name="connsiteY23" fmla="*/ 182711 h 330140"/>
                <a:gd name="connsiteX24" fmla="*/ 453453 w 542674"/>
                <a:gd name="connsiteY24" fmla="*/ 182711 h 330140"/>
                <a:gd name="connsiteX25" fmla="*/ 506527 w 542674"/>
                <a:gd name="connsiteY25" fmla="*/ 238144 h 330140"/>
                <a:gd name="connsiteX26" fmla="*/ 452863 w 542674"/>
                <a:gd name="connsiteY26" fmla="*/ 292988 h 330140"/>
                <a:gd name="connsiteX27" fmla="*/ 422197 w 542674"/>
                <a:gd name="connsiteY27" fmla="*/ 292988 h 330140"/>
                <a:gd name="connsiteX28" fmla="*/ 406865 w 542674"/>
                <a:gd name="connsiteY28" fmla="*/ 310090 h 330140"/>
                <a:gd name="connsiteX29" fmla="*/ 390353 w 542674"/>
                <a:gd name="connsiteY29" fmla="*/ 330141 h 330140"/>
                <a:gd name="connsiteX30" fmla="*/ 452863 w 542674"/>
                <a:gd name="connsiteY30" fmla="*/ 330141 h 330140"/>
                <a:gd name="connsiteX31" fmla="*/ 542500 w 542674"/>
                <a:gd name="connsiteY31" fmla="*/ 243452 h 330140"/>
                <a:gd name="connsiteX32" fmla="*/ 463478 w 542674"/>
                <a:gd name="connsiteY32" fmla="*/ 146738 h 33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42674" h="330140">
                  <a:moveTo>
                    <a:pt x="463478" y="146738"/>
                  </a:moveTo>
                  <a:cubicBezTo>
                    <a:pt x="458760" y="117842"/>
                    <a:pt x="442838" y="91894"/>
                    <a:pt x="419249" y="74792"/>
                  </a:cubicBezTo>
                  <a:cubicBezTo>
                    <a:pt x="395070" y="57691"/>
                    <a:pt x="364405" y="51204"/>
                    <a:pt x="334919" y="57101"/>
                  </a:cubicBezTo>
                  <a:cubicBezTo>
                    <a:pt x="306023" y="12872"/>
                    <a:pt x="252358" y="-8948"/>
                    <a:pt x="201053" y="3436"/>
                  </a:cubicBezTo>
                  <a:cubicBezTo>
                    <a:pt x="150927" y="16410"/>
                    <a:pt x="113185" y="58280"/>
                    <a:pt x="105519" y="109586"/>
                  </a:cubicBezTo>
                  <a:cubicBezTo>
                    <a:pt x="72494" y="110765"/>
                    <a:pt x="41239" y="126688"/>
                    <a:pt x="21189" y="153225"/>
                  </a:cubicBezTo>
                  <a:cubicBezTo>
                    <a:pt x="-2400" y="186249"/>
                    <a:pt x="-6528" y="229299"/>
                    <a:pt x="9984" y="266451"/>
                  </a:cubicBezTo>
                  <a:cubicBezTo>
                    <a:pt x="27086" y="303014"/>
                    <a:pt x="62469" y="327192"/>
                    <a:pt x="102570" y="329551"/>
                  </a:cubicBezTo>
                  <a:lnTo>
                    <a:pt x="145619" y="329551"/>
                  </a:lnTo>
                  <a:lnTo>
                    <a:pt x="129697" y="310090"/>
                  </a:lnTo>
                  <a:lnTo>
                    <a:pt x="114954" y="292988"/>
                  </a:lnTo>
                  <a:lnTo>
                    <a:pt x="104339" y="292988"/>
                  </a:lnTo>
                  <a:cubicBezTo>
                    <a:pt x="77802" y="291219"/>
                    <a:pt x="54213" y="275297"/>
                    <a:pt x="42419" y="251118"/>
                  </a:cubicBezTo>
                  <a:cubicBezTo>
                    <a:pt x="31214" y="226350"/>
                    <a:pt x="34163" y="198044"/>
                    <a:pt x="50085" y="175634"/>
                  </a:cubicBezTo>
                  <a:cubicBezTo>
                    <a:pt x="66007" y="153815"/>
                    <a:pt x="92545" y="143200"/>
                    <a:pt x="119672" y="147328"/>
                  </a:cubicBezTo>
                  <a:lnTo>
                    <a:pt x="140312" y="150866"/>
                  </a:lnTo>
                  <a:lnTo>
                    <a:pt x="140312" y="127867"/>
                  </a:lnTo>
                  <a:cubicBezTo>
                    <a:pt x="140312" y="85997"/>
                    <a:pt x="168618" y="49434"/>
                    <a:pt x="209309" y="39409"/>
                  </a:cubicBezTo>
                  <a:cubicBezTo>
                    <a:pt x="250000" y="29384"/>
                    <a:pt x="291870" y="49434"/>
                    <a:pt x="310741" y="86587"/>
                  </a:cubicBezTo>
                  <a:lnTo>
                    <a:pt x="317817" y="100740"/>
                  </a:lnTo>
                  <a:lnTo>
                    <a:pt x="332560" y="95433"/>
                  </a:lnTo>
                  <a:cubicBezTo>
                    <a:pt x="354970" y="87766"/>
                    <a:pt x="379148" y="91304"/>
                    <a:pt x="398609" y="104868"/>
                  </a:cubicBezTo>
                  <a:cubicBezTo>
                    <a:pt x="417480" y="119021"/>
                    <a:pt x="428684" y="140841"/>
                    <a:pt x="429274" y="164430"/>
                  </a:cubicBezTo>
                  <a:lnTo>
                    <a:pt x="429274" y="182711"/>
                  </a:lnTo>
                  <a:lnTo>
                    <a:pt x="453453" y="182711"/>
                  </a:lnTo>
                  <a:cubicBezTo>
                    <a:pt x="483528" y="183890"/>
                    <a:pt x="507117" y="208659"/>
                    <a:pt x="506527" y="238144"/>
                  </a:cubicBezTo>
                  <a:cubicBezTo>
                    <a:pt x="506527" y="268220"/>
                    <a:pt x="482349" y="292399"/>
                    <a:pt x="452863" y="292988"/>
                  </a:cubicBezTo>
                  <a:lnTo>
                    <a:pt x="422197" y="292988"/>
                  </a:lnTo>
                  <a:lnTo>
                    <a:pt x="406865" y="310090"/>
                  </a:lnTo>
                  <a:lnTo>
                    <a:pt x="390353" y="330141"/>
                  </a:lnTo>
                  <a:lnTo>
                    <a:pt x="452863" y="330141"/>
                  </a:lnTo>
                  <a:cubicBezTo>
                    <a:pt x="500630" y="328961"/>
                    <a:pt x="539552" y="291219"/>
                    <a:pt x="542500" y="243452"/>
                  </a:cubicBezTo>
                  <a:cubicBezTo>
                    <a:pt x="545449" y="195685"/>
                    <a:pt x="510655" y="153815"/>
                    <a:pt x="463478" y="146738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21" descr="Chat">
            <a:extLst>
              <a:ext uri="{FF2B5EF4-FFF2-40B4-BE49-F238E27FC236}">
                <a16:creationId xmlns:a16="http://schemas.microsoft.com/office/drawing/2014/main" id="{E0A0BC3F-8F2B-4A61-9A33-DF08F43BC15C}"/>
              </a:ext>
            </a:extLst>
          </p:cNvPr>
          <p:cNvGrpSpPr/>
          <p:nvPr/>
        </p:nvGrpSpPr>
        <p:grpSpPr>
          <a:xfrm>
            <a:off x="7245926" y="4684252"/>
            <a:ext cx="566130" cy="566130"/>
            <a:chOff x="7245926" y="4684252"/>
            <a:chExt cx="566130" cy="56613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FE67A2A-4A37-4E38-AB18-77E36728B04A}"/>
                </a:ext>
              </a:extLst>
            </p:cNvPr>
            <p:cNvSpPr/>
            <p:nvPr/>
          </p:nvSpPr>
          <p:spPr>
            <a:xfrm>
              <a:off x="7293103" y="4802195"/>
              <a:ext cx="294859" cy="265373"/>
            </a:xfrm>
            <a:custGeom>
              <a:avLst/>
              <a:gdLst>
                <a:gd name="connsiteX0" fmla="*/ 200504 w 294859"/>
                <a:gd name="connsiteY0" fmla="*/ 41280 h 265373"/>
                <a:gd name="connsiteX1" fmla="*/ 294859 w 294859"/>
                <a:gd name="connsiteY1" fmla="*/ 41280 h 265373"/>
                <a:gd name="connsiteX2" fmla="*/ 294859 w 294859"/>
                <a:gd name="connsiteY2" fmla="*/ 23589 h 265373"/>
                <a:gd name="connsiteX3" fmla="*/ 271271 w 294859"/>
                <a:gd name="connsiteY3" fmla="*/ 0 h 265373"/>
                <a:gd name="connsiteX4" fmla="*/ 23589 w 294859"/>
                <a:gd name="connsiteY4" fmla="*/ 0 h 265373"/>
                <a:gd name="connsiteX5" fmla="*/ 0 w 294859"/>
                <a:gd name="connsiteY5" fmla="*/ 23589 h 265373"/>
                <a:gd name="connsiteX6" fmla="*/ 0 w 294859"/>
                <a:gd name="connsiteY6" fmla="*/ 182813 h 265373"/>
                <a:gd name="connsiteX7" fmla="*/ 23589 w 294859"/>
                <a:gd name="connsiteY7" fmla="*/ 206402 h 265373"/>
                <a:gd name="connsiteX8" fmla="*/ 58972 w 294859"/>
                <a:gd name="connsiteY8" fmla="*/ 206402 h 265373"/>
                <a:gd name="connsiteX9" fmla="*/ 58972 w 294859"/>
                <a:gd name="connsiteY9" fmla="*/ 265373 h 265373"/>
                <a:gd name="connsiteX10" fmla="*/ 117944 w 294859"/>
                <a:gd name="connsiteY10" fmla="*/ 206402 h 265373"/>
                <a:gd name="connsiteX11" fmla="*/ 153327 w 294859"/>
                <a:gd name="connsiteY11" fmla="*/ 206402 h 265373"/>
                <a:gd name="connsiteX12" fmla="*/ 153327 w 294859"/>
                <a:gd name="connsiteY12" fmla="*/ 88458 h 265373"/>
                <a:gd name="connsiteX13" fmla="*/ 200504 w 294859"/>
                <a:gd name="connsiteY13" fmla="*/ 41280 h 26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4859" h="265373">
                  <a:moveTo>
                    <a:pt x="200504" y="41280"/>
                  </a:moveTo>
                  <a:lnTo>
                    <a:pt x="294859" y="41280"/>
                  </a:lnTo>
                  <a:lnTo>
                    <a:pt x="294859" y="23589"/>
                  </a:lnTo>
                  <a:cubicBezTo>
                    <a:pt x="294859" y="10615"/>
                    <a:pt x="284244" y="0"/>
                    <a:pt x="271271" y="0"/>
                  </a:cubicBezTo>
                  <a:lnTo>
                    <a:pt x="23589" y="0"/>
                  </a:lnTo>
                  <a:cubicBezTo>
                    <a:pt x="10615" y="0"/>
                    <a:pt x="0" y="10615"/>
                    <a:pt x="0" y="23589"/>
                  </a:cubicBezTo>
                  <a:lnTo>
                    <a:pt x="0" y="182813"/>
                  </a:lnTo>
                  <a:cubicBezTo>
                    <a:pt x="0" y="195787"/>
                    <a:pt x="10615" y="206402"/>
                    <a:pt x="23589" y="206402"/>
                  </a:cubicBezTo>
                  <a:lnTo>
                    <a:pt x="58972" y="206402"/>
                  </a:lnTo>
                  <a:lnTo>
                    <a:pt x="58972" y="265373"/>
                  </a:lnTo>
                  <a:lnTo>
                    <a:pt x="117944" y="206402"/>
                  </a:lnTo>
                  <a:lnTo>
                    <a:pt x="153327" y="206402"/>
                  </a:lnTo>
                  <a:lnTo>
                    <a:pt x="153327" y="88458"/>
                  </a:lnTo>
                  <a:cubicBezTo>
                    <a:pt x="153327" y="62510"/>
                    <a:pt x="174557" y="41280"/>
                    <a:pt x="200504" y="4128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0C3CC4B-CDD5-421E-9831-796DFEEA0094}"/>
                </a:ext>
              </a:extLst>
            </p:cNvPr>
            <p:cNvSpPr/>
            <p:nvPr/>
          </p:nvSpPr>
          <p:spPr>
            <a:xfrm>
              <a:off x="7470019" y="4867064"/>
              <a:ext cx="294859" cy="265373"/>
            </a:xfrm>
            <a:custGeom>
              <a:avLst/>
              <a:gdLst>
                <a:gd name="connsiteX0" fmla="*/ 271271 w 294859"/>
                <a:gd name="connsiteY0" fmla="*/ 0 h 265373"/>
                <a:gd name="connsiteX1" fmla="*/ 23589 w 294859"/>
                <a:gd name="connsiteY1" fmla="*/ 0 h 265373"/>
                <a:gd name="connsiteX2" fmla="*/ 0 w 294859"/>
                <a:gd name="connsiteY2" fmla="*/ 23589 h 265373"/>
                <a:gd name="connsiteX3" fmla="*/ 0 w 294859"/>
                <a:gd name="connsiteY3" fmla="*/ 182813 h 265373"/>
                <a:gd name="connsiteX4" fmla="*/ 23589 w 294859"/>
                <a:gd name="connsiteY4" fmla="*/ 206402 h 265373"/>
                <a:gd name="connsiteX5" fmla="*/ 176916 w 294859"/>
                <a:gd name="connsiteY5" fmla="*/ 206402 h 265373"/>
                <a:gd name="connsiteX6" fmla="*/ 235888 w 294859"/>
                <a:gd name="connsiteY6" fmla="*/ 265373 h 265373"/>
                <a:gd name="connsiteX7" fmla="*/ 235888 w 294859"/>
                <a:gd name="connsiteY7" fmla="*/ 206402 h 265373"/>
                <a:gd name="connsiteX8" fmla="*/ 271271 w 294859"/>
                <a:gd name="connsiteY8" fmla="*/ 206402 h 265373"/>
                <a:gd name="connsiteX9" fmla="*/ 294859 w 294859"/>
                <a:gd name="connsiteY9" fmla="*/ 182813 h 265373"/>
                <a:gd name="connsiteX10" fmla="*/ 294859 w 294859"/>
                <a:gd name="connsiteY10" fmla="*/ 23589 h 265373"/>
                <a:gd name="connsiteX11" fmla="*/ 271271 w 294859"/>
                <a:gd name="connsiteY11" fmla="*/ 0 h 26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859" h="265373">
                  <a:moveTo>
                    <a:pt x="271271" y="0"/>
                  </a:moveTo>
                  <a:lnTo>
                    <a:pt x="23589" y="0"/>
                  </a:lnTo>
                  <a:cubicBezTo>
                    <a:pt x="10615" y="0"/>
                    <a:pt x="0" y="10615"/>
                    <a:pt x="0" y="23589"/>
                  </a:cubicBezTo>
                  <a:lnTo>
                    <a:pt x="0" y="182813"/>
                  </a:lnTo>
                  <a:cubicBezTo>
                    <a:pt x="0" y="195787"/>
                    <a:pt x="10615" y="206402"/>
                    <a:pt x="23589" y="206402"/>
                  </a:cubicBezTo>
                  <a:lnTo>
                    <a:pt x="176916" y="206402"/>
                  </a:lnTo>
                  <a:lnTo>
                    <a:pt x="235888" y="265373"/>
                  </a:lnTo>
                  <a:lnTo>
                    <a:pt x="235888" y="206402"/>
                  </a:lnTo>
                  <a:lnTo>
                    <a:pt x="271271" y="206402"/>
                  </a:lnTo>
                  <a:cubicBezTo>
                    <a:pt x="284244" y="206402"/>
                    <a:pt x="294859" y="195787"/>
                    <a:pt x="294859" y="182813"/>
                  </a:cubicBezTo>
                  <a:lnTo>
                    <a:pt x="294859" y="23589"/>
                  </a:lnTo>
                  <a:cubicBezTo>
                    <a:pt x="294859" y="10615"/>
                    <a:pt x="284244" y="0"/>
                    <a:pt x="271271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07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– Slide Template</vt:lpstr>
      <vt:lpstr>Serpentine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</dc:title>
  <dc:creator>PresentationGO.com</dc:creator>
  <dc:description>© Copyright PresentationGO.com</dc:description>
  <dcterms:created xsi:type="dcterms:W3CDTF">2014-11-26T05:14:11Z</dcterms:created>
  <dcterms:modified xsi:type="dcterms:W3CDTF">2019-10-15T20:02:29Z</dcterms:modified>
  <cp:category>Charts &amp; Diagrams</cp:category>
</cp:coreProperties>
</file>