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29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39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Serpentine Process Diagram for PowerPoint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BBAC95C-3F88-4205-99E4-92025B5B0EF0}"/>
              </a:ext>
            </a:extLst>
          </p:cNvPr>
          <p:cNvGrpSpPr/>
          <p:nvPr/>
        </p:nvGrpSpPr>
        <p:grpSpPr>
          <a:xfrm>
            <a:off x="2478529" y="4785640"/>
            <a:ext cx="2937088" cy="1290153"/>
            <a:chOff x="332936" y="2627766"/>
            <a:chExt cx="2937088" cy="12901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44673B0-45A9-4FE2-B231-0837FE5AEF4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D892FF6-944B-4358-BB1C-FD6E9BFDACA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BC195A2-330F-4332-84C5-D16287D31989}"/>
              </a:ext>
            </a:extLst>
          </p:cNvPr>
          <p:cNvGrpSpPr/>
          <p:nvPr/>
        </p:nvGrpSpPr>
        <p:grpSpPr>
          <a:xfrm>
            <a:off x="301486" y="2002154"/>
            <a:ext cx="2071919" cy="1659485"/>
            <a:chOff x="332936" y="2627766"/>
            <a:chExt cx="2937088" cy="1659485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7267304-99FD-4EDC-9C88-FBF99184CA1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AA7DE120-57E3-41AC-8407-4613150C32C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5356AE4C-ECDA-48FF-A200-572C4C84C675}"/>
              </a:ext>
            </a:extLst>
          </p:cNvPr>
          <p:cNvGrpSpPr/>
          <p:nvPr/>
        </p:nvGrpSpPr>
        <p:grpSpPr>
          <a:xfrm>
            <a:off x="8220935" y="1484048"/>
            <a:ext cx="2071919" cy="1659485"/>
            <a:chOff x="332936" y="2627766"/>
            <a:chExt cx="2937088" cy="1659485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0021B9C-FF54-4BE2-B94F-747BA04D1CE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DBDD8DF-0E6F-4012-A5F5-A76DB9FBC6E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0D453D9-1BEE-42B1-889B-97E6EB634A9B}"/>
              </a:ext>
            </a:extLst>
          </p:cNvPr>
          <p:cNvGrpSpPr/>
          <p:nvPr/>
        </p:nvGrpSpPr>
        <p:grpSpPr>
          <a:xfrm>
            <a:off x="5505442" y="2681144"/>
            <a:ext cx="1436944" cy="2398148"/>
            <a:chOff x="332936" y="2627766"/>
            <a:chExt cx="2937088" cy="2398148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65C8694-3C24-4E82-9553-233C67C308D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0170C47-3BD8-47A4-8106-D0B1AFA29232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9389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minet. Suspendisse viverra sodales mauris, cras pharetra proin egestas arcu erat dolor, at amet.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C0070AF-90B0-46C2-8E8B-971CBE58AD7C}"/>
              </a:ext>
            </a:extLst>
          </p:cNvPr>
          <p:cNvGrpSpPr/>
          <p:nvPr/>
        </p:nvGrpSpPr>
        <p:grpSpPr>
          <a:xfrm>
            <a:off x="9902880" y="4542197"/>
            <a:ext cx="2071919" cy="1659485"/>
            <a:chOff x="332936" y="2627766"/>
            <a:chExt cx="2937088" cy="1659485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1D926BEA-3943-44B7-B1E0-F10397CC6E9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BD867A8-774B-4BD6-ABD2-71B3EAAA80F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3" name="Shape">
            <a:extLst>
              <a:ext uri="{FF2B5EF4-FFF2-40B4-BE49-F238E27FC236}">
                <a16:creationId xmlns:a16="http://schemas.microsoft.com/office/drawing/2014/main" id="{E555F063-072B-47E0-8C2A-D5B51B2F9C84}"/>
              </a:ext>
            </a:extLst>
          </p:cNvPr>
          <p:cNvSpPr/>
          <p:nvPr/>
        </p:nvSpPr>
        <p:spPr>
          <a:xfrm>
            <a:off x="9002899" y="3063046"/>
            <a:ext cx="2268144" cy="2367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1" h="21525" extrusionOk="0">
                <a:moveTo>
                  <a:pt x="21287" y="2661"/>
                </a:moveTo>
                <a:lnTo>
                  <a:pt x="18745" y="225"/>
                </a:lnTo>
                <a:cubicBezTo>
                  <a:pt x="18432" y="-75"/>
                  <a:pt x="17926" y="-75"/>
                  <a:pt x="17613" y="225"/>
                </a:cubicBezTo>
                <a:cubicBezTo>
                  <a:pt x="17300" y="525"/>
                  <a:pt x="17300" y="1009"/>
                  <a:pt x="17613" y="1309"/>
                </a:cubicBezTo>
                <a:lnTo>
                  <a:pt x="18843" y="2488"/>
                </a:lnTo>
                <a:lnTo>
                  <a:pt x="13780" y="2488"/>
                </a:lnTo>
                <a:cubicBezTo>
                  <a:pt x="9356" y="2488"/>
                  <a:pt x="5761" y="5935"/>
                  <a:pt x="5761" y="10171"/>
                </a:cubicBezTo>
                <a:lnTo>
                  <a:pt x="5761" y="13868"/>
                </a:lnTo>
                <a:cubicBezTo>
                  <a:pt x="5761" y="17046"/>
                  <a:pt x="3232" y="19670"/>
                  <a:pt x="0" y="19987"/>
                </a:cubicBezTo>
                <a:cubicBezTo>
                  <a:pt x="62" y="20244"/>
                  <a:pt x="98" y="20511"/>
                  <a:pt x="98" y="20787"/>
                </a:cubicBezTo>
                <a:cubicBezTo>
                  <a:pt x="98" y="21041"/>
                  <a:pt x="69" y="21286"/>
                  <a:pt x="16" y="21525"/>
                </a:cubicBezTo>
                <a:cubicBezTo>
                  <a:pt x="4124" y="21194"/>
                  <a:pt x="7361" y="17889"/>
                  <a:pt x="7361" y="13870"/>
                </a:cubicBezTo>
                <a:lnTo>
                  <a:pt x="7361" y="10173"/>
                </a:lnTo>
                <a:cubicBezTo>
                  <a:pt x="7361" y="6780"/>
                  <a:pt x="10241" y="4023"/>
                  <a:pt x="13780" y="4023"/>
                </a:cubicBezTo>
                <a:lnTo>
                  <a:pt x="18738" y="4023"/>
                </a:lnTo>
                <a:lnTo>
                  <a:pt x="17508" y="5201"/>
                </a:lnTo>
                <a:cubicBezTo>
                  <a:pt x="17195" y="5501"/>
                  <a:pt x="17195" y="5985"/>
                  <a:pt x="17508" y="6285"/>
                </a:cubicBezTo>
                <a:cubicBezTo>
                  <a:pt x="17664" y="6434"/>
                  <a:pt x="17869" y="6511"/>
                  <a:pt x="18073" y="6511"/>
                </a:cubicBezTo>
                <a:cubicBezTo>
                  <a:pt x="18276" y="6511"/>
                  <a:pt x="18482" y="6437"/>
                  <a:pt x="18637" y="6285"/>
                </a:cubicBezTo>
                <a:lnTo>
                  <a:pt x="21285" y="3749"/>
                </a:lnTo>
                <a:cubicBezTo>
                  <a:pt x="21600" y="3447"/>
                  <a:pt x="21600" y="2961"/>
                  <a:pt x="21287" y="266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4" name="Shape">
            <a:extLst>
              <a:ext uri="{FF2B5EF4-FFF2-40B4-BE49-F238E27FC236}">
                <a16:creationId xmlns:a16="http://schemas.microsoft.com/office/drawing/2014/main" id="{2D94AA57-A1EA-49B0-A20B-9EA9358852A5}"/>
              </a:ext>
            </a:extLst>
          </p:cNvPr>
          <p:cNvSpPr/>
          <p:nvPr/>
        </p:nvSpPr>
        <p:spPr>
          <a:xfrm>
            <a:off x="7446178" y="3689429"/>
            <a:ext cx="1590774" cy="20569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6" y="16624"/>
                </a:moveTo>
                <a:cubicBezTo>
                  <a:pt x="20916" y="14828"/>
                  <a:pt x="18839" y="13489"/>
                  <a:pt x="16353" y="13489"/>
                </a:cubicBezTo>
                <a:cubicBezTo>
                  <a:pt x="13850" y="13489"/>
                  <a:pt x="11763" y="14845"/>
                  <a:pt x="11237" y="16657"/>
                </a:cubicBezTo>
                <a:cubicBezTo>
                  <a:pt x="6281" y="16558"/>
                  <a:pt x="2290" y="13411"/>
                  <a:pt x="2290" y="9555"/>
                </a:cubicBezTo>
                <a:lnTo>
                  <a:pt x="2290" y="8"/>
                </a:lnTo>
                <a:cubicBezTo>
                  <a:pt x="1927" y="71"/>
                  <a:pt x="1547" y="104"/>
                  <a:pt x="1158" y="104"/>
                </a:cubicBezTo>
                <a:cubicBezTo>
                  <a:pt x="759" y="104"/>
                  <a:pt x="373" y="66"/>
                  <a:pt x="0" y="0"/>
                </a:cubicBezTo>
                <a:lnTo>
                  <a:pt x="0" y="9553"/>
                </a:lnTo>
                <a:cubicBezTo>
                  <a:pt x="0" y="14385"/>
                  <a:pt x="5018" y="18324"/>
                  <a:pt x="11233" y="18425"/>
                </a:cubicBezTo>
                <a:cubicBezTo>
                  <a:pt x="11754" y="20241"/>
                  <a:pt x="13847" y="21600"/>
                  <a:pt x="16353" y="21600"/>
                </a:cubicBezTo>
                <a:cubicBezTo>
                  <a:pt x="18872" y="21600"/>
                  <a:pt x="20975" y="20226"/>
                  <a:pt x="21482" y="18395"/>
                </a:cubicBezTo>
                <a:cubicBezTo>
                  <a:pt x="21557" y="18119"/>
                  <a:pt x="21600" y="17836"/>
                  <a:pt x="21600" y="17542"/>
                </a:cubicBezTo>
                <a:cubicBezTo>
                  <a:pt x="21597" y="17228"/>
                  <a:pt x="21544" y="16920"/>
                  <a:pt x="21456" y="1662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5" name="Graphic 124" descr="Radioactive">
            <a:extLst>
              <a:ext uri="{FF2B5EF4-FFF2-40B4-BE49-F238E27FC236}">
                <a16:creationId xmlns:a16="http://schemas.microsoft.com/office/drawing/2014/main" id="{193C8B61-7539-4130-AC20-579A239288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65466" y="5083304"/>
            <a:ext cx="577273" cy="577273"/>
          </a:xfrm>
          <a:prstGeom prst="rect">
            <a:avLst/>
          </a:prstGeom>
        </p:spPr>
      </p:pic>
      <p:sp>
        <p:nvSpPr>
          <p:cNvPr id="126" name="Shape">
            <a:extLst>
              <a:ext uri="{FF2B5EF4-FFF2-40B4-BE49-F238E27FC236}">
                <a16:creationId xmlns:a16="http://schemas.microsoft.com/office/drawing/2014/main" id="{40056BEB-E0EB-414C-BA25-3B51321F70C5}"/>
              </a:ext>
            </a:extLst>
          </p:cNvPr>
          <p:cNvSpPr/>
          <p:nvPr/>
        </p:nvSpPr>
        <p:spPr>
          <a:xfrm>
            <a:off x="6747522" y="1434051"/>
            <a:ext cx="1159051" cy="2280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952" y="14368"/>
                </a:moveTo>
                <a:lnTo>
                  <a:pt x="15952" y="8006"/>
                </a:lnTo>
                <a:cubicBezTo>
                  <a:pt x="15952" y="3592"/>
                  <a:pt x="8885" y="0"/>
                  <a:pt x="202" y="0"/>
                </a:cubicBezTo>
                <a:lnTo>
                  <a:pt x="0" y="0"/>
                </a:lnTo>
                <a:cubicBezTo>
                  <a:pt x="112" y="258"/>
                  <a:pt x="175" y="525"/>
                  <a:pt x="175" y="799"/>
                </a:cubicBezTo>
                <a:cubicBezTo>
                  <a:pt x="175" y="1073"/>
                  <a:pt x="112" y="1340"/>
                  <a:pt x="0" y="1597"/>
                </a:cubicBezTo>
                <a:lnTo>
                  <a:pt x="202" y="1597"/>
                </a:lnTo>
                <a:cubicBezTo>
                  <a:pt x="7157" y="1597"/>
                  <a:pt x="12809" y="4473"/>
                  <a:pt x="12809" y="8006"/>
                </a:cubicBezTo>
                <a:lnTo>
                  <a:pt x="12809" y="14373"/>
                </a:lnTo>
                <a:cubicBezTo>
                  <a:pt x="9599" y="14740"/>
                  <a:pt x="7202" y="16196"/>
                  <a:pt x="7202" y="17940"/>
                </a:cubicBezTo>
                <a:cubicBezTo>
                  <a:pt x="7202" y="19683"/>
                  <a:pt x="9599" y="21139"/>
                  <a:pt x="12809" y="21506"/>
                </a:cubicBezTo>
                <a:cubicBezTo>
                  <a:pt x="13321" y="21566"/>
                  <a:pt x="13851" y="21600"/>
                  <a:pt x="14398" y="21600"/>
                </a:cubicBezTo>
                <a:cubicBezTo>
                  <a:pt x="14933" y="21600"/>
                  <a:pt x="15449" y="21568"/>
                  <a:pt x="15952" y="21513"/>
                </a:cubicBezTo>
                <a:cubicBezTo>
                  <a:pt x="19180" y="21153"/>
                  <a:pt x="21600" y="19692"/>
                  <a:pt x="21600" y="17942"/>
                </a:cubicBezTo>
                <a:cubicBezTo>
                  <a:pt x="21600" y="16191"/>
                  <a:pt x="19180" y="14729"/>
                  <a:pt x="15952" y="1436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7" name="Graphic 126" descr="Thumbs up sign">
            <a:extLst>
              <a:ext uri="{FF2B5EF4-FFF2-40B4-BE49-F238E27FC236}">
                <a16:creationId xmlns:a16="http://schemas.microsoft.com/office/drawing/2014/main" id="{68400363-977F-4DF9-9FE5-C9D14D153C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43812" y="3014535"/>
            <a:ext cx="577273" cy="577273"/>
          </a:xfrm>
          <a:prstGeom prst="rect">
            <a:avLst/>
          </a:prstGeom>
        </p:spPr>
      </p:pic>
      <p:sp>
        <p:nvSpPr>
          <p:cNvPr id="128" name="Shape">
            <a:extLst>
              <a:ext uri="{FF2B5EF4-FFF2-40B4-BE49-F238E27FC236}">
                <a16:creationId xmlns:a16="http://schemas.microsoft.com/office/drawing/2014/main" id="{8797E565-74F0-4A22-85C3-41E039B8B5BA}"/>
              </a:ext>
            </a:extLst>
          </p:cNvPr>
          <p:cNvSpPr/>
          <p:nvPr/>
        </p:nvSpPr>
        <p:spPr>
          <a:xfrm>
            <a:off x="5127760" y="1120860"/>
            <a:ext cx="1641611" cy="1146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3" y="5693"/>
                </a:moveTo>
                <a:cubicBezTo>
                  <a:pt x="20966" y="2438"/>
                  <a:pt x="18940" y="0"/>
                  <a:pt x="16515" y="0"/>
                </a:cubicBezTo>
                <a:cubicBezTo>
                  <a:pt x="14090" y="0"/>
                  <a:pt x="12065" y="2438"/>
                  <a:pt x="11558" y="5693"/>
                </a:cubicBezTo>
                <a:lnTo>
                  <a:pt x="11120" y="5693"/>
                </a:lnTo>
                <a:cubicBezTo>
                  <a:pt x="4993" y="5693"/>
                  <a:pt x="6" y="12829"/>
                  <a:pt x="0" y="21600"/>
                </a:cubicBezTo>
                <a:cubicBezTo>
                  <a:pt x="399" y="21455"/>
                  <a:pt x="818" y="21368"/>
                  <a:pt x="1249" y="21368"/>
                </a:cubicBezTo>
                <a:cubicBezTo>
                  <a:pt x="1582" y="21368"/>
                  <a:pt x="1905" y="21418"/>
                  <a:pt x="2222" y="21505"/>
                </a:cubicBezTo>
                <a:cubicBezTo>
                  <a:pt x="2263" y="14527"/>
                  <a:pt x="6242" y="8866"/>
                  <a:pt x="11123" y="8866"/>
                </a:cubicBezTo>
                <a:lnTo>
                  <a:pt x="11561" y="8866"/>
                </a:lnTo>
                <a:cubicBezTo>
                  <a:pt x="12068" y="12121"/>
                  <a:pt x="14094" y="14559"/>
                  <a:pt x="16519" y="14559"/>
                </a:cubicBezTo>
                <a:cubicBezTo>
                  <a:pt x="18944" y="14559"/>
                  <a:pt x="20969" y="12126"/>
                  <a:pt x="21476" y="8866"/>
                </a:cubicBezTo>
                <a:cubicBezTo>
                  <a:pt x="21556" y="8353"/>
                  <a:pt x="21600" y="7822"/>
                  <a:pt x="21600" y="7277"/>
                </a:cubicBezTo>
                <a:cubicBezTo>
                  <a:pt x="21597" y="6737"/>
                  <a:pt x="21552" y="6206"/>
                  <a:pt x="21473" y="5693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9" name="Graphic 128" descr="Cake">
            <a:extLst>
              <a:ext uri="{FF2B5EF4-FFF2-40B4-BE49-F238E27FC236}">
                <a16:creationId xmlns:a16="http://schemas.microsoft.com/office/drawing/2014/main" id="{08E1FFF0-6E06-4349-8E58-219DDE0D88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86941" y="1181710"/>
            <a:ext cx="577273" cy="577273"/>
          </a:xfrm>
          <a:prstGeom prst="rect">
            <a:avLst/>
          </a:prstGeom>
        </p:spPr>
      </p:pic>
      <p:sp>
        <p:nvSpPr>
          <p:cNvPr id="130" name="Shape">
            <a:extLst>
              <a:ext uri="{FF2B5EF4-FFF2-40B4-BE49-F238E27FC236}">
                <a16:creationId xmlns:a16="http://schemas.microsoft.com/office/drawing/2014/main" id="{B6728387-BEFC-4428-845B-5364C7E2787C}"/>
              </a:ext>
            </a:extLst>
          </p:cNvPr>
          <p:cNvSpPr/>
          <p:nvPr/>
        </p:nvSpPr>
        <p:spPr>
          <a:xfrm>
            <a:off x="4501377" y="2243932"/>
            <a:ext cx="1122673" cy="1801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88" y="87"/>
                </a:moveTo>
                <a:cubicBezTo>
                  <a:pt x="15129" y="32"/>
                  <a:pt x="14652" y="0"/>
                  <a:pt x="14165" y="0"/>
                </a:cubicBezTo>
                <a:cubicBezTo>
                  <a:pt x="13535" y="0"/>
                  <a:pt x="12923" y="55"/>
                  <a:pt x="12339" y="147"/>
                </a:cubicBezTo>
                <a:cubicBezTo>
                  <a:pt x="9117" y="656"/>
                  <a:pt x="6730" y="2467"/>
                  <a:pt x="6730" y="4634"/>
                </a:cubicBezTo>
                <a:cubicBezTo>
                  <a:pt x="6730" y="6798"/>
                  <a:pt x="9117" y="8613"/>
                  <a:pt x="12339" y="9121"/>
                </a:cubicBezTo>
                <a:lnTo>
                  <a:pt x="12339" y="11473"/>
                </a:lnTo>
                <a:cubicBezTo>
                  <a:pt x="12339" y="15778"/>
                  <a:pt x="6930" y="19312"/>
                  <a:pt x="125" y="19572"/>
                </a:cubicBezTo>
                <a:cubicBezTo>
                  <a:pt x="209" y="19846"/>
                  <a:pt x="255" y="20129"/>
                  <a:pt x="255" y="20418"/>
                </a:cubicBezTo>
                <a:cubicBezTo>
                  <a:pt x="255" y="20829"/>
                  <a:pt x="162" y="21222"/>
                  <a:pt x="0" y="21600"/>
                </a:cubicBezTo>
                <a:cubicBezTo>
                  <a:pt x="8654" y="21378"/>
                  <a:pt x="15584" y="16922"/>
                  <a:pt x="15584" y="11473"/>
                </a:cubicBezTo>
                <a:lnTo>
                  <a:pt x="15584" y="9182"/>
                </a:lnTo>
                <a:cubicBezTo>
                  <a:pt x="19009" y="8769"/>
                  <a:pt x="21600" y="6891"/>
                  <a:pt x="21600" y="4634"/>
                </a:cubicBezTo>
                <a:cubicBezTo>
                  <a:pt x="21600" y="2378"/>
                  <a:pt x="19014" y="500"/>
                  <a:pt x="15588" y="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1" name="Graphic 130" descr="Tag">
            <a:extLst>
              <a:ext uri="{FF2B5EF4-FFF2-40B4-BE49-F238E27FC236}">
                <a16:creationId xmlns:a16="http://schemas.microsoft.com/office/drawing/2014/main" id="{891C0D81-42FE-46AD-B661-295B4B99A2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51246" y="2356143"/>
            <a:ext cx="577273" cy="577273"/>
          </a:xfrm>
          <a:prstGeom prst="rect">
            <a:avLst/>
          </a:prstGeom>
        </p:spPr>
      </p:pic>
      <p:sp>
        <p:nvSpPr>
          <p:cNvPr id="132" name="Shape">
            <a:extLst>
              <a:ext uri="{FF2B5EF4-FFF2-40B4-BE49-F238E27FC236}">
                <a16:creationId xmlns:a16="http://schemas.microsoft.com/office/drawing/2014/main" id="{15E9ABE9-42BF-436F-96B5-DF36422716E0}"/>
              </a:ext>
            </a:extLst>
          </p:cNvPr>
          <p:cNvSpPr/>
          <p:nvPr/>
        </p:nvSpPr>
        <p:spPr>
          <a:xfrm>
            <a:off x="2944658" y="3014863"/>
            <a:ext cx="1581858" cy="1325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05" y="14154"/>
                </a:moveTo>
                <a:cubicBezTo>
                  <a:pt x="21051" y="11230"/>
                  <a:pt x="18906" y="9012"/>
                  <a:pt x="16320" y="9012"/>
                </a:cubicBezTo>
                <a:cubicBezTo>
                  <a:pt x="13734" y="9012"/>
                  <a:pt x="11586" y="11234"/>
                  <a:pt x="11136" y="14166"/>
                </a:cubicBezTo>
                <a:cubicBezTo>
                  <a:pt x="6227" y="13911"/>
                  <a:pt x="2303" y="9071"/>
                  <a:pt x="2303" y="3156"/>
                </a:cubicBezTo>
                <a:lnTo>
                  <a:pt x="2303" y="12"/>
                </a:lnTo>
                <a:cubicBezTo>
                  <a:pt x="1938" y="106"/>
                  <a:pt x="1563" y="161"/>
                  <a:pt x="1174" y="161"/>
                </a:cubicBezTo>
                <a:cubicBezTo>
                  <a:pt x="770" y="161"/>
                  <a:pt x="378" y="102"/>
                  <a:pt x="0" y="0"/>
                </a:cubicBezTo>
                <a:lnTo>
                  <a:pt x="0" y="3156"/>
                </a:lnTo>
                <a:cubicBezTo>
                  <a:pt x="0" y="10621"/>
                  <a:pt x="5007" y="16717"/>
                  <a:pt x="11228" y="16917"/>
                </a:cubicBezTo>
                <a:cubicBezTo>
                  <a:pt x="11823" y="19614"/>
                  <a:pt x="13876" y="21600"/>
                  <a:pt x="16323" y="21600"/>
                </a:cubicBezTo>
                <a:cubicBezTo>
                  <a:pt x="18771" y="21600"/>
                  <a:pt x="20824" y="19610"/>
                  <a:pt x="21419" y="16909"/>
                </a:cubicBezTo>
                <a:cubicBezTo>
                  <a:pt x="21531" y="16395"/>
                  <a:pt x="21600" y="15861"/>
                  <a:pt x="21600" y="15304"/>
                </a:cubicBezTo>
                <a:cubicBezTo>
                  <a:pt x="21597" y="14912"/>
                  <a:pt x="21561" y="14527"/>
                  <a:pt x="21505" y="1415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3" name="Graphic 132" descr="Eye">
            <a:extLst>
              <a:ext uri="{FF2B5EF4-FFF2-40B4-BE49-F238E27FC236}">
                <a16:creationId xmlns:a16="http://schemas.microsoft.com/office/drawing/2014/main" id="{A52EFC81-B8B5-4BE1-B3A7-E6858F4C2F0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58340" y="3686638"/>
            <a:ext cx="577273" cy="577273"/>
          </a:xfrm>
          <a:prstGeom prst="rect">
            <a:avLst/>
          </a:prstGeom>
        </p:spPr>
      </p:pic>
      <p:sp>
        <p:nvSpPr>
          <p:cNvPr id="134" name="Shape">
            <a:extLst>
              <a:ext uri="{FF2B5EF4-FFF2-40B4-BE49-F238E27FC236}">
                <a16:creationId xmlns:a16="http://schemas.microsoft.com/office/drawing/2014/main" id="{8CB74FAE-C822-4F1E-A7B3-D2212B303A4C}"/>
              </a:ext>
            </a:extLst>
          </p:cNvPr>
          <p:cNvSpPr/>
          <p:nvPr/>
        </p:nvSpPr>
        <p:spPr>
          <a:xfrm>
            <a:off x="2294181" y="1424814"/>
            <a:ext cx="1118818" cy="16037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35" y="11318"/>
                </a:moveTo>
                <a:cubicBezTo>
                  <a:pt x="15693" y="5201"/>
                  <a:pt x="8702" y="214"/>
                  <a:pt x="5" y="0"/>
                </a:cubicBezTo>
                <a:cubicBezTo>
                  <a:pt x="121" y="363"/>
                  <a:pt x="186" y="740"/>
                  <a:pt x="186" y="1126"/>
                </a:cubicBezTo>
                <a:cubicBezTo>
                  <a:pt x="186" y="1522"/>
                  <a:pt x="116" y="1901"/>
                  <a:pt x="0" y="2271"/>
                </a:cubicBezTo>
                <a:cubicBezTo>
                  <a:pt x="6916" y="2482"/>
                  <a:pt x="12451" y="6460"/>
                  <a:pt x="12484" y="11331"/>
                </a:cubicBezTo>
                <a:cubicBezTo>
                  <a:pt x="9163" y="11859"/>
                  <a:pt x="6684" y="13926"/>
                  <a:pt x="6684" y="16399"/>
                </a:cubicBezTo>
                <a:cubicBezTo>
                  <a:pt x="6684" y="18874"/>
                  <a:pt x="9163" y="20941"/>
                  <a:pt x="12484" y="21467"/>
                </a:cubicBezTo>
                <a:cubicBezTo>
                  <a:pt x="13019" y="21551"/>
                  <a:pt x="13572" y="21600"/>
                  <a:pt x="14144" y="21600"/>
                </a:cubicBezTo>
                <a:cubicBezTo>
                  <a:pt x="14693" y="21600"/>
                  <a:pt x="15228" y="21555"/>
                  <a:pt x="15740" y="21477"/>
                </a:cubicBezTo>
                <a:cubicBezTo>
                  <a:pt x="19093" y="20967"/>
                  <a:pt x="21600" y="18887"/>
                  <a:pt x="21600" y="16395"/>
                </a:cubicBezTo>
                <a:cubicBezTo>
                  <a:pt x="21600" y="13910"/>
                  <a:pt x="19088" y="11830"/>
                  <a:pt x="15735" y="1131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5" name="Graphic 134" descr="Chat">
            <a:extLst>
              <a:ext uri="{FF2B5EF4-FFF2-40B4-BE49-F238E27FC236}">
                <a16:creationId xmlns:a16="http://schemas.microsoft.com/office/drawing/2014/main" id="{C3A4366F-FF4C-40A6-A741-0D3ADB3B58A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728407" y="2372214"/>
            <a:ext cx="577273" cy="577273"/>
          </a:xfrm>
          <a:prstGeom prst="rect">
            <a:avLst/>
          </a:prstGeom>
        </p:spPr>
      </p:pic>
      <p:sp>
        <p:nvSpPr>
          <p:cNvPr id="136" name="Shape">
            <a:extLst>
              <a:ext uri="{FF2B5EF4-FFF2-40B4-BE49-F238E27FC236}">
                <a16:creationId xmlns:a16="http://schemas.microsoft.com/office/drawing/2014/main" id="{9E61F72C-B4C1-403F-AF0C-3BFD80FCA350}"/>
              </a:ext>
            </a:extLst>
          </p:cNvPr>
          <p:cNvSpPr/>
          <p:nvPr/>
        </p:nvSpPr>
        <p:spPr>
          <a:xfrm>
            <a:off x="930193" y="1111624"/>
            <a:ext cx="1379735" cy="772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7" y="8464"/>
                </a:moveTo>
                <a:cubicBezTo>
                  <a:pt x="20857" y="3622"/>
                  <a:pt x="18443" y="0"/>
                  <a:pt x="15554" y="0"/>
                </a:cubicBezTo>
                <a:cubicBezTo>
                  <a:pt x="12669" y="0"/>
                  <a:pt x="10259" y="3616"/>
                  <a:pt x="9655" y="8443"/>
                </a:cubicBezTo>
                <a:lnTo>
                  <a:pt x="4801" y="8443"/>
                </a:lnTo>
                <a:cubicBezTo>
                  <a:pt x="4349" y="7097"/>
                  <a:pt x="3526" y="6188"/>
                  <a:pt x="2584" y="6188"/>
                </a:cubicBezTo>
                <a:cubicBezTo>
                  <a:pt x="1158" y="6188"/>
                  <a:pt x="0" y="8255"/>
                  <a:pt x="0" y="10800"/>
                </a:cubicBezTo>
                <a:cubicBezTo>
                  <a:pt x="0" y="13345"/>
                  <a:pt x="1158" y="15412"/>
                  <a:pt x="2584" y="15412"/>
                </a:cubicBezTo>
                <a:cubicBezTo>
                  <a:pt x="3526" y="15412"/>
                  <a:pt x="4349" y="14503"/>
                  <a:pt x="4801" y="13157"/>
                </a:cubicBezTo>
                <a:lnTo>
                  <a:pt x="9655" y="13157"/>
                </a:lnTo>
                <a:cubicBezTo>
                  <a:pt x="10259" y="17984"/>
                  <a:pt x="12669" y="21600"/>
                  <a:pt x="15554" y="21600"/>
                </a:cubicBezTo>
                <a:cubicBezTo>
                  <a:pt x="18436" y="21600"/>
                  <a:pt x="20842" y="17998"/>
                  <a:pt x="21449" y="13184"/>
                </a:cubicBezTo>
                <a:cubicBezTo>
                  <a:pt x="21547" y="12416"/>
                  <a:pt x="21600" y="11621"/>
                  <a:pt x="21600" y="10807"/>
                </a:cubicBezTo>
                <a:cubicBezTo>
                  <a:pt x="21600" y="9999"/>
                  <a:pt x="21547" y="9218"/>
                  <a:pt x="21457" y="846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7" name="Graphic 136" descr="Users">
            <a:extLst>
              <a:ext uri="{FF2B5EF4-FFF2-40B4-BE49-F238E27FC236}">
                <a16:creationId xmlns:a16="http://schemas.microsoft.com/office/drawing/2014/main" id="{52A1C43A-CAFC-4572-BE8D-84C4CEDBBEC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654560" y="1209418"/>
            <a:ext cx="577273" cy="57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297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">
            <a:extLst>
              <a:ext uri="{FF2B5EF4-FFF2-40B4-BE49-F238E27FC236}">
                <a16:creationId xmlns:a16="http://schemas.microsoft.com/office/drawing/2014/main" id="{F21039B0-E7D1-4948-8E14-075E4023A33C}"/>
              </a:ext>
            </a:extLst>
          </p:cNvPr>
          <p:cNvSpPr/>
          <p:nvPr/>
        </p:nvSpPr>
        <p:spPr>
          <a:xfrm>
            <a:off x="9002899" y="3063046"/>
            <a:ext cx="2268144" cy="2367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1" h="21525" extrusionOk="0">
                <a:moveTo>
                  <a:pt x="21287" y="2661"/>
                </a:moveTo>
                <a:lnTo>
                  <a:pt x="18745" y="225"/>
                </a:lnTo>
                <a:cubicBezTo>
                  <a:pt x="18432" y="-75"/>
                  <a:pt x="17926" y="-75"/>
                  <a:pt x="17613" y="225"/>
                </a:cubicBezTo>
                <a:cubicBezTo>
                  <a:pt x="17300" y="525"/>
                  <a:pt x="17300" y="1009"/>
                  <a:pt x="17613" y="1309"/>
                </a:cubicBezTo>
                <a:lnTo>
                  <a:pt x="18843" y="2488"/>
                </a:lnTo>
                <a:lnTo>
                  <a:pt x="13780" y="2488"/>
                </a:lnTo>
                <a:cubicBezTo>
                  <a:pt x="9356" y="2488"/>
                  <a:pt x="5761" y="5935"/>
                  <a:pt x="5761" y="10171"/>
                </a:cubicBezTo>
                <a:lnTo>
                  <a:pt x="5761" y="13868"/>
                </a:lnTo>
                <a:cubicBezTo>
                  <a:pt x="5761" y="17046"/>
                  <a:pt x="3232" y="19670"/>
                  <a:pt x="0" y="19987"/>
                </a:cubicBezTo>
                <a:cubicBezTo>
                  <a:pt x="62" y="20244"/>
                  <a:pt x="98" y="20511"/>
                  <a:pt x="98" y="20787"/>
                </a:cubicBezTo>
                <a:cubicBezTo>
                  <a:pt x="98" y="21041"/>
                  <a:pt x="69" y="21286"/>
                  <a:pt x="16" y="21525"/>
                </a:cubicBezTo>
                <a:cubicBezTo>
                  <a:pt x="4124" y="21194"/>
                  <a:pt x="7361" y="17889"/>
                  <a:pt x="7361" y="13870"/>
                </a:cubicBezTo>
                <a:lnTo>
                  <a:pt x="7361" y="10173"/>
                </a:lnTo>
                <a:cubicBezTo>
                  <a:pt x="7361" y="6780"/>
                  <a:pt x="10241" y="4023"/>
                  <a:pt x="13780" y="4023"/>
                </a:cubicBezTo>
                <a:lnTo>
                  <a:pt x="18738" y="4023"/>
                </a:lnTo>
                <a:lnTo>
                  <a:pt x="17508" y="5201"/>
                </a:lnTo>
                <a:cubicBezTo>
                  <a:pt x="17195" y="5501"/>
                  <a:pt x="17195" y="5985"/>
                  <a:pt x="17508" y="6285"/>
                </a:cubicBezTo>
                <a:cubicBezTo>
                  <a:pt x="17664" y="6434"/>
                  <a:pt x="17869" y="6511"/>
                  <a:pt x="18073" y="6511"/>
                </a:cubicBezTo>
                <a:cubicBezTo>
                  <a:pt x="18276" y="6511"/>
                  <a:pt x="18482" y="6437"/>
                  <a:pt x="18637" y="6285"/>
                </a:cubicBezTo>
                <a:lnTo>
                  <a:pt x="21285" y="3749"/>
                </a:lnTo>
                <a:cubicBezTo>
                  <a:pt x="21600" y="3447"/>
                  <a:pt x="21600" y="2961"/>
                  <a:pt x="21287" y="266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60B921DF-9FF6-4C9E-B2B7-6C36F98ECC2C}"/>
              </a:ext>
            </a:extLst>
          </p:cNvPr>
          <p:cNvSpPr/>
          <p:nvPr/>
        </p:nvSpPr>
        <p:spPr>
          <a:xfrm>
            <a:off x="7446178" y="3689429"/>
            <a:ext cx="1590774" cy="20569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6" y="16624"/>
                </a:moveTo>
                <a:cubicBezTo>
                  <a:pt x="20916" y="14828"/>
                  <a:pt x="18839" y="13489"/>
                  <a:pt x="16353" y="13489"/>
                </a:cubicBezTo>
                <a:cubicBezTo>
                  <a:pt x="13850" y="13489"/>
                  <a:pt x="11763" y="14845"/>
                  <a:pt x="11237" y="16657"/>
                </a:cubicBezTo>
                <a:cubicBezTo>
                  <a:pt x="6281" y="16558"/>
                  <a:pt x="2290" y="13411"/>
                  <a:pt x="2290" y="9555"/>
                </a:cubicBezTo>
                <a:lnTo>
                  <a:pt x="2290" y="8"/>
                </a:lnTo>
                <a:cubicBezTo>
                  <a:pt x="1927" y="71"/>
                  <a:pt x="1547" y="104"/>
                  <a:pt x="1158" y="104"/>
                </a:cubicBezTo>
                <a:cubicBezTo>
                  <a:pt x="759" y="104"/>
                  <a:pt x="373" y="66"/>
                  <a:pt x="0" y="0"/>
                </a:cubicBezTo>
                <a:lnTo>
                  <a:pt x="0" y="9553"/>
                </a:lnTo>
                <a:cubicBezTo>
                  <a:pt x="0" y="14385"/>
                  <a:pt x="5018" y="18324"/>
                  <a:pt x="11233" y="18425"/>
                </a:cubicBezTo>
                <a:cubicBezTo>
                  <a:pt x="11754" y="20241"/>
                  <a:pt x="13847" y="21600"/>
                  <a:pt x="16353" y="21600"/>
                </a:cubicBezTo>
                <a:cubicBezTo>
                  <a:pt x="18872" y="21600"/>
                  <a:pt x="20975" y="20226"/>
                  <a:pt x="21482" y="18395"/>
                </a:cubicBezTo>
                <a:cubicBezTo>
                  <a:pt x="21557" y="18119"/>
                  <a:pt x="21600" y="17836"/>
                  <a:pt x="21600" y="17542"/>
                </a:cubicBezTo>
                <a:cubicBezTo>
                  <a:pt x="21597" y="17228"/>
                  <a:pt x="21544" y="16920"/>
                  <a:pt x="21456" y="1662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" name="Graphic 13" descr="Radioactive">
            <a:extLst>
              <a:ext uri="{FF2B5EF4-FFF2-40B4-BE49-F238E27FC236}">
                <a16:creationId xmlns:a16="http://schemas.microsoft.com/office/drawing/2014/main" id="{44ADF66F-F428-405D-8D14-02D6B3FBD4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65466" y="5083304"/>
            <a:ext cx="577273" cy="577273"/>
          </a:xfrm>
          <a:prstGeom prst="rect">
            <a:avLst/>
          </a:prstGeom>
        </p:spPr>
      </p:pic>
      <p:sp>
        <p:nvSpPr>
          <p:cNvPr id="41" name="Shape">
            <a:extLst>
              <a:ext uri="{FF2B5EF4-FFF2-40B4-BE49-F238E27FC236}">
                <a16:creationId xmlns:a16="http://schemas.microsoft.com/office/drawing/2014/main" id="{6DCC8F68-45D9-4228-BC46-B3221F2CE010}"/>
              </a:ext>
            </a:extLst>
          </p:cNvPr>
          <p:cNvSpPr/>
          <p:nvPr/>
        </p:nvSpPr>
        <p:spPr>
          <a:xfrm>
            <a:off x="6747522" y="1434051"/>
            <a:ext cx="1159051" cy="2280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952" y="14368"/>
                </a:moveTo>
                <a:lnTo>
                  <a:pt x="15952" y="8006"/>
                </a:lnTo>
                <a:cubicBezTo>
                  <a:pt x="15952" y="3592"/>
                  <a:pt x="8885" y="0"/>
                  <a:pt x="202" y="0"/>
                </a:cubicBezTo>
                <a:lnTo>
                  <a:pt x="0" y="0"/>
                </a:lnTo>
                <a:cubicBezTo>
                  <a:pt x="112" y="258"/>
                  <a:pt x="175" y="525"/>
                  <a:pt x="175" y="799"/>
                </a:cubicBezTo>
                <a:cubicBezTo>
                  <a:pt x="175" y="1073"/>
                  <a:pt x="112" y="1340"/>
                  <a:pt x="0" y="1597"/>
                </a:cubicBezTo>
                <a:lnTo>
                  <a:pt x="202" y="1597"/>
                </a:lnTo>
                <a:cubicBezTo>
                  <a:pt x="7157" y="1597"/>
                  <a:pt x="12809" y="4473"/>
                  <a:pt x="12809" y="8006"/>
                </a:cubicBezTo>
                <a:lnTo>
                  <a:pt x="12809" y="14373"/>
                </a:lnTo>
                <a:cubicBezTo>
                  <a:pt x="9599" y="14740"/>
                  <a:pt x="7202" y="16196"/>
                  <a:pt x="7202" y="17940"/>
                </a:cubicBezTo>
                <a:cubicBezTo>
                  <a:pt x="7202" y="19683"/>
                  <a:pt x="9599" y="21139"/>
                  <a:pt x="12809" y="21506"/>
                </a:cubicBezTo>
                <a:cubicBezTo>
                  <a:pt x="13321" y="21566"/>
                  <a:pt x="13851" y="21600"/>
                  <a:pt x="14398" y="21600"/>
                </a:cubicBezTo>
                <a:cubicBezTo>
                  <a:pt x="14933" y="21600"/>
                  <a:pt x="15449" y="21568"/>
                  <a:pt x="15952" y="21513"/>
                </a:cubicBezTo>
                <a:cubicBezTo>
                  <a:pt x="19180" y="21153"/>
                  <a:pt x="21600" y="19692"/>
                  <a:pt x="21600" y="17942"/>
                </a:cubicBezTo>
                <a:cubicBezTo>
                  <a:pt x="21600" y="16191"/>
                  <a:pt x="19180" y="14729"/>
                  <a:pt x="15952" y="1436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Graphic 15" descr="Thumbs up sign">
            <a:extLst>
              <a:ext uri="{FF2B5EF4-FFF2-40B4-BE49-F238E27FC236}">
                <a16:creationId xmlns:a16="http://schemas.microsoft.com/office/drawing/2014/main" id="{CD197D79-D5D5-41D2-A4C7-DE3DE0F56C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43812" y="3014535"/>
            <a:ext cx="577273" cy="577273"/>
          </a:xfrm>
          <a:prstGeom prst="rect">
            <a:avLst/>
          </a:prstGeom>
        </p:spPr>
      </p:pic>
      <p:sp>
        <p:nvSpPr>
          <p:cNvPr id="40" name="Shape">
            <a:extLst>
              <a:ext uri="{FF2B5EF4-FFF2-40B4-BE49-F238E27FC236}">
                <a16:creationId xmlns:a16="http://schemas.microsoft.com/office/drawing/2014/main" id="{E3511850-83FE-446B-BE2E-BC76E8B19663}"/>
              </a:ext>
            </a:extLst>
          </p:cNvPr>
          <p:cNvSpPr/>
          <p:nvPr/>
        </p:nvSpPr>
        <p:spPr>
          <a:xfrm>
            <a:off x="5127760" y="1120860"/>
            <a:ext cx="1641611" cy="1146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3" y="5693"/>
                </a:moveTo>
                <a:cubicBezTo>
                  <a:pt x="20966" y="2438"/>
                  <a:pt x="18940" y="0"/>
                  <a:pt x="16515" y="0"/>
                </a:cubicBezTo>
                <a:cubicBezTo>
                  <a:pt x="14090" y="0"/>
                  <a:pt x="12065" y="2438"/>
                  <a:pt x="11558" y="5693"/>
                </a:cubicBezTo>
                <a:lnTo>
                  <a:pt x="11120" y="5693"/>
                </a:lnTo>
                <a:cubicBezTo>
                  <a:pt x="4993" y="5693"/>
                  <a:pt x="6" y="12829"/>
                  <a:pt x="0" y="21600"/>
                </a:cubicBezTo>
                <a:cubicBezTo>
                  <a:pt x="399" y="21455"/>
                  <a:pt x="818" y="21368"/>
                  <a:pt x="1249" y="21368"/>
                </a:cubicBezTo>
                <a:cubicBezTo>
                  <a:pt x="1582" y="21368"/>
                  <a:pt x="1905" y="21418"/>
                  <a:pt x="2222" y="21505"/>
                </a:cubicBezTo>
                <a:cubicBezTo>
                  <a:pt x="2263" y="14527"/>
                  <a:pt x="6242" y="8866"/>
                  <a:pt x="11123" y="8866"/>
                </a:cubicBezTo>
                <a:lnTo>
                  <a:pt x="11561" y="8866"/>
                </a:lnTo>
                <a:cubicBezTo>
                  <a:pt x="12068" y="12121"/>
                  <a:pt x="14094" y="14559"/>
                  <a:pt x="16519" y="14559"/>
                </a:cubicBezTo>
                <a:cubicBezTo>
                  <a:pt x="18944" y="14559"/>
                  <a:pt x="20969" y="12126"/>
                  <a:pt x="21476" y="8866"/>
                </a:cubicBezTo>
                <a:cubicBezTo>
                  <a:pt x="21556" y="8353"/>
                  <a:pt x="21600" y="7822"/>
                  <a:pt x="21600" y="7277"/>
                </a:cubicBezTo>
                <a:cubicBezTo>
                  <a:pt x="21597" y="6737"/>
                  <a:pt x="21552" y="6206"/>
                  <a:pt x="21473" y="5693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Graphic 11" descr="Cake">
            <a:extLst>
              <a:ext uri="{FF2B5EF4-FFF2-40B4-BE49-F238E27FC236}">
                <a16:creationId xmlns:a16="http://schemas.microsoft.com/office/drawing/2014/main" id="{90E6B9A0-5DE5-49AD-BA90-CB0FF8DA07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86941" y="1181710"/>
            <a:ext cx="577273" cy="577273"/>
          </a:xfrm>
          <a:prstGeom prst="rect">
            <a:avLst/>
          </a:prstGeom>
        </p:spPr>
      </p:pic>
      <p:sp>
        <p:nvSpPr>
          <p:cNvPr id="37" name="Shape">
            <a:extLst>
              <a:ext uri="{FF2B5EF4-FFF2-40B4-BE49-F238E27FC236}">
                <a16:creationId xmlns:a16="http://schemas.microsoft.com/office/drawing/2014/main" id="{AF07787A-FE05-4DE8-B458-8DA4C7A02730}"/>
              </a:ext>
            </a:extLst>
          </p:cNvPr>
          <p:cNvSpPr/>
          <p:nvPr/>
        </p:nvSpPr>
        <p:spPr>
          <a:xfrm>
            <a:off x="4501377" y="2243932"/>
            <a:ext cx="1122673" cy="1801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88" y="87"/>
                </a:moveTo>
                <a:cubicBezTo>
                  <a:pt x="15129" y="32"/>
                  <a:pt x="14652" y="0"/>
                  <a:pt x="14165" y="0"/>
                </a:cubicBezTo>
                <a:cubicBezTo>
                  <a:pt x="13535" y="0"/>
                  <a:pt x="12923" y="55"/>
                  <a:pt x="12339" y="147"/>
                </a:cubicBezTo>
                <a:cubicBezTo>
                  <a:pt x="9117" y="656"/>
                  <a:pt x="6730" y="2467"/>
                  <a:pt x="6730" y="4634"/>
                </a:cubicBezTo>
                <a:cubicBezTo>
                  <a:pt x="6730" y="6798"/>
                  <a:pt x="9117" y="8613"/>
                  <a:pt x="12339" y="9121"/>
                </a:cubicBezTo>
                <a:lnTo>
                  <a:pt x="12339" y="11473"/>
                </a:lnTo>
                <a:cubicBezTo>
                  <a:pt x="12339" y="15778"/>
                  <a:pt x="6930" y="19312"/>
                  <a:pt x="125" y="19572"/>
                </a:cubicBezTo>
                <a:cubicBezTo>
                  <a:pt x="209" y="19846"/>
                  <a:pt x="255" y="20129"/>
                  <a:pt x="255" y="20418"/>
                </a:cubicBezTo>
                <a:cubicBezTo>
                  <a:pt x="255" y="20829"/>
                  <a:pt x="162" y="21222"/>
                  <a:pt x="0" y="21600"/>
                </a:cubicBezTo>
                <a:cubicBezTo>
                  <a:pt x="8654" y="21378"/>
                  <a:pt x="15584" y="16922"/>
                  <a:pt x="15584" y="11473"/>
                </a:cubicBezTo>
                <a:lnTo>
                  <a:pt x="15584" y="9182"/>
                </a:lnTo>
                <a:cubicBezTo>
                  <a:pt x="19009" y="8769"/>
                  <a:pt x="21600" y="6891"/>
                  <a:pt x="21600" y="4634"/>
                </a:cubicBezTo>
                <a:cubicBezTo>
                  <a:pt x="21600" y="2378"/>
                  <a:pt x="19014" y="500"/>
                  <a:pt x="15588" y="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" name="Graphic 9" descr="Tag">
            <a:extLst>
              <a:ext uri="{FF2B5EF4-FFF2-40B4-BE49-F238E27FC236}">
                <a16:creationId xmlns:a16="http://schemas.microsoft.com/office/drawing/2014/main" id="{20D1EE99-F46D-4C6E-B65A-0FCE477C329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51246" y="2356143"/>
            <a:ext cx="577273" cy="577273"/>
          </a:xfrm>
          <a:prstGeom prst="rect">
            <a:avLst/>
          </a:prstGeom>
        </p:spPr>
      </p:pic>
      <p:sp>
        <p:nvSpPr>
          <p:cNvPr id="38" name="Shape">
            <a:extLst>
              <a:ext uri="{FF2B5EF4-FFF2-40B4-BE49-F238E27FC236}">
                <a16:creationId xmlns:a16="http://schemas.microsoft.com/office/drawing/2014/main" id="{92A0FCF4-DED4-407E-BFC7-8AC807F9172F}"/>
              </a:ext>
            </a:extLst>
          </p:cNvPr>
          <p:cNvSpPr/>
          <p:nvPr/>
        </p:nvSpPr>
        <p:spPr>
          <a:xfrm>
            <a:off x="2944658" y="3014863"/>
            <a:ext cx="1581858" cy="1325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05" y="14154"/>
                </a:moveTo>
                <a:cubicBezTo>
                  <a:pt x="21051" y="11230"/>
                  <a:pt x="18906" y="9012"/>
                  <a:pt x="16320" y="9012"/>
                </a:cubicBezTo>
                <a:cubicBezTo>
                  <a:pt x="13734" y="9012"/>
                  <a:pt x="11586" y="11234"/>
                  <a:pt x="11136" y="14166"/>
                </a:cubicBezTo>
                <a:cubicBezTo>
                  <a:pt x="6227" y="13911"/>
                  <a:pt x="2303" y="9071"/>
                  <a:pt x="2303" y="3156"/>
                </a:cubicBezTo>
                <a:lnTo>
                  <a:pt x="2303" y="12"/>
                </a:lnTo>
                <a:cubicBezTo>
                  <a:pt x="1938" y="106"/>
                  <a:pt x="1563" y="161"/>
                  <a:pt x="1174" y="161"/>
                </a:cubicBezTo>
                <a:cubicBezTo>
                  <a:pt x="770" y="161"/>
                  <a:pt x="378" y="102"/>
                  <a:pt x="0" y="0"/>
                </a:cubicBezTo>
                <a:lnTo>
                  <a:pt x="0" y="3156"/>
                </a:lnTo>
                <a:cubicBezTo>
                  <a:pt x="0" y="10621"/>
                  <a:pt x="5007" y="16717"/>
                  <a:pt x="11228" y="16917"/>
                </a:cubicBezTo>
                <a:cubicBezTo>
                  <a:pt x="11823" y="19614"/>
                  <a:pt x="13876" y="21600"/>
                  <a:pt x="16323" y="21600"/>
                </a:cubicBezTo>
                <a:cubicBezTo>
                  <a:pt x="18771" y="21600"/>
                  <a:pt x="20824" y="19610"/>
                  <a:pt x="21419" y="16909"/>
                </a:cubicBezTo>
                <a:cubicBezTo>
                  <a:pt x="21531" y="16395"/>
                  <a:pt x="21600" y="15861"/>
                  <a:pt x="21600" y="15304"/>
                </a:cubicBezTo>
                <a:cubicBezTo>
                  <a:pt x="21597" y="14912"/>
                  <a:pt x="21561" y="14527"/>
                  <a:pt x="21505" y="1415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" name="Graphic 7" descr="Eye">
            <a:extLst>
              <a:ext uri="{FF2B5EF4-FFF2-40B4-BE49-F238E27FC236}">
                <a16:creationId xmlns:a16="http://schemas.microsoft.com/office/drawing/2014/main" id="{EBF868BB-34F3-4878-9E98-91CC7AD8220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58340" y="3686638"/>
            <a:ext cx="577273" cy="577273"/>
          </a:xfrm>
          <a:prstGeom prst="rect">
            <a:avLst/>
          </a:prstGeom>
        </p:spPr>
      </p:pic>
      <p:sp>
        <p:nvSpPr>
          <p:cNvPr id="36" name="Shape">
            <a:extLst>
              <a:ext uri="{FF2B5EF4-FFF2-40B4-BE49-F238E27FC236}">
                <a16:creationId xmlns:a16="http://schemas.microsoft.com/office/drawing/2014/main" id="{602CB530-4743-4606-A5C1-BEC8B1BD05BC}"/>
              </a:ext>
            </a:extLst>
          </p:cNvPr>
          <p:cNvSpPr/>
          <p:nvPr/>
        </p:nvSpPr>
        <p:spPr>
          <a:xfrm>
            <a:off x="2294181" y="1424814"/>
            <a:ext cx="1118818" cy="16037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35" y="11318"/>
                </a:moveTo>
                <a:cubicBezTo>
                  <a:pt x="15693" y="5201"/>
                  <a:pt x="8702" y="214"/>
                  <a:pt x="5" y="0"/>
                </a:cubicBezTo>
                <a:cubicBezTo>
                  <a:pt x="121" y="363"/>
                  <a:pt x="186" y="740"/>
                  <a:pt x="186" y="1126"/>
                </a:cubicBezTo>
                <a:cubicBezTo>
                  <a:pt x="186" y="1522"/>
                  <a:pt x="116" y="1901"/>
                  <a:pt x="0" y="2271"/>
                </a:cubicBezTo>
                <a:cubicBezTo>
                  <a:pt x="6916" y="2482"/>
                  <a:pt x="12451" y="6460"/>
                  <a:pt x="12484" y="11331"/>
                </a:cubicBezTo>
                <a:cubicBezTo>
                  <a:pt x="9163" y="11859"/>
                  <a:pt x="6684" y="13926"/>
                  <a:pt x="6684" y="16399"/>
                </a:cubicBezTo>
                <a:cubicBezTo>
                  <a:pt x="6684" y="18874"/>
                  <a:pt x="9163" y="20941"/>
                  <a:pt x="12484" y="21467"/>
                </a:cubicBezTo>
                <a:cubicBezTo>
                  <a:pt x="13019" y="21551"/>
                  <a:pt x="13572" y="21600"/>
                  <a:pt x="14144" y="21600"/>
                </a:cubicBezTo>
                <a:cubicBezTo>
                  <a:pt x="14693" y="21600"/>
                  <a:pt x="15228" y="21555"/>
                  <a:pt x="15740" y="21477"/>
                </a:cubicBezTo>
                <a:cubicBezTo>
                  <a:pt x="19093" y="20967"/>
                  <a:pt x="21600" y="18887"/>
                  <a:pt x="21600" y="16395"/>
                </a:cubicBezTo>
                <a:cubicBezTo>
                  <a:pt x="21600" y="13910"/>
                  <a:pt x="19088" y="11830"/>
                  <a:pt x="15735" y="11318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53E2CD40-04B9-4423-9DCB-01ABFECB5B7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728407" y="2372214"/>
            <a:ext cx="577273" cy="577273"/>
          </a:xfrm>
          <a:prstGeom prst="rect">
            <a:avLst/>
          </a:prstGeom>
        </p:spPr>
      </p:pic>
      <p:sp>
        <p:nvSpPr>
          <p:cNvPr id="35" name="Shape">
            <a:extLst>
              <a:ext uri="{FF2B5EF4-FFF2-40B4-BE49-F238E27FC236}">
                <a16:creationId xmlns:a16="http://schemas.microsoft.com/office/drawing/2014/main" id="{76B6575C-C818-405E-B1F1-E994E5DF7B5A}"/>
              </a:ext>
            </a:extLst>
          </p:cNvPr>
          <p:cNvSpPr/>
          <p:nvPr/>
        </p:nvSpPr>
        <p:spPr>
          <a:xfrm>
            <a:off x="930193" y="1111624"/>
            <a:ext cx="1379735" cy="772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7" y="8464"/>
                </a:moveTo>
                <a:cubicBezTo>
                  <a:pt x="20857" y="3622"/>
                  <a:pt x="18443" y="0"/>
                  <a:pt x="15554" y="0"/>
                </a:cubicBezTo>
                <a:cubicBezTo>
                  <a:pt x="12669" y="0"/>
                  <a:pt x="10259" y="3616"/>
                  <a:pt x="9655" y="8443"/>
                </a:cubicBezTo>
                <a:lnTo>
                  <a:pt x="4801" y="8443"/>
                </a:lnTo>
                <a:cubicBezTo>
                  <a:pt x="4349" y="7097"/>
                  <a:pt x="3526" y="6188"/>
                  <a:pt x="2584" y="6188"/>
                </a:cubicBezTo>
                <a:cubicBezTo>
                  <a:pt x="1158" y="6188"/>
                  <a:pt x="0" y="8255"/>
                  <a:pt x="0" y="10800"/>
                </a:cubicBezTo>
                <a:cubicBezTo>
                  <a:pt x="0" y="13345"/>
                  <a:pt x="1158" y="15412"/>
                  <a:pt x="2584" y="15412"/>
                </a:cubicBezTo>
                <a:cubicBezTo>
                  <a:pt x="3526" y="15412"/>
                  <a:pt x="4349" y="14503"/>
                  <a:pt x="4801" y="13157"/>
                </a:cubicBezTo>
                <a:lnTo>
                  <a:pt x="9655" y="13157"/>
                </a:lnTo>
                <a:cubicBezTo>
                  <a:pt x="10259" y="17984"/>
                  <a:pt x="12669" y="21600"/>
                  <a:pt x="15554" y="21600"/>
                </a:cubicBezTo>
                <a:cubicBezTo>
                  <a:pt x="18436" y="21600"/>
                  <a:pt x="20842" y="17998"/>
                  <a:pt x="21449" y="13184"/>
                </a:cubicBezTo>
                <a:cubicBezTo>
                  <a:pt x="21547" y="12416"/>
                  <a:pt x="21600" y="11621"/>
                  <a:pt x="21600" y="10807"/>
                </a:cubicBezTo>
                <a:cubicBezTo>
                  <a:pt x="21600" y="9999"/>
                  <a:pt x="21547" y="9218"/>
                  <a:pt x="21457" y="846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Graphic 3" descr="Users">
            <a:extLst>
              <a:ext uri="{FF2B5EF4-FFF2-40B4-BE49-F238E27FC236}">
                <a16:creationId xmlns:a16="http://schemas.microsoft.com/office/drawing/2014/main" id="{60D0AE97-0E7C-4874-B1AF-01A3E439A59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654560" y="1209418"/>
            <a:ext cx="577273" cy="5772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Serpentine Process Diagram for PowerPoint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BBAC95C-3F88-4205-99E4-92025B5B0EF0}"/>
              </a:ext>
            </a:extLst>
          </p:cNvPr>
          <p:cNvGrpSpPr/>
          <p:nvPr/>
        </p:nvGrpSpPr>
        <p:grpSpPr>
          <a:xfrm>
            <a:off x="2478529" y="4785640"/>
            <a:ext cx="2937088" cy="1290153"/>
            <a:chOff x="332936" y="2627766"/>
            <a:chExt cx="2937088" cy="12901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44673B0-45A9-4FE2-B231-0837FE5AEF4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D892FF6-944B-4358-BB1C-FD6E9BFDACA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BC195A2-330F-4332-84C5-D16287D31989}"/>
              </a:ext>
            </a:extLst>
          </p:cNvPr>
          <p:cNvGrpSpPr/>
          <p:nvPr/>
        </p:nvGrpSpPr>
        <p:grpSpPr>
          <a:xfrm>
            <a:off x="301486" y="2002154"/>
            <a:ext cx="2071919" cy="1659485"/>
            <a:chOff x="332936" y="2627766"/>
            <a:chExt cx="2937088" cy="1659485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7267304-99FD-4EDC-9C88-FBF99184CA1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AA7DE120-57E3-41AC-8407-4613150C32C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5356AE4C-ECDA-48FF-A200-572C4C84C675}"/>
              </a:ext>
            </a:extLst>
          </p:cNvPr>
          <p:cNvGrpSpPr/>
          <p:nvPr/>
        </p:nvGrpSpPr>
        <p:grpSpPr>
          <a:xfrm>
            <a:off x="8220935" y="1484048"/>
            <a:ext cx="2071919" cy="1659485"/>
            <a:chOff x="332936" y="2627766"/>
            <a:chExt cx="2937088" cy="1659485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0021B9C-FF54-4BE2-B94F-747BA04D1CE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DBDD8DF-0E6F-4012-A5F5-A76DB9FBC6E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0D453D9-1BEE-42B1-889B-97E6EB634A9B}"/>
              </a:ext>
            </a:extLst>
          </p:cNvPr>
          <p:cNvGrpSpPr/>
          <p:nvPr/>
        </p:nvGrpSpPr>
        <p:grpSpPr>
          <a:xfrm>
            <a:off x="5505442" y="2311812"/>
            <a:ext cx="1436944" cy="2767480"/>
            <a:chOff x="332936" y="2258434"/>
            <a:chExt cx="2937088" cy="2767480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65C8694-3C24-4E82-9553-233C67C308DC}"/>
                </a:ext>
              </a:extLst>
            </p:cNvPr>
            <p:cNvSpPr txBox="1"/>
            <p:nvPr/>
          </p:nvSpPr>
          <p:spPr>
            <a:xfrm>
              <a:off x="332936" y="2258434"/>
              <a:ext cx="2937088" cy="830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0170C47-3BD8-47A4-8106-D0B1AFA29232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9389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minet. Suspendisse viverra sodales mauris, cras pharetra proin egestas arcu erat dolor, at amet.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C0070AF-90B0-46C2-8E8B-971CBE58AD7C}"/>
              </a:ext>
            </a:extLst>
          </p:cNvPr>
          <p:cNvGrpSpPr/>
          <p:nvPr/>
        </p:nvGrpSpPr>
        <p:grpSpPr>
          <a:xfrm>
            <a:off x="9902880" y="4542197"/>
            <a:ext cx="2071919" cy="1659485"/>
            <a:chOff x="332936" y="2627766"/>
            <a:chExt cx="2937088" cy="1659485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1D926BEA-3943-44B7-B1E0-F10397CC6E9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BD867A8-774B-4BD6-ABD2-71B3EAAA80F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289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8519</TotalTime>
  <Words>438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Serpentine Process Diagram for PowerPoint</vt:lpstr>
      <vt:lpstr>Serpentine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Serpentine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2019-04-02T00:43:47Z</dcterms:modified>
  <cp:category>Charts &amp; Diagrams</cp:category>
</cp:coreProperties>
</file>