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792" y="11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367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779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Arrow: Right 83">
            <a:extLst>
              <a:ext uri="{FF2B5EF4-FFF2-40B4-BE49-F238E27FC236}">
                <a16:creationId xmlns:a16="http://schemas.microsoft.com/office/drawing/2014/main" id="{9A23A420-4BC5-4D7A-8B8E-1EB6397FFC6F}"/>
              </a:ext>
            </a:extLst>
          </p:cNvPr>
          <p:cNvSpPr/>
          <p:nvPr/>
        </p:nvSpPr>
        <p:spPr>
          <a:xfrm>
            <a:off x="5558462" y="4231718"/>
            <a:ext cx="1789938" cy="1028700"/>
          </a:xfrm>
          <a:prstGeom prst="rightArrow">
            <a:avLst>
              <a:gd name="adj1" fmla="val 46181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1350" b="1" dirty="0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Serpentine Process – Slide Template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73BC10F-FD37-427D-BE3D-7205A4A08D79}"/>
              </a:ext>
            </a:extLst>
          </p:cNvPr>
          <p:cNvCxnSpPr/>
          <p:nvPr/>
        </p:nvCxnSpPr>
        <p:spPr>
          <a:xfrm>
            <a:off x="4572000" y="4743191"/>
            <a:ext cx="1215055" cy="1"/>
          </a:xfrm>
          <a:prstGeom prst="line">
            <a:avLst/>
          </a:prstGeom>
          <a:ln w="479425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49622C7-440A-44CF-83E8-32225CEC1026}"/>
              </a:ext>
            </a:extLst>
          </p:cNvPr>
          <p:cNvCxnSpPr>
            <a:cxnSpLocks/>
          </p:cNvCxnSpPr>
          <p:nvPr/>
        </p:nvCxnSpPr>
        <p:spPr>
          <a:xfrm>
            <a:off x="3356946" y="4743191"/>
            <a:ext cx="1215055" cy="1"/>
          </a:xfrm>
          <a:prstGeom prst="line">
            <a:avLst/>
          </a:prstGeom>
          <a:ln w="479425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Arc 36">
            <a:extLst>
              <a:ext uri="{FF2B5EF4-FFF2-40B4-BE49-F238E27FC236}">
                <a16:creationId xmlns:a16="http://schemas.microsoft.com/office/drawing/2014/main" id="{75524BAF-097E-4ED2-AE57-61346587AF24}"/>
              </a:ext>
            </a:extLst>
          </p:cNvPr>
          <p:cNvSpPr/>
          <p:nvPr/>
        </p:nvSpPr>
        <p:spPr>
          <a:xfrm rot="5400000" flipV="1">
            <a:off x="2803357" y="3711733"/>
            <a:ext cx="1107178" cy="955736"/>
          </a:xfrm>
          <a:prstGeom prst="arc">
            <a:avLst/>
          </a:prstGeom>
          <a:ln w="479425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Arc 37">
            <a:extLst>
              <a:ext uri="{FF2B5EF4-FFF2-40B4-BE49-F238E27FC236}">
                <a16:creationId xmlns:a16="http://schemas.microsoft.com/office/drawing/2014/main" id="{FCA17704-78E1-473E-9A92-F283F4E2AEE4}"/>
              </a:ext>
            </a:extLst>
          </p:cNvPr>
          <p:cNvSpPr/>
          <p:nvPr/>
        </p:nvSpPr>
        <p:spPr>
          <a:xfrm rot="16200000">
            <a:off x="2801919" y="3710297"/>
            <a:ext cx="1110052" cy="955736"/>
          </a:xfrm>
          <a:prstGeom prst="arc">
            <a:avLst/>
          </a:prstGeom>
          <a:ln w="479425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D88EEDE-8EDD-4900-B379-2EF1FF7CC208}"/>
              </a:ext>
            </a:extLst>
          </p:cNvPr>
          <p:cNvCxnSpPr/>
          <p:nvPr/>
        </p:nvCxnSpPr>
        <p:spPr>
          <a:xfrm rot="10800000" flipV="1">
            <a:off x="3356946" y="3633141"/>
            <a:ext cx="1215055" cy="1"/>
          </a:xfrm>
          <a:prstGeom prst="line">
            <a:avLst/>
          </a:prstGeom>
          <a:ln w="47942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BBD8058-8CD0-4482-B651-92C69D56796A}"/>
              </a:ext>
            </a:extLst>
          </p:cNvPr>
          <p:cNvCxnSpPr>
            <a:cxnSpLocks/>
          </p:cNvCxnSpPr>
          <p:nvPr/>
        </p:nvCxnSpPr>
        <p:spPr>
          <a:xfrm rot="10800000" flipV="1">
            <a:off x="4572000" y="3633141"/>
            <a:ext cx="1215055" cy="1"/>
          </a:xfrm>
          <a:prstGeom prst="line">
            <a:avLst/>
          </a:prstGeom>
          <a:ln w="479425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Arc 40">
            <a:extLst>
              <a:ext uri="{FF2B5EF4-FFF2-40B4-BE49-F238E27FC236}">
                <a16:creationId xmlns:a16="http://schemas.microsoft.com/office/drawing/2014/main" id="{3CF2933B-6BF0-461E-BFC6-6C942699022E}"/>
              </a:ext>
            </a:extLst>
          </p:cNvPr>
          <p:cNvSpPr/>
          <p:nvPr/>
        </p:nvSpPr>
        <p:spPr>
          <a:xfrm rot="5400000">
            <a:off x="5232029" y="2600245"/>
            <a:ext cx="1110052" cy="955736"/>
          </a:xfrm>
          <a:prstGeom prst="arc">
            <a:avLst/>
          </a:prstGeom>
          <a:ln w="479425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2" name="Arc 41">
            <a:extLst>
              <a:ext uri="{FF2B5EF4-FFF2-40B4-BE49-F238E27FC236}">
                <a16:creationId xmlns:a16="http://schemas.microsoft.com/office/drawing/2014/main" id="{8F6E9B02-2B15-408A-A7E9-95CCDB890E8D}"/>
              </a:ext>
            </a:extLst>
          </p:cNvPr>
          <p:cNvSpPr/>
          <p:nvPr/>
        </p:nvSpPr>
        <p:spPr>
          <a:xfrm rot="16200000" flipV="1">
            <a:off x="5233467" y="2601685"/>
            <a:ext cx="1107178" cy="955736"/>
          </a:xfrm>
          <a:prstGeom prst="arc">
            <a:avLst/>
          </a:prstGeom>
          <a:ln w="479425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EA16FCCC-7EEF-4C22-8CD7-EF87B8CBAE5B}"/>
              </a:ext>
            </a:extLst>
          </p:cNvPr>
          <p:cNvCxnSpPr/>
          <p:nvPr/>
        </p:nvCxnSpPr>
        <p:spPr>
          <a:xfrm>
            <a:off x="4572000" y="2520218"/>
            <a:ext cx="1215055" cy="1"/>
          </a:xfrm>
          <a:prstGeom prst="line">
            <a:avLst/>
          </a:prstGeom>
          <a:ln w="479425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44FB6089-9405-4D62-8A4E-16ABF0F41B22}"/>
              </a:ext>
            </a:extLst>
          </p:cNvPr>
          <p:cNvCxnSpPr>
            <a:cxnSpLocks/>
          </p:cNvCxnSpPr>
          <p:nvPr/>
        </p:nvCxnSpPr>
        <p:spPr>
          <a:xfrm>
            <a:off x="3356946" y="2520218"/>
            <a:ext cx="1215055" cy="1"/>
          </a:xfrm>
          <a:prstGeom prst="line">
            <a:avLst/>
          </a:prstGeom>
          <a:ln w="479425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>
            <a:extLst>
              <a:ext uri="{FF2B5EF4-FFF2-40B4-BE49-F238E27FC236}">
                <a16:creationId xmlns:a16="http://schemas.microsoft.com/office/drawing/2014/main" id="{2541D741-437E-46F6-90E1-5870428BA53A}"/>
              </a:ext>
            </a:extLst>
          </p:cNvPr>
          <p:cNvSpPr/>
          <p:nvPr/>
        </p:nvSpPr>
        <p:spPr>
          <a:xfrm>
            <a:off x="3191975" y="3467969"/>
            <a:ext cx="329940" cy="329940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5</a:t>
            </a: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6739EEC1-2B54-478D-8F48-64281F572213}"/>
              </a:ext>
            </a:extLst>
          </p:cNvPr>
          <p:cNvSpPr/>
          <p:nvPr/>
        </p:nvSpPr>
        <p:spPr>
          <a:xfrm>
            <a:off x="3192353" y="4580891"/>
            <a:ext cx="329184" cy="329184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6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5B91C716-23BF-458A-8B9F-16E474E3DC0A}"/>
              </a:ext>
            </a:extLst>
          </p:cNvPr>
          <p:cNvSpPr/>
          <p:nvPr/>
        </p:nvSpPr>
        <p:spPr>
          <a:xfrm>
            <a:off x="4411550" y="2355626"/>
            <a:ext cx="329184" cy="329184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1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2DDC1E6C-B365-43FA-A36E-1A7E577B418B}"/>
              </a:ext>
            </a:extLst>
          </p:cNvPr>
          <p:cNvSpPr/>
          <p:nvPr/>
        </p:nvSpPr>
        <p:spPr>
          <a:xfrm>
            <a:off x="4411550" y="3467969"/>
            <a:ext cx="329184" cy="329184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4</a:t>
            </a: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87FA04EE-A50E-41C3-8EDF-61527EBB77B8}"/>
              </a:ext>
            </a:extLst>
          </p:cNvPr>
          <p:cNvSpPr/>
          <p:nvPr/>
        </p:nvSpPr>
        <p:spPr>
          <a:xfrm>
            <a:off x="4411550" y="4580891"/>
            <a:ext cx="329184" cy="329184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7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F419108E-831A-4E95-A244-3644B83419A8}"/>
              </a:ext>
            </a:extLst>
          </p:cNvPr>
          <p:cNvSpPr/>
          <p:nvPr/>
        </p:nvSpPr>
        <p:spPr>
          <a:xfrm>
            <a:off x="5630371" y="2355626"/>
            <a:ext cx="329184" cy="329184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2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1C2F55C8-3361-4072-BEB2-5E499E2CFF88}"/>
              </a:ext>
            </a:extLst>
          </p:cNvPr>
          <p:cNvSpPr/>
          <p:nvPr/>
        </p:nvSpPr>
        <p:spPr>
          <a:xfrm>
            <a:off x="5630371" y="3467969"/>
            <a:ext cx="329184" cy="329184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3</a:t>
            </a: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672A810E-9437-45DB-A114-205080AD05DF}"/>
              </a:ext>
            </a:extLst>
          </p:cNvPr>
          <p:cNvSpPr/>
          <p:nvPr/>
        </p:nvSpPr>
        <p:spPr>
          <a:xfrm>
            <a:off x="5630371" y="4580891"/>
            <a:ext cx="329184" cy="329184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8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18D374F-73FD-4DE4-ABAA-F291468B2F05}"/>
              </a:ext>
            </a:extLst>
          </p:cNvPr>
          <p:cNvGrpSpPr/>
          <p:nvPr/>
        </p:nvGrpSpPr>
        <p:grpSpPr>
          <a:xfrm>
            <a:off x="6974393" y="2382234"/>
            <a:ext cx="1925752" cy="1391757"/>
            <a:chOff x="6974393" y="3025362"/>
            <a:chExt cx="1925752" cy="1391757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C2F95F1-94AB-4850-8070-E91574853E3A}"/>
                </a:ext>
              </a:extLst>
            </p:cNvPr>
            <p:cNvSpPr txBox="1"/>
            <p:nvPr/>
          </p:nvSpPr>
          <p:spPr>
            <a:xfrm>
              <a:off x="6974393" y="302536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ABAD6D71-DB86-4689-940E-A7C82EE82901}"/>
                </a:ext>
              </a:extLst>
            </p:cNvPr>
            <p:cNvSpPr txBox="1"/>
            <p:nvPr/>
          </p:nvSpPr>
          <p:spPr>
            <a:xfrm>
              <a:off x="6979504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C3113C6C-2B2C-49F5-AC8E-E7DC350DAD97}"/>
              </a:ext>
            </a:extLst>
          </p:cNvPr>
          <p:cNvGrpSpPr/>
          <p:nvPr/>
        </p:nvGrpSpPr>
        <p:grpSpPr>
          <a:xfrm>
            <a:off x="249702" y="3535839"/>
            <a:ext cx="1925752" cy="1391758"/>
            <a:chOff x="249702" y="3025361"/>
            <a:chExt cx="1925752" cy="1391758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EF96E9F-1959-49D9-AB91-65E870C5EE63}"/>
                </a:ext>
              </a:extLst>
            </p:cNvPr>
            <p:cNvSpPr txBox="1"/>
            <p:nvPr/>
          </p:nvSpPr>
          <p:spPr>
            <a:xfrm>
              <a:off x="249702" y="302536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15CC556F-33E3-43BF-BED2-7C4178E3E056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81A02C50-E249-4B57-9796-3085EDA2F0B4}"/>
              </a:ext>
            </a:extLst>
          </p:cNvPr>
          <p:cNvGrpSpPr/>
          <p:nvPr/>
        </p:nvGrpSpPr>
        <p:grpSpPr>
          <a:xfrm>
            <a:off x="3829913" y="1136618"/>
            <a:ext cx="3448524" cy="930092"/>
            <a:chOff x="6697329" y="1266169"/>
            <a:chExt cx="2202817" cy="930092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17A49EF-B4AD-43F8-A75B-EABFE561F7CF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1768CC2A-A733-47D8-8734-9443E97AC97D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BEFA11D-5EA0-4B50-8832-7A63E23566A2}"/>
              </a:ext>
            </a:extLst>
          </p:cNvPr>
          <p:cNvGrpSpPr/>
          <p:nvPr/>
        </p:nvGrpSpPr>
        <p:grpSpPr>
          <a:xfrm>
            <a:off x="2591663" y="5140787"/>
            <a:ext cx="3448524" cy="930092"/>
            <a:chOff x="6697329" y="1266169"/>
            <a:chExt cx="2202817" cy="930092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B34977AE-3B3F-47FE-BC06-5402E33437D3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E4593C87-47C2-42F1-853A-750F9B4EE0D1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58" name="Arrow: Right 57">
            <a:extLst>
              <a:ext uri="{FF2B5EF4-FFF2-40B4-BE49-F238E27FC236}">
                <a16:creationId xmlns:a16="http://schemas.microsoft.com/office/drawing/2014/main" id="{FF031005-F5E4-4E84-B0D7-1157CF3C0C72}"/>
              </a:ext>
            </a:extLst>
          </p:cNvPr>
          <p:cNvSpPr/>
          <p:nvPr/>
        </p:nvSpPr>
        <p:spPr>
          <a:xfrm>
            <a:off x="2045807" y="2008037"/>
            <a:ext cx="1789938" cy="1028700"/>
          </a:xfrm>
          <a:prstGeom prst="rightArrow">
            <a:avLst>
              <a:gd name="adj1" fmla="val 48033"/>
              <a:gd name="adj2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dirty="0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2090351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Arrow: Right 83">
            <a:extLst>
              <a:ext uri="{FF2B5EF4-FFF2-40B4-BE49-F238E27FC236}">
                <a16:creationId xmlns:a16="http://schemas.microsoft.com/office/drawing/2014/main" id="{9A23A420-4BC5-4D7A-8B8E-1EB6397FFC6F}"/>
              </a:ext>
            </a:extLst>
          </p:cNvPr>
          <p:cNvSpPr/>
          <p:nvPr/>
        </p:nvSpPr>
        <p:spPr>
          <a:xfrm>
            <a:off x="5558462" y="4231718"/>
            <a:ext cx="1789938" cy="1028700"/>
          </a:xfrm>
          <a:prstGeom prst="rightArrow">
            <a:avLst>
              <a:gd name="adj1" fmla="val 46181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1350" b="1" dirty="0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Serpentine Process – Slide Template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73BC10F-FD37-427D-BE3D-7205A4A08D79}"/>
              </a:ext>
            </a:extLst>
          </p:cNvPr>
          <p:cNvCxnSpPr/>
          <p:nvPr/>
        </p:nvCxnSpPr>
        <p:spPr>
          <a:xfrm>
            <a:off x="4572000" y="4743191"/>
            <a:ext cx="1215055" cy="1"/>
          </a:xfrm>
          <a:prstGeom prst="line">
            <a:avLst/>
          </a:prstGeom>
          <a:ln w="479425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49622C7-440A-44CF-83E8-32225CEC1026}"/>
              </a:ext>
            </a:extLst>
          </p:cNvPr>
          <p:cNvCxnSpPr>
            <a:cxnSpLocks/>
          </p:cNvCxnSpPr>
          <p:nvPr/>
        </p:nvCxnSpPr>
        <p:spPr>
          <a:xfrm>
            <a:off x="3356946" y="4743191"/>
            <a:ext cx="1215055" cy="1"/>
          </a:xfrm>
          <a:prstGeom prst="line">
            <a:avLst/>
          </a:prstGeom>
          <a:ln w="479425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Arc 36">
            <a:extLst>
              <a:ext uri="{FF2B5EF4-FFF2-40B4-BE49-F238E27FC236}">
                <a16:creationId xmlns:a16="http://schemas.microsoft.com/office/drawing/2014/main" id="{75524BAF-097E-4ED2-AE57-61346587AF24}"/>
              </a:ext>
            </a:extLst>
          </p:cNvPr>
          <p:cNvSpPr/>
          <p:nvPr/>
        </p:nvSpPr>
        <p:spPr>
          <a:xfrm rot="5400000" flipV="1">
            <a:off x="2803357" y="3711733"/>
            <a:ext cx="1107178" cy="955736"/>
          </a:xfrm>
          <a:prstGeom prst="arc">
            <a:avLst/>
          </a:prstGeom>
          <a:ln w="479425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Arc 37">
            <a:extLst>
              <a:ext uri="{FF2B5EF4-FFF2-40B4-BE49-F238E27FC236}">
                <a16:creationId xmlns:a16="http://schemas.microsoft.com/office/drawing/2014/main" id="{FCA17704-78E1-473E-9A92-F283F4E2AEE4}"/>
              </a:ext>
            </a:extLst>
          </p:cNvPr>
          <p:cNvSpPr/>
          <p:nvPr/>
        </p:nvSpPr>
        <p:spPr>
          <a:xfrm rot="16200000">
            <a:off x="2801919" y="3710297"/>
            <a:ext cx="1110052" cy="955736"/>
          </a:xfrm>
          <a:prstGeom prst="arc">
            <a:avLst/>
          </a:prstGeom>
          <a:ln w="479425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D88EEDE-8EDD-4900-B379-2EF1FF7CC208}"/>
              </a:ext>
            </a:extLst>
          </p:cNvPr>
          <p:cNvCxnSpPr/>
          <p:nvPr/>
        </p:nvCxnSpPr>
        <p:spPr>
          <a:xfrm rot="10800000" flipV="1">
            <a:off x="3356946" y="3633141"/>
            <a:ext cx="1215055" cy="1"/>
          </a:xfrm>
          <a:prstGeom prst="line">
            <a:avLst/>
          </a:prstGeom>
          <a:ln w="47942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BBD8058-8CD0-4482-B651-92C69D56796A}"/>
              </a:ext>
            </a:extLst>
          </p:cNvPr>
          <p:cNvCxnSpPr>
            <a:cxnSpLocks/>
          </p:cNvCxnSpPr>
          <p:nvPr/>
        </p:nvCxnSpPr>
        <p:spPr>
          <a:xfrm rot="10800000" flipV="1">
            <a:off x="4572000" y="3633141"/>
            <a:ext cx="1215055" cy="1"/>
          </a:xfrm>
          <a:prstGeom prst="line">
            <a:avLst/>
          </a:prstGeom>
          <a:ln w="479425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Arc 40">
            <a:extLst>
              <a:ext uri="{FF2B5EF4-FFF2-40B4-BE49-F238E27FC236}">
                <a16:creationId xmlns:a16="http://schemas.microsoft.com/office/drawing/2014/main" id="{3CF2933B-6BF0-461E-BFC6-6C942699022E}"/>
              </a:ext>
            </a:extLst>
          </p:cNvPr>
          <p:cNvSpPr/>
          <p:nvPr/>
        </p:nvSpPr>
        <p:spPr>
          <a:xfrm rot="5400000">
            <a:off x="5232029" y="2600245"/>
            <a:ext cx="1110052" cy="955736"/>
          </a:xfrm>
          <a:prstGeom prst="arc">
            <a:avLst/>
          </a:prstGeom>
          <a:ln w="479425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2" name="Arc 41">
            <a:extLst>
              <a:ext uri="{FF2B5EF4-FFF2-40B4-BE49-F238E27FC236}">
                <a16:creationId xmlns:a16="http://schemas.microsoft.com/office/drawing/2014/main" id="{8F6E9B02-2B15-408A-A7E9-95CCDB890E8D}"/>
              </a:ext>
            </a:extLst>
          </p:cNvPr>
          <p:cNvSpPr/>
          <p:nvPr/>
        </p:nvSpPr>
        <p:spPr>
          <a:xfrm rot="16200000" flipV="1">
            <a:off x="5233467" y="2601685"/>
            <a:ext cx="1107178" cy="955736"/>
          </a:xfrm>
          <a:prstGeom prst="arc">
            <a:avLst/>
          </a:prstGeom>
          <a:ln w="479425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EA16FCCC-7EEF-4C22-8CD7-EF87B8CBAE5B}"/>
              </a:ext>
            </a:extLst>
          </p:cNvPr>
          <p:cNvCxnSpPr/>
          <p:nvPr/>
        </p:nvCxnSpPr>
        <p:spPr>
          <a:xfrm>
            <a:off x="4572000" y="2520218"/>
            <a:ext cx="1215055" cy="1"/>
          </a:xfrm>
          <a:prstGeom prst="line">
            <a:avLst/>
          </a:prstGeom>
          <a:ln w="479425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44FB6089-9405-4D62-8A4E-16ABF0F41B22}"/>
              </a:ext>
            </a:extLst>
          </p:cNvPr>
          <p:cNvCxnSpPr>
            <a:cxnSpLocks/>
          </p:cNvCxnSpPr>
          <p:nvPr/>
        </p:nvCxnSpPr>
        <p:spPr>
          <a:xfrm>
            <a:off x="3356946" y="2520218"/>
            <a:ext cx="1215055" cy="1"/>
          </a:xfrm>
          <a:prstGeom prst="line">
            <a:avLst/>
          </a:prstGeom>
          <a:ln w="479425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>
            <a:extLst>
              <a:ext uri="{FF2B5EF4-FFF2-40B4-BE49-F238E27FC236}">
                <a16:creationId xmlns:a16="http://schemas.microsoft.com/office/drawing/2014/main" id="{2541D741-437E-46F6-90E1-5870428BA53A}"/>
              </a:ext>
            </a:extLst>
          </p:cNvPr>
          <p:cNvSpPr/>
          <p:nvPr/>
        </p:nvSpPr>
        <p:spPr>
          <a:xfrm>
            <a:off x="3191975" y="3467969"/>
            <a:ext cx="329940" cy="329940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5</a:t>
            </a: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6739EEC1-2B54-478D-8F48-64281F572213}"/>
              </a:ext>
            </a:extLst>
          </p:cNvPr>
          <p:cNvSpPr/>
          <p:nvPr/>
        </p:nvSpPr>
        <p:spPr>
          <a:xfrm>
            <a:off x="3192353" y="4580891"/>
            <a:ext cx="329184" cy="329184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6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5B91C716-23BF-458A-8B9F-16E474E3DC0A}"/>
              </a:ext>
            </a:extLst>
          </p:cNvPr>
          <p:cNvSpPr/>
          <p:nvPr/>
        </p:nvSpPr>
        <p:spPr>
          <a:xfrm>
            <a:off x="4411550" y="2355626"/>
            <a:ext cx="329184" cy="329184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1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2DDC1E6C-B365-43FA-A36E-1A7E577B418B}"/>
              </a:ext>
            </a:extLst>
          </p:cNvPr>
          <p:cNvSpPr/>
          <p:nvPr/>
        </p:nvSpPr>
        <p:spPr>
          <a:xfrm>
            <a:off x="4411550" y="3467969"/>
            <a:ext cx="329184" cy="329184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4</a:t>
            </a: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87FA04EE-A50E-41C3-8EDF-61527EBB77B8}"/>
              </a:ext>
            </a:extLst>
          </p:cNvPr>
          <p:cNvSpPr/>
          <p:nvPr/>
        </p:nvSpPr>
        <p:spPr>
          <a:xfrm>
            <a:off x="4411550" y="4580891"/>
            <a:ext cx="329184" cy="329184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7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F419108E-831A-4E95-A244-3644B83419A8}"/>
              </a:ext>
            </a:extLst>
          </p:cNvPr>
          <p:cNvSpPr/>
          <p:nvPr/>
        </p:nvSpPr>
        <p:spPr>
          <a:xfrm>
            <a:off x="5630371" y="2355626"/>
            <a:ext cx="329184" cy="329184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2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1C2F55C8-3361-4072-BEB2-5E499E2CFF88}"/>
              </a:ext>
            </a:extLst>
          </p:cNvPr>
          <p:cNvSpPr/>
          <p:nvPr/>
        </p:nvSpPr>
        <p:spPr>
          <a:xfrm>
            <a:off x="5630371" y="3467969"/>
            <a:ext cx="329184" cy="329184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3</a:t>
            </a: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672A810E-9437-45DB-A114-205080AD05DF}"/>
              </a:ext>
            </a:extLst>
          </p:cNvPr>
          <p:cNvSpPr/>
          <p:nvPr/>
        </p:nvSpPr>
        <p:spPr>
          <a:xfrm>
            <a:off x="5630371" y="4580891"/>
            <a:ext cx="329184" cy="329184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8</a:t>
            </a:r>
          </a:p>
        </p:txBody>
      </p:sp>
      <p:sp>
        <p:nvSpPr>
          <p:cNvPr id="83" name="Arrow: Right 82">
            <a:extLst>
              <a:ext uri="{FF2B5EF4-FFF2-40B4-BE49-F238E27FC236}">
                <a16:creationId xmlns:a16="http://schemas.microsoft.com/office/drawing/2014/main" id="{2A16451D-29B6-4637-A066-9CECF40E8882}"/>
              </a:ext>
            </a:extLst>
          </p:cNvPr>
          <p:cNvSpPr/>
          <p:nvPr/>
        </p:nvSpPr>
        <p:spPr>
          <a:xfrm>
            <a:off x="2045807" y="2008037"/>
            <a:ext cx="1789938" cy="1028700"/>
          </a:xfrm>
          <a:prstGeom prst="rightArrow">
            <a:avLst>
              <a:gd name="adj1" fmla="val 48033"/>
              <a:gd name="adj2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dirty="0"/>
              <a:t>Lorem Ipsum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18D374F-73FD-4DE4-ABAA-F291468B2F05}"/>
              </a:ext>
            </a:extLst>
          </p:cNvPr>
          <p:cNvGrpSpPr/>
          <p:nvPr/>
        </p:nvGrpSpPr>
        <p:grpSpPr>
          <a:xfrm>
            <a:off x="6974393" y="2382234"/>
            <a:ext cx="1925752" cy="1391757"/>
            <a:chOff x="6974393" y="3025362"/>
            <a:chExt cx="1925752" cy="1391757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C2F95F1-94AB-4850-8070-E91574853E3A}"/>
                </a:ext>
              </a:extLst>
            </p:cNvPr>
            <p:cNvSpPr txBox="1"/>
            <p:nvPr/>
          </p:nvSpPr>
          <p:spPr>
            <a:xfrm>
              <a:off x="6974393" y="302536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ABAD6D71-DB86-4689-940E-A7C82EE82901}"/>
                </a:ext>
              </a:extLst>
            </p:cNvPr>
            <p:cNvSpPr txBox="1"/>
            <p:nvPr/>
          </p:nvSpPr>
          <p:spPr>
            <a:xfrm>
              <a:off x="6979504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C3113C6C-2B2C-49F5-AC8E-E7DC350DAD97}"/>
              </a:ext>
            </a:extLst>
          </p:cNvPr>
          <p:cNvGrpSpPr/>
          <p:nvPr/>
        </p:nvGrpSpPr>
        <p:grpSpPr>
          <a:xfrm>
            <a:off x="249702" y="3535839"/>
            <a:ext cx="1925752" cy="1391758"/>
            <a:chOff x="249702" y="3025361"/>
            <a:chExt cx="1925752" cy="1391758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EF96E9F-1959-49D9-AB91-65E870C5EE63}"/>
                </a:ext>
              </a:extLst>
            </p:cNvPr>
            <p:cNvSpPr txBox="1"/>
            <p:nvPr/>
          </p:nvSpPr>
          <p:spPr>
            <a:xfrm>
              <a:off x="249702" y="302536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15CC556F-33E3-43BF-BED2-7C4178E3E056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81A02C50-E249-4B57-9796-3085EDA2F0B4}"/>
              </a:ext>
            </a:extLst>
          </p:cNvPr>
          <p:cNvGrpSpPr/>
          <p:nvPr/>
        </p:nvGrpSpPr>
        <p:grpSpPr>
          <a:xfrm>
            <a:off x="3829913" y="1136618"/>
            <a:ext cx="3448524" cy="930092"/>
            <a:chOff x="6697329" y="1266169"/>
            <a:chExt cx="2202817" cy="930092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17A49EF-B4AD-43F8-A75B-EABFE561F7CF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1768CC2A-A733-47D8-8734-9443E97AC97D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BEFA11D-5EA0-4B50-8832-7A63E23566A2}"/>
              </a:ext>
            </a:extLst>
          </p:cNvPr>
          <p:cNvGrpSpPr/>
          <p:nvPr/>
        </p:nvGrpSpPr>
        <p:grpSpPr>
          <a:xfrm>
            <a:off x="2591663" y="5140787"/>
            <a:ext cx="3448524" cy="930092"/>
            <a:chOff x="6697329" y="1266169"/>
            <a:chExt cx="2202817" cy="930092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B34977AE-3B3F-47FE-BC06-5402E33437D3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E4593C87-47C2-42F1-853A-750F9B4EE0D1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02498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391</Words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Serpentine Process – Slide Template</vt:lpstr>
      <vt:lpstr>Serpentine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Serpentine Process</dc:title>
  <dc:creator>PresentationGO.com</dc:creator>
  <dc:description>© Copyright PresentationGO.com</dc:description>
  <dcterms:created xsi:type="dcterms:W3CDTF">2014-11-26T05:14:11Z</dcterms:created>
  <dcterms:modified xsi:type="dcterms:W3CDTF">2019-09-07T03:28:59Z</dcterms:modified>
  <cp:category>Charts &amp; Diagrams</cp:category>
</cp:coreProperties>
</file>