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792" y="16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62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60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Arrow: Right 83">
            <a:extLst>
              <a:ext uri="{FF2B5EF4-FFF2-40B4-BE49-F238E27FC236}">
                <a16:creationId xmlns:a16="http://schemas.microsoft.com/office/drawing/2014/main" id="{9A23A420-4BC5-4D7A-8B8E-1EB6397FFC6F}"/>
              </a:ext>
            </a:extLst>
          </p:cNvPr>
          <p:cNvSpPr/>
          <p:nvPr/>
        </p:nvSpPr>
        <p:spPr>
          <a:xfrm>
            <a:off x="7411282" y="4499290"/>
            <a:ext cx="2386584" cy="1371600"/>
          </a:xfrm>
          <a:prstGeom prst="rightArrow">
            <a:avLst>
              <a:gd name="adj1" fmla="val 46181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Serpentine Process – Slide Template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73BC10F-FD37-427D-BE3D-7205A4A08D79}"/>
              </a:ext>
            </a:extLst>
          </p:cNvPr>
          <p:cNvCxnSpPr/>
          <p:nvPr/>
        </p:nvCxnSpPr>
        <p:spPr>
          <a:xfrm>
            <a:off x="6096000" y="5181254"/>
            <a:ext cx="1620073" cy="1"/>
          </a:xfrm>
          <a:prstGeom prst="line">
            <a:avLst/>
          </a:prstGeom>
          <a:ln w="6350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49622C7-440A-44CF-83E8-32225CEC1026}"/>
              </a:ext>
            </a:extLst>
          </p:cNvPr>
          <p:cNvCxnSpPr>
            <a:cxnSpLocks/>
          </p:cNvCxnSpPr>
          <p:nvPr/>
        </p:nvCxnSpPr>
        <p:spPr>
          <a:xfrm>
            <a:off x="4475927" y="5181254"/>
            <a:ext cx="1620073" cy="1"/>
          </a:xfrm>
          <a:prstGeom prst="line">
            <a:avLst/>
          </a:prstGeom>
          <a:ln w="6350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rc 36">
            <a:extLst>
              <a:ext uri="{FF2B5EF4-FFF2-40B4-BE49-F238E27FC236}">
                <a16:creationId xmlns:a16="http://schemas.microsoft.com/office/drawing/2014/main" id="{75524BAF-097E-4ED2-AE57-61346587AF24}"/>
              </a:ext>
            </a:extLst>
          </p:cNvPr>
          <p:cNvSpPr/>
          <p:nvPr/>
        </p:nvSpPr>
        <p:spPr>
          <a:xfrm rot="5400000" flipV="1">
            <a:off x="3737809" y="3805977"/>
            <a:ext cx="1476237" cy="1274314"/>
          </a:xfrm>
          <a:prstGeom prst="arc">
            <a:avLst/>
          </a:prstGeom>
          <a:ln w="6350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FCA17704-78E1-473E-9A92-F283F4E2AEE4}"/>
              </a:ext>
            </a:extLst>
          </p:cNvPr>
          <p:cNvSpPr/>
          <p:nvPr/>
        </p:nvSpPr>
        <p:spPr>
          <a:xfrm rot="16200000">
            <a:off x="3735892" y="3804063"/>
            <a:ext cx="1480069" cy="1274314"/>
          </a:xfrm>
          <a:prstGeom prst="arc">
            <a:avLst/>
          </a:prstGeom>
          <a:ln w="6350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D88EEDE-8EDD-4900-B379-2EF1FF7CC208}"/>
              </a:ext>
            </a:extLst>
          </p:cNvPr>
          <p:cNvCxnSpPr/>
          <p:nvPr/>
        </p:nvCxnSpPr>
        <p:spPr>
          <a:xfrm rot="10800000" flipV="1">
            <a:off x="4475927" y="3701187"/>
            <a:ext cx="1620073" cy="1"/>
          </a:xfrm>
          <a:prstGeom prst="line">
            <a:avLst/>
          </a:prstGeom>
          <a:ln w="6350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BBD8058-8CD0-4482-B651-92C69D56796A}"/>
              </a:ext>
            </a:extLst>
          </p:cNvPr>
          <p:cNvCxnSpPr>
            <a:cxnSpLocks/>
          </p:cNvCxnSpPr>
          <p:nvPr/>
        </p:nvCxnSpPr>
        <p:spPr>
          <a:xfrm rot="10800000" flipV="1">
            <a:off x="6096000" y="3701187"/>
            <a:ext cx="1620073" cy="1"/>
          </a:xfrm>
          <a:prstGeom prst="line">
            <a:avLst/>
          </a:prstGeom>
          <a:ln w="6350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>
            <a:extLst>
              <a:ext uri="{FF2B5EF4-FFF2-40B4-BE49-F238E27FC236}">
                <a16:creationId xmlns:a16="http://schemas.microsoft.com/office/drawing/2014/main" id="{3CF2933B-6BF0-461E-BFC6-6C942699022E}"/>
              </a:ext>
            </a:extLst>
          </p:cNvPr>
          <p:cNvSpPr/>
          <p:nvPr/>
        </p:nvSpPr>
        <p:spPr>
          <a:xfrm rot="5400000">
            <a:off x="6976038" y="2323994"/>
            <a:ext cx="1480069" cy="1274314"/>
          </a:xfrm>
          <a:prstGeom prst="arc">
            <a:avLst/>
          </a:prstGeom>
          <a:ln w="6350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8F6E9B02-2B15-408A-A7E9-95CCDB890E8D}"/>
              </a:ext>
            </a:extLst>
          </p:cNvPr>
          <p:cNvSpPr/>
          <p:nvPr/>
        </p:nvSpPr>
        <p:spPr>
          <a:xfrm rot="16200000" flipV="1">
            <a:off x="6977955" y="2325913"/>
            <a:ext cx="1476237" cy="1274314"/>
          </a:xfrm>
          <a:prstGeom prst="arc">
            <a:avLst/>
          </a:prstGeom>
          <a:ln w="6350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A16FCCC-7EEF-4C22-8CD7-EF87B8CBAE5B}"/>
              </a:ext>
            </a:extLst>
          </p:cNvPr>
          <p:cNvCxnSpPr/>
          <p:nvPr/>
        </p:nvCxnSpPr>
        <p:spPr>
          <a:xfrm>
            <a:off x="6096000" y="2217290"/>
            <a:ext cx="1620073" cy="1"/>
          </a:xfrm>
          <a:prstGeom prst="line">
            <a:avLst/>
          </a:prstGeom>
          <a:ln w="6350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44FB6089-9405-4D62-8A4E-16ABF0F41B22}"/>
              </a:ext>
            </a:extLst>
          </p:cNvPr>
          <p:cNvCxnSpPr>
            <a:cxnSpLocks/>
          </p:cNvCxnSpPr>
          <p:nvPr/>
        </p:nvCxnSpPr>
        <p:spPr>
          <a:xfrm>
            <a:off x="4475927" y="2217290"/>
            <a:ext cx="1620073" cy="1"/>
          </a:xfrm>
          <a:prstGeom prst="line">
            <a:avLst/>
          </a:prstGeom>
          <a:ln w="6350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2541D741-437E-46F6-90E1-5870428BA53A}"/>
              </a:ext>
            </a:extLst>
          </p:cNvPr>
          <p:cNvSpPr/>
          <p:nvPr/>
        </p:nvSpPr>
        <p:spPr>
          <a:xfrm>
            <a:off x="4255966" y="3480958"/>
            <a:ext cx="439920" cy="439920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5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6739EEC1-2B54-478D-8F48-64281F572213}"/>
              </a:ext>
            </a:extLst>
          </p:cNvPr>
          <p:cNvSpPr/>
          <p:nvPr/>
        </p:nvSpPr>
        <p:spPr>
          <a:xfrm>
            <a:off x="4256470" y="4964855"/>
            <a:ext cx="438912" cy="438912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6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B91C716-23BF-458A-8B9F-16E474E3DC0A}"/>
              </a:ext>
            </a:extLst>
          </p:cNvPr>
          <p:cNvSpPr/>
          <p:nvPr/>
        </p:nvSpPr>
        <p:spPr>
          <a:xfrm>
            <a:off x="5882067" y="1997834"/>
            <a:ext cx="438912" cy="438912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1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2DDC1E6C-B365-43FA-A36E-1A7E577B418B}"/>
              </a:ext>
            </a:extLst>
          </p:cNvPr>
          <p:cNvSpPr/>
          <p:nvPr/>
        </p:nvSpPr>
        <p:spPr>
          <a:xfrm>
            <a:off x="5882067" y="3480958"/>
            <a:ext cx="438912" cy="438912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4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87FA04EE-A50E-41C3-8EDF-61527EBB77B8}"/>
              </a:ext>
            </a:extLst>
          </p:cNvPr>
          <p:cNvSpPr/>
          <p:nvPr/>
        </p:nvSpPr>
        <p:spPr>
          <a:xfrm>
            <a:off x="5882067" y="4964855"/>
            <a:ext cx="438912" cy="438912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7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F419108E-831A-4E95-A244-3644B83419A8}"/>
              </a:ext>
            </a:extLst>
          </p:cNvPr>
          <p:cNvSpPr/>
          <p:nvPr/>
        </p:nvSpPr>
        <p:spPr>
          <a:xfrm>
            <a:off x="7507161" y="1997834"/>
            <a:ext cx="438912" cy="438912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2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C2F55C8-3361-4072-BEB2-5E499E2CFF88}"/>
              </a:ext>
            </a:extLst>
          </p:cNvPr>
          <p:cNvSpPr/>
          <p:nvPr/>
        </p:nvSpPr>
        <p:spPr>
          <a:xfrm>
            <a:off x="7507161" y="3480958"/>
            <a:ext cx="438912" cy="438912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3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672A810E-9437-45DB-A114-205080AD05DF}"/>
              </a:ext>
            </a:extLst>
          </p:cNvPr>
          <p:cNvSpPr/>
          <p:nvPr/>
        </p:nvSpPr>
        <p:spPr>
          <a:xfrm>
            <a:off x="7507161" y="4964855"/>
            <a:ext cx="438912" cy="438912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8</a:t>
            </a:r>
          </a:p>
        </p:txBody>
      </p:sp>
      <p:sp>
        <p:nvSpPr>
          <p:cNvPr id="83" name="Arrow: Right 82">
            <a:extLst>
              <a:ext uri="{FF2B5EF4-FFF2-40B4-BE49-F238E27FC236}">
                <a16:creationId xmlns:a16="http://schemas.microsoft.com/office/drawing/2014/main" id="{2A16451D-29B6-4637-A066-9CECF40E8882}"/>
              </a:ext>
            </a:extLst>
          </p:cNvPr>
          <p:cNvSpPr/>
          <p:nvPr/>
        </p:nvSpPr>
        <p:spPr>
          <a:xfrm>
            <a:off x="2727743" y="1534382"/>
            <a:ext cx="2386584" cy="1371600"/>
          </a:xfrm>
          <a:prstGeom prst="rightArrow">
            <a:avLst>
              <a:gd name="adj1" fmla="val 46181"/>
              <a:gd name="adj2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Lorem Ipsum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5C2C77D-A788-4FC4-9432-093BF878AA92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023FC95-A1C2-40FC-AF6A-EB5F6609ED5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C473CA3-427B-476C-A20F-7305C2A528A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D1351073-CC40-4C95-98AF-8C0153EFA04A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7F7AA5B4-72D7-49DA-8419-7FF3DAB42F0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16F05B5-3971-4075-B599-39CCE694EE1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835A1A1-0DFE-4AC2-9D60-2D027EF73BAB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25C44EF-CE5E-495F-9AA1-59BFFE434E0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844149F2-28C9-4DEE-BD9F-BD35EF59384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CCB07CB-A4AF-4996-AFEC-BB195A3F447B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BE5CBBE-2DBB-4225-A3F5-137371B6A71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E3EE16A5-B91B-4ECB-A0B1-75F33DB374D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9383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Arrow: Right 83">
            <a:extLst>
              <a:ext uri="{FF2B5EF4-FFF2-40B4-BE49-F238E27FC236}">
                <a16:creationId xmlns:a16="http://schemas.microsoft.com/office/drawing/2014/main" id="{9A23A420-4BC5-4D7A-8B8E-1EB6397FFC6F}"/>
              </a:ext>
            </a:extLst>
          </p:cNvPr>
          <p:cNvSpPr/>
          <p:nvPr/>
        </p:nvSpPr>
        <p:spPr>
          <a:xfrm>
            <a:off x="7411282" y="4499290"/>
            <a:ext cx="2386584" cy="1371600"/>
          </a:xfrm>
          <a:prstGeom prst="rightArrow">
            <a:avLst>
              <a:gd name="adj1" fmla="val 46181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Serpentine Process – Slide Template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73BC10F-FD37-427D-BE3D-7205A4A08D79}"/>
              </a:ext>
            </a:extLst>
          </p:cNvPr>
          <p:cNvCxnSpPr/>
          <p:nvPr/>
        </p:nvCxnSpPr>
        <p:spPr>
          <a:xfrm>
            <a:off x="6096000" y="5181254"/>
            <a:ext cx="1620073" cy="1"/>
          </a:xfrm>
          <a:prstGeom prst="line">
            <a:avLst/>
          </a:prstGeom>
          <a:ln w="6350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49622C7-440A-44CF-83E8-32225CEC1026}"/>
              </a:ext>
            </a:extLst>
          </p:cNvPr>
          <p:cNvCxnSpPr>
            <a:cxnSpLocks/>
          </p:cNvCxnSpPr>
          <p:nvPr/>
        </p:nvCxnSpPr>
        <p:spPr>
          <a:xfrm>
            <a:off x="4475927" y="5181254"/>
            <a:ext cx="1620073" cy="1"/>
          </a:xfrm>
          <a:prstGeom prst="line">
            <a:avLst/>
          </a:prstGeom>
          <a:ln w="6350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rc 36">
            <a:extLst>
              <a:ext uri="{FF2B5EF4-FFF2-40B4-BE49-F238E27FC236}">
                <a16:creationId xmlns:a16="http://schemas.microsoft.com/office/drawing/2014/main" id="{75524BAF-097E-4ED2-AE57-61346587AF24}"/>
              </a:ext>
            </a:extLst>
          </p:cNvPr>
          <p:cNvSpPr/>
          <p:nvPr/>
        </p:nvSpPr>
        <p:spPr>
          <a:xfrm rot="5400000" flipV="1">
            <a:off x="3737809" y="3805977"/>
            <a:ext cx="1476237" cy="1274314"/>
          </a:xfrm>
          <a:prstGeom prst="arc">
            <a:avLst/>
          </a:prstGeom>
          <a:ln w="6350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FCA17704-78E1-473E-9A92-F283F4E2AEE4}"/>
              </a:ext>
            </a:extLst>
          </p:cNvPr>
          <p:cNvSpPr/>
          <p:nvPr/>
        </p:nvSpPr>
        <p:spPr>
          <a:xfrm rot="16200000">
            <a:off x="3735892" y="3804063"/>
            <a:ext cx="1480069" cy="1274314"/>
          </a:xfrm>
          <a:prstGeom prst="arc">
            <a:avLst/>
          </a:prstGeom>
          <a:ln w="6350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D88EEDE-8EDD-4900-B379-2EF1FF7CC208}"/>
              </a:ext>
            </a:extLst>
          </p:cNvPr>
          <p:cNvCxnSpPr/>
          <p:nvPr/>
        </p:nvCxnSpPr>
        <p:spPr>
          <a:xfrm rot="10800000" flipV="1">
            <a:off x="4475927" y="3701187"/>
            <a:ext cx="1620073" cy="1"/>
          </a:xfrm>
          <a:prstGeom prst="line">
            <a:avLst/>
          </a:prstGeom>
          <a:ln w="6350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BBD8058-8CD0-4482-B651-92C69D56796A}"/>
              </a:ext>
            </a:extLst>
          </p:cNvPr>
          <p:cNvCxnSpPr>
            <a:cxnSpLocks/>
          </p:cNvCxnSpPr>
          <p:nvPr/>
        </p:nvCxnSpPr>
        <p:spPr>
          <a:xfrm rot="10800000" flipV="1">
            <a:off x="6096000" y="3701187"/>
            <a:ext cx="1620073" cy="1"/>
          </a:xfrm>
          <a:prstGeom prst="line">
            <a:avLst/>
          </a:prstGeom>
          <a:ln w="6350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>
            <a:extLst>
              <a:ext uri="{FF2B5EF4-FFF2-40B4-BE49-F238E27FC236}">
                <a16:creationId xmlns:a16="http://schemas.microsoft.com/office/drawing/2014/main" id="{3CF2933B-6BF0-461E-BFC6-6C942699022E}"/>
              </a:ext>
            </a:extLst>
          </p:cNvPr>
          <p:cNvSpPr/>
          <p:nvPr/>
        </p:nvSpPr>
        <p:spPr>
          <a:xfrm rot="5400000">
            <a:off x="6976038" y="2323994"/>
            <a:ext cx="1480069" cy="1274314"/>
          </a:xfrm>
          <a:prstGeom prst="arc">
            <a:avLst/>
          </a:prstGeom>
          <a:ln w="6350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8F6E9B02-2B15-408A-A7E9-95CCDB890E8D}"/>
              </a:ext>
            </a:extLst>
          </p:cNvPr>
          <p:cNvSpPr/>
          <p:nvPr/>
        </p:nvSpPr>
        <p:spPr>
          <a:xfrm rot="16200000" flipV="1">
            <a:off x="6977955" y="2325913"/>
            <a:ext cx="1476237" cy="1274314"/>
          </a:xfrm>
          <a:prstGeom prst="arc">
            <a:avLst/>
          </a:prstGeom>
          <a:ln w="6350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A16FCCC-7EEF-4C22-8CD7-EF87B8CBAE5B}"/>
              </a:ext>
            </a:extLst>
          </p:cNvPr>
          <p:cNvCxnSpPr/>
          <p:nvPr/>
        </p:nvCxnSpPr>
        <p:spPr>
          <a:xfrm>
            <a:off x="6096000" y="2217290"/>
            <a:ext cx="1620073" cy="1"/>
          </a:xfrm>
          <a:prstGeom prst="line">
            <a:avLst/>
          </a:prstGeom>
          <a:ln w="6350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44FB6089-9405-4D62-8A4E-16ABF0F41B22}"/>
              </a:ext>
            </a:extLst>
          </p:cNvPr>
          <p:cNvCxnSpPr>
            <a:cxnSpLocks/>
          </p:cNvCxnSpPr>
          <p:nvPr/>
        </p:nvCxnSpPr>
        <p:spPr>
          <a:xfrm>
            <a:off x="4475927" y="2217290"/>
            <a:ext cx="1620073" cy="1"/>
          </a:xfrm>
          <a:prstGeom prst="line">
            <a:avLst/>
          </a:prstGeom>
          <a:ln w="6350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2541D741-437E-46F6-90E1-5870428BA53A}"/>
              </a:ext>
            </a:extLst>
          </p:cNvPr>
          <p:cNvSpPr/>
          <p:nvPr/>
        </p:nvSpPr>
        <p:spPr>
          <a:xfrm>
            <a:off x="4255966" y="3480958"/>
            <a:ext cx="439920" cy="439920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5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6739EEC1-2B54-478D-8F48-64281F572213}"/>
              </a:ext>
            </a:extLst>
          </p:cNvPr>
          <p:cNvSpPr/>
          <p:nvPr/>
        </p:nvSpPr>
        <p:spPr>
          <a:xfrm>
            <a:off x="4256470" y="4964855"/>
            <a:ext cx="438912" cy="438912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6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B91C716-23BF-458A-8B9F-16E474E3DC0A}"/>
              </a:ext>
            </a:extLst>
          </p:cNvPr>
          <p:cNvSpPr/>
          <p:nvPr/>
        </p:nvSpPr>
        <p:spPr>
          <a:xfrm>
            <a:off x="5882067" y="1997834"/>
            <a:ext cx="438912" cy="438912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1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2DDC1E6C-B365-43FA-A36E-1A7E577B418B}"/>
              </a:ext>
            </a:extLst>
          </p:cNvPr>
          <p:cNvSpPr/>
          <p:nvPr/>
        </p:nvSpPr>
        <p:spPr>
          <a:xfrm>
            <a:off x="5882067" y="3480958"/>
            <a:ext cx="438912" cy="438912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4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87FA04EE-A50E-41C3-8EDF-61527EBB77B8}"/>
              </a:ext>
            </a:extLst>
          </p:cNvPr>
          <p:cNvSpPr/>
          <p:nvPr/>
        </p:nvSpPr>
        <p:spPr>
          <a:xfrm>
            <a:off x="5882067" y="4964855"/>
            <a:ext cx="438912" cy="438912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7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F419108E-831A-4E95-A244-3644B83419A8}"/>
              </a:ext>
            </a:extLst>
          </p:cNvPr>
          <p:cNvSpPr/>
          <p:nvPr/>
        </p:nvSpPr>
        <p:spPr>
          <a:xfrm>
            <a:off x="7507161" y="1997834"/>
            <a:ext cx="438912" cy="438912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2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C2F55C8-3361-4072-BEB2-5E499E2CFF88}"/>
              </a:ext>
            </a:extLst>
          </p:cNvPr>
          <p:cNvSpPr/>
          <p:nvPr/>
        </p:nvSpPr>
        <p:spPr>
          <a:xfrm>
            <a:off x="7507161" y="3480958"/>
            <a:ext cx="438912" cy="438912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3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672A810E-9437-45DB-A114-205080AD05DF}"/>
              </a:ext>
            </a:extLst>
          </p:cNvPr>
          <p:cNvSpPr/>
          <p:nvPr/>
        </p:nvSpPr>
        <p:spPr>
          <a:xfrm>
            <a:off x="7507161" y="4964855"/>
            <a:ext cx="438912" cy="438912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8</a:t>
            </a:r>
          </a:p>
        </p:txBody>
      </p:sp>
      <p:sp>
        <p:nvSpPr>
          <p:cNvPr id="83" name="Arrow: Right 82">
            <a:extLst>
              <a:ext uri="{FF2B5EF4-FFF2-40B4-BE49-F238E27FC236}">
                <a16:creationId xmlns:a16="http://schemas.microsoft.com/office/drawing/2014/main" id="{2A16451D-29B6-4637-A066-9CECF40E8882}"/>
              </a:ext>
            </a:extLst>
          </p:cNvPr>
          <p:cNvSpPr/>
          <p:nvPr/>
        </p:nvSpPr>
        <p:spPr>
          <a:xfrm>
            <a:off x="2727743" y="1534382"/>
            <a:ext cx="2386584" cy="1371600"/>
          </a:xfrm>
          <a:prstGeom prst="rightArrow">
            <a:avLst>
              <a:gd name="adj1" fmla="val 46181"/>
              <a:gd name="adj2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Lorem Ipsum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5C2C77D-A788-4FC4-9432-093BF878AA92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023FC95-A1C2-40FC-AF6A-EB5F6609ED5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C473CA3-427B-476C-A20F-7305C2A528A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D1351073-CC40-4C95-98AF-8C0153EFA04A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7F7AA5B4-72D7-49DA-8419-7FF3DAB42F0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16F05B5-3971-4075-B599-39CCE694EE1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835A1A1-0DFE-4AC2-9D60-2D027EF73BAB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25C44EF-CE5E-495F-9AA1-59BFFE434E0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844149F2-28C9-4DEE-BD9F-BD35EF59384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CCB07CB-A4AF-4996-AFEC-BB195A3F447B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BE5CBBE-2DBB-4225-A3F5-137371B6A71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E3EE16A5-B91B-4ECB-A0B1-75F33DB374D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9414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8482</TotalTime>
  <Words>391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Serpentine Process – Slide Template</vt:lpstr>
      <vt:lpstr>Serpentine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Serpentine Process</dc:title>
  <dc:creator>PresentationGO.com</dc:creator>
  <dc:description>© Copyright PresentationGO.com</dc:description>
  <dcterms:created xsi:type="dcterms:W3CDTF">2014-11-26T05:14:11Z</dcterms:created>
  <dcterms:modified xsi:type="dcterms:W3CDTF">2019-09-07T03:23:34Z</dcterms:modified>
  <cp:category>Charts &amp; Diagrams</cp:category>
</cp:coreProperties>
</file>