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72" r:id="rId4"/>
    <p:sldId id="38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73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15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26" Type="http://schemas.openxmlformats.org/officeDocument/2006/relationships/image" Target="../media/image25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sv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Relationship Id="rId27" Type="http://schemas.openxmlformats.org/officeDocument/2006/relationships/image" Target="../media/image26.png"/><Relationship Id="rId30" Type="http://schemas.openxmlformats.org/officeDocument/2006/relationships/image" Target="../media/image29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13" Type="http://schemas.openxmlformats.org/officeDocument/2006/relationships/image" Target="../media/image26.png"/><Relationship Id="rId18" Type="http://schemas.openxmlformats.org/officeDocument/2006/relationships/image" Target="../media/image3.svg"/><Relationship Id="rId26" Type="http://schemas.openxmlformats.org/officeDocument/2006/relationships/image" Target="../media/image11.svg"/><Relationship Id="rId3" Type="http://schemas.openxmlformats.org/officeDocument/2006/relationships/image" Target="../media/image16.png"/><Relationship Id="rId21" Type="http://schemas.openxmlformats.org/officeDocument/2006/relationships/image" Target="../media/image6.png"/><Relationship Id="rId7" Type="http://schemas.openxmlformats.org/officeDocument/2006/relationships/image" Target="../media/image20.png"/><Relationship Id="rId12" Type="http://schemas.openxmlformats.org/officeDocument/2006/relationships/image" Target="../media/image25.svg"/><Relationship Id="rId17" Type="http://schemas.openxmlformats.org/officeDocument/2006/relationships/image" Target="../media/image2.png"/><Relationship Id="rId25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9.svg"/><Relationship Id="rId20" Type="http://schemas.openxmlformats.org/officeDocument/2006/relationships/image" Target="../media/image5.svg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svg"/><Relationship Id="rId11" Type="http://schemas.openxmlformats.org/officeDocument/2006/relationships/image" Target="../media/image24.png"/><Relationship Id="rId24" Type="http://schemas.openxmlformats.org/officeDocument/2006/relationships/image" Target="../media/image9.sv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23" Type="http://schemas.openxmlformats.org/officeDocument/2006/relationships/image" Target="../media/image8.png"/><Relationship Id="rId28" Type="http://schemas.openxmlformats.org/officeDocument/2006/relationships/image" Target="../media/image13.svg"/><Relationship Id="rId10" Type="http://schemas.openxmlformats.org/officeDocument/2006/relationships/image" Target="../media/image23.svg"/><Relationship Id="rId19" Type="http://schemas.openxmlformats.org/officeDocument/2006/relationships/image" Target="../media/image4.png"/><Relationship Id="rId4" Type="http://schemas.openxmlformats.org/officeDocument/2006/relationships/image" Target="../media/image17.svg"/><Relationship Id="rId9" Type="http://schemas.openxmlformats.org/officeDocument/2006/relationships/image" Target="../media/image22.png"/><Relationship Id="rId14" Type="http://schemas.openxmlformats.org/officeDocument/2006/relationships/image" Target="../media/image27.svg"/><Relationship Id="rId22" Type="http://schemas.openxmlformats.org/officeDocument/2006/relationships/image" Target="../media/image7.svg"/><Relationship Id="rId27" Type="http://schemas.openxmlformats.org/officeDocument/2006/relationships/image" Target="../media/image12.png"/><Relationship Id="rId30" Type="http://schemas.openxmlformats.org/officeDocument/2006/relationships/image" Target="../media/image1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Seven-Part Hourglass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7C2213C-64EB-7720-F419-565186487E28}"/>
              </a:ext>
            </a:extLst>
          </p:cNvPr>
          <p:cNvGrpSpPr/>
          <p:nvPr/>
        </p:nvGrpSpPr>
        <p:grpSpPr>
          <a:xfrm>
            <a:off x="6088887" y="2417447"/>
            <a:ext cx="2194560" cy="952227"/>
            <a:chOff x="8921977" y="1394910"/>
            <a:chExt cx="2926080" cy="1269634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9AD0C48-1DC8-73C7-7F3C-1F75BEA089C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03 - 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BB17260-B79A-8062-C19E-333D38E29B3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32B247B-F8EC-DEF7-190F-1066AD42DDA3}"/>
              </a:ext>
            </a:extLst>
          </p:cNvPr>
          <p:cNvGrpSpPr/>
          <p:nvPr/>
        </p:nvGrpSpPr>
        <p:grpSpPr>
          <a:xfrm>
            <a:off x="6695611" y="4749453"/>
            <a:ext cx="2194560" cy="952227"/>
            <a:chOff x="8921977" y="4001571"/>
            <a:chExt cx="2926080" cy="126963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17AC263-6552-593C-08B9-5AD3C5675820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07 - 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35FC066-3665-0AD7-605E-617B933BBF2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13044CD-04AC-9410-B945-FDCC3E62163D}"/>
              </a:ext>
            </a:extLst>
          </p:cNvPr>
          <p:cNvGrpSpPr/>
          <p:nvPr/>
        </p:nvGrpSpPr>
        <p:grpSpPr>
          <a:xfrm>
            <a:off x="860553" y="3000449"/>
            <a:ext cx="2194560" cy="952227"/>
            <a:chOff x="332936" y="2555951"/>
            <a:chExt cx="2926080" cy="1269634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50F8438-2DDC-3358-20B7-8E27871FE0D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04 - 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1FBF094-DB2B-9CB1-3723-35EF6B38C51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F55FE35-9B6A-9F4F-6D47-7C12C4BC2C5A}"/>
              </a:ext>
            </a:extLst>
          </p:cNvPr>
          <p:cNvGrpSpPr/>
          <p:nvPr/>
        </p:nvGrpSpPr>
        <p:grpSpPr>
          <a:xfrm>
            <a:off x="253830" y="4166453"/>
            <a:ext cx="2194560" cy="952227"/>
            <a:chOff x="332936" y="4580523"/>
            <a:chExt cx="2926080" cy="1269634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623D474-5F9E-18FB-57D6-63607BA493DE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06 - 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25A7093-049C-D53A-77F3-09FD6ECE75E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FE7C3F2-05C8-B559-DAC4-B4D2E21130BC}"/>
              </a:ext>
            </a:extLst>
          </p:cNvPr>
          <p:cNvGrpSpPr/>
          <p:nvPr/>
        </p:nvGrpSpPr>
        <p:grpSpPr>
          <a:xfrm>
            <a:off x="6695611" y="1251443"/>
            <a:ext cx="2194560" cy="952227"/>
            <a:chOff x="8921977" y="1394910"/>
            <a:chExt cx="2926080" cy="1269634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EC9F4D4-F87C-149D-8E2A-91880B45175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01 - 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CB21F73-53FA-6CEA-9CB1-308605FA3E7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28FBFAF-9A5D-5623-06D3-BBB0EA380D5A}"/>
              </a:ext>
            </a:extLst>
          </p:cNvPr>
          <p:cNvGrpSpPr/>
          <p:nvPr/>
        </p:nvGrpSpPr>
        <p:grpSpPr>
          <a:xfrm>
            <a:off x="253830" y="1834445"/>
            <a:ext cx="2194560" cy="952227"/>
            <a:chOff x="332936" y="2555951"/>
            <a:chExt cx="2926080" cy="1269634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72F0A3-0548-B934-7DE5-0CF90808D6B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02 - 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5C901D5-B74F-2C34-94A1-63C5DCE7B85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48F50B7-4B68-0AE5-5924-8D37570E8CD0}"/>
              </a:ext>
            </a:extLst>
          </p:cNvPr>
          <p:cNvGrpSpPr/>
          <p:nvPr/>
        </p:nvGrpSpPr>
        <p:grpSpPr>
          <a:xfrm>
            <a:off x="6088887" y="3583451"/>
            <a:ext cx="2194560" cy="952227"/>
            <a:chOff x="8921977" y="1394910"/>
            <a:chExt cx="2926080" cy="1269634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CDCFA3C-94D4-F41C-568B-21A4B61E0B7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05 - 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92937CF-A1F8-2A82-7250-C67EE86362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0E96F70-A654-CE4F-D4AC-C14A20240A9D}"/>
              </a:ext>
            </a:extLst>
          </p:cNvPr>
          <p:cNvGrpSpPr/>
          <p:nvPr/>
        </p:nvGrpSpPr>
        <p:grpSpPr>
          <a:xfrm>
            <a:off x="6586009" y="4747965"/>
            <a:ext cx="435717" cy="435717"/>
            <a:chOff x="8019900" y="3298773"/>
            <a:chExt cx="914400" cy="9144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65900508-67C8-664A-714D-220A5E4488DA}"/>
                </a:ext>
              </a:extLst>
            </p:cNvPr>
            <p:cNvSpPr/>
            <p:nvPr/>
          </p:nvSpPr>
          <p:spPr>
            <a:xfrm>
              <a:off x="8187197" y="346607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49" name="Graphic 48" descr="Badge 7 with solid fill">
              <a:extLst>
                <a:ext uri="{FF2B5EF4-FFF2-40B4-BE49-F238E27FC236}">
                  <a16:creationId xmlns:a16="http://schemas.microsoft.com/office/drawing/2014/main" id="{720EE234-46C7-697D-3253-B2A8BBEFAF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19900" y="3298773"/>
              <a:ext cx="914400" cy="914400"/>
            </a:xfrm>
            <a:prstGeom prst="rect">
              <a:avLst/>
            </a:prstGeom>
          </p:spPr>
        </p:pic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E763229-E8A6-BA6D-4D3D-1D33DDACE323}"/>
              </a:ext>
            </a:extLst>
          </p:cNvPr>
          <p:cNvGrpSpPr/>
          <p:nvPr/>
        </p:nvGrpSpPr>
        <p:grpSpPr>
          <a:xfrm>
            <a:off x="521698" y="4162244"/>
            <a:ext cx="435717" cy="435717"/>
            <a:chOff x="3502800" y="3098253"/>
            <a:chExt cx="914400" cy="9144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D08FE601-A19E-9DDB-3209-6B47DD5C3A0C}"/>
                </a:ext>
              </a:extLst>
            </p:cNvPr>
            <p:cNvSpPr/>
            <p:nvPr/>
          </p:nvSpPr>
          <p:spPr>
            <a:xfrm>
              <a:off x="3670097" y="326555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52" name="Graphic 51" descr="Badge 6 with solid fill">
              <a:extLst>
                <a:ext uri="{FF2B5EF4-FFF2-40B4-BE49-F238E27FC236}">
                  <a16:creationId xmlns:a16="http://schemas.microsoft.com/office/drawing/2014/main" id="{835BD70E-EBA5-D70D-8DAD-7A417705513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502800" y="3098253"/>
              <a:ext cx="914400" cy="914400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D71F195-5568-129F-B380-12E00B34585C}"/>
              </a:ext>
            </a:extLst>
          </p:cNvPr>
          <p:cNvGrpSpPr/>
          <p:nvPr/>
        </p:nvGrpSpPr>
        <p:grpSpPr>
          <a:xfrm>
            <a:off x="5968164" y="3576523"/>
            <a:ext cx="435717" cy="435717"/>
            <a:chOff x="6312180" y="3151326"/>
            <a:chExt cx="914400" cy="9144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CEFAAB8-9C3E-7260-485C-4F057AB9C16D}"/>
                </a:ext>
              </a:extLst>
            </p:cNvPr>
            <p:cNvSpPr/>
            <p:nvPr/>
          </p:nvSpPr>
          <p:spPr>
            <a:xfrm>
              <a:off x="6479477" y="3318623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55" name="Graphic 54" descr="Badge 5 with solid fill">
              <a:extLst>
                <a:ext uri="{FF2B5EF4-FFF2-40B4-BE49-F238E27FC236}">
                  <a16:creationId xmlns:a16="http://schemas.microsoft.com/office/drawing/2014/main" id="{76D0B070-ACB0-9785-BE8C-7F703234874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312180" y="3151326"/>
              <a:ext cx="914400" cy="914400"/>
            </a:xfrm>
            <a:prstGeom prst="rect">
              <a:avLst/>
            </a:prstGeom>
          </p:spPr>
        </p:pic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22FAEFF-1143-6F5D-C4F0-9D4490EC2A8A}"/>
              </a:ext>
            </a:extLst>
          </p:cNvPr>
          <p:cNvGrpSpPr/>
          <p:nvPr/>
        </p:nvGrpSpPr>
        <p:grpSpPr>
          <a:xfrm>
            <a:off x="1120895" y="2990802"/>
            <a:ext cx="435717" cy="435717"/>
            <a:chOff x="8641500" y="4594593"/>
            <a:chExt cx="914400" cy="9144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A527DD95-3B39-B54F-3123-9CFCD85A14FE}"/>
                </a:ext>
              </a:extLst>
            </p:cNvPr>
            <p:cNvSpPr/>
            <p:nvPr/>
          </p:nvSpPr>
          <p:spPr>
            <a:xfrm>
              <a:off x="8808797" y="476189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58" name="Graphic 57" descr="Badge 4 with solid fill">
              <a:extLst>
                <a:ext uri="{FF2B5EF4-FFF2-40B4-BE49-F238E27FC236}">
                  <a16:creationId xmlns:a16="http://schemas.microsoft.com/office/drawing/2014/main" id="{E51289C4-A8AB-9A7D-ECFF-C822D2E5AAA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8641500" y="4594593"/>
              <a:ext cx="914400" cy="914400"/>
            </a:xfrm>
            <a:prstGeom prst="rect">
              <a:avLst/>
            </a:prstGeom>
          </p:spPr>
        </p:pic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D6A13E7-283D-45CA-4A2A-D4617F6269EA}"/>
              </a:ext>
            </a:extLst>
          </p:cNvPr>
          <p:cNvGrpSpPr/>
          <p:nvPr/>
        </p:nvGrpSpPr>
        <p:grpSpPr>
          <a:xfrm>
            <a:off x="5962763" y="2405081"/>
            <a:ext cx="435717" cy="435717"/>
            <a:chOff x="7297980" y="4686033"/>
            <a:chExt cx="914400" cy="914400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1485CFEB-4B15-836F-9C4F-1660244D5D01}"/>
                </a:ext>
              </a:extLst>
            </p:cNvPr>
            <p:cNvSpPr/>
            <p:nvPr/>
          </p:nvSpPr>
          <p:spPr>
            <a:xfrm>
              <a:off x="7465277" y="485333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61" name="Graphic 60" descr="Badge 3 with solid fill">
              <a:extLst>
                <a:ext uri="{FF2B5EF4-FFF2-40B4-BE49-F238E27FC236}">
                  <a16:creationId xmlns:a16="http://schemas.microsoft.com/office/drawing/2014/main" id="{710295FE-04F2-ADC5-1811-EA083EC1AC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297980" y="4686033"/>
              <a:ext cx="914400" cy="914400"/>
            </a:xfrm>
            <a:prstGeom prst="rect">
              <a:avLst/>
            </a:prstGeom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C646D77-4AE3-BD75-DCAF-3481697819E1}"/>
              </a:ext>
            </a:extLst>
          </p:cNvPr>
          <p:cNvGrpSpPr/>
          <p:nvPr/>
        </p:nvGrpSpPr>
        <p:grpSpPr>
          <a:xfrm>
            <a:off x="521698" y="1819360"/>
            <a:ext cx="435717" cy="435717"/>
            <a:chOff x="5725860" y="5384608"/>
            <a:chExt cx="914400" cy="914400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803C5B07-2C3F-9D5E-885A-4134C2DCC9A3}"/>
                </a:ext>
              </a:extLst>
            </p:cNvPr>
            <p:cNvSpPr/>
            <p:nvPr/>
          </p:nvSpPr>
          <p:spPr>
            <a:xfrm>
              <a:off x="5893157" y="5551905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64" name="Graphic 63" descr="Badge with solid fill">
              <a:extLst>
                <a:ext uri="{FF2B5EF4-FFF2-40B4-BE49-F238E27FC236}">
                  <a16:creationId xmlns:a16="http://schemas.microsoft.com/office/drawing/2014/main" id="{BEC654CB-1450-D3DB-797A-BB9B9115015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5725860" y="538460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F1883F6-BF8E-880B-4A24-CC15737EDD7D}"/>
              </a:ext>
            </a:extLst>
          </p:cNvPr>
          <p:cNvGrpSpPr/>
          <p:nvPr/>
        </p:nvGrpSpPr>
        <p:grpSpPr>
          <a:xfrm>
            <a:off x="6586010" y="1233639"/>
            <a:ext cx="435717" cy="435717"/>
            <a:chOff x="9905282" y="4213173"/>
            <a:chExt cx="914400" cy="914400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53F2EFBF-7015-82E6-8D2F-BE1D336A1716}"/>
                </a:ext>
              </a:extLst>
            </p:cNvPr>
            <p:cNvSpPr/>
            <p:nvPr/>
          </p:nvSpPr>
          <p:spPr>
            <a:xfrm>
              <a:off x="10072579" y="438047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67" name="Graphic 66" descr="Badge 1 with solid fill">
              <a:extLst>
                <a:ext uri="{FF2B5EF4-FFF2-40B4-BE49-F238E27FC236}">
                  <a16:creationId xmlns:a16="http://schemas.microsoft.com/office/drawing/2014/main" id="{6F99A7A0-69F8-7ED1-355F-611CA3DA7968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9905282" y="4213173"/>
              <a:ext cx="914400" cy="914400"/>
            </a:xfrm>
            <a:prstGeom prst="rect">
              <a:avLst/>
            </a:prstGeom>
          </p:spPr>
        </p:pic>
      </p:grpSp>
      <p:sp>
        <p:nvSpPr>
          <p:cNvPr id="4" name="Shape">
            <a:extLst>
              <a:ext uri="{FF2B5EF4-FFF2-40B4-BE49-F238E27FC236}">
                <a16:creationId xmlns:a16="http://schemas.microsoft.com/office/drawing/2014/main" id="{8901A9B9-8033-C51E-1B53-C6D8813F9843}"/>
              </a:ext>
            </a:extLst>
          </p:cNvPr>
          <p:cNvSpPr/>
          <p:nvPr/>
        </p:nvSpPr>
        <p:spPr>
          <a:xfrm>
            <a:off x="3016561" y="1253099"/>
            <a:ext cx="3110878" cy="44485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51"/>
                </a:moveTo>
                <a:lnTo>
                  <a:pt x="21600" y="551"/>
                </a:lnTo>
                <a:lnTo>
                  <a:pt x="21600" y="387"/>
                </a:lnTo>
                <a:cubicBezTo>
                  <a:pt x="21600" y="174"/>
                  <a:pt x="21351" y="0"/>
                  <a:pt x="21046" y="0"/>
                </a:cubicBezTo>
                <a:lnTo>
                  <a:pt x="557" y="0"/>
                </a:lnTo>
                <a:cubicBezTo>
                  <a:pt x="252" y="0"/>
                  <a:pt x="3" y="174"/>
                  <a:pt x="3" y="387"/>
                </a:cubicBezTo>
                <a:lnTo>
                  <a:pt x="3" y="551"/>
                </a:lnTo>
                <a:lnTo>
                  <a:pt x="3" y="551"/>
                </a:lnTo>
                <a:cubicBezTo>
                  <a:pt x="3696" y="3028"/>
                  <a:pt x="6033" y="6701"/>
                  <a:pt x="6033" y="10800"/>
                </a:cubicBezTo>
                <a:cubicBezTo>
                  <a:pt x="6033" y="14838"/>
                  <a:pt x="3763" y="18464"/>
                  <a:pt x="165" y="20938"/>
                </a:cubicBezTo>
                <a:cubicBezTo>
                  <a:pt x="60" y="21010"/>
                  <a:pt x="0" y="21110"/>
                  <a:pt x="0" y="21213"/>
                </a:cubicBezTo>
                <a:lnTo>
                  <a:pt x="0" y="21213"/>
                </a:lnTo>
                <a:cubicBezTo>
                  <a:pt x="0" y="21426"/>
                  <a:pt x="249" y="21600"/>
                  <a:pt x="554" y="21600"/>
                </a:cubicBezTo>
                <a:lnTo>
                  <a:pt x="21043" y="21600"/>
                </a:lnTo>
                <a:cubicBezTo>
                  <a:pt x="21348" y="21600"/>
                  <a:pt x="21597" y="21426"/>
                  <a:pt x="21597" y="21213"/>
                </a:cubicBezTo>
                <a:lnTo>
                  <a:pt x="21597" y="21213"/>
                </a:lnTo>
                <a:cubicBezTo>
                  <a:pt x="21597" y="21110"/>
                  <a:pt x="21537" y="21012"/>
                  <a:pt x="21432" y="20938"/>
                </a:cubicBezTo>
                <a:cubicBezTo>
                  <a:pt x="17834" y="18464"/>
                  <a:pt x="15563" y="14840"/>
                  <a:pt x="15563" y="10800"/>
                </a:cubicBezTo>
                <a:cubicBezTo>
                  <a:pt x="15570" y="6701"/>
                  <a:pt x="17907" y="3028"/>
                  <a:pt x="21600" y="55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F31FE4F-3280-232A-8115-D076BECB9DEC}"/>
              </a:ext>
            </a:extLst>
          </p:cNvPr>
          <p:cNvSpPr/>
          <p:nvPr/>
        </p:nvSpPr>
        <p:spPr>
          <a:xfrm>
            <a:off x="3660940" y="4463976"/>
            <a:ext cx="1822122" cy="506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0691" y="14838"/>
                  <a:pt x="19925" y="7602"/>
                  <a:pt x="19315" y="0"/>
                </a:cubicBezTo>
                <a:lnTo>
                  <a:pt x="2285" y="0"/>
                </a:lnTo>
                <a:cubicBezTo>
                  <a:pt x="1675" y="7602"/>
                  <a:pt x="909" y="14838"/>
                  <a:pt x="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DAEAB82-7D51-FEE9-4766-772654613947}"/>
              </a:ext>
            </a:extLst>
          </p:cNvPr>
          <p:cNvSpPr/>
          <p:nvPr/>
        </p:nvSpPr>
        <p:spPr>
          <a:xfrm>
            <a:off x="3342431" y="1369159"/>
            <a:ext cx="2459139" cy="506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7" h="21600" extrusionOk="0">
                <a:moveTo>
                  <a:pt x="18946" y="21600"/>
                </a:moveTo>
                <a:cubicBezTo>
                  <a:pt x="19572" y="15807"/>
                  <a:pt x="20281" y="10402"/>
                  <a:pt x="21055" y="5427"/>
                </a:cubicBezTo>
                <a:cubicBezTo>
                  <a:pt x="21399" y="3209"/>
                  <a:pt x="21081" y="0"/>
                  <a:pt x="20516" y="0"/>
                </a:cubicBezTo>
                <a:lnTo>
                  <a:pt x="682" y="0"/>
                </a:lnTo>
                <a:cubicBezTo>
                  <a:pt x="117" y="0"/>
                  <a:pt x="-201" y="3209"/>
                  <a:pt x="143" y="5427"/>
                </a:cubicBezTo>
                <a:cubicBezTo>
                  <a:pt x="917" y="10380"/>
                  <a:pt x="1621" y="15807"/>
                  <a:pt x="2252" y="21600"/>
                </a:cubicBezTo>
                <a:lnTo>
                  <a:pt x="18946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A583690-AB62-CD6D-B56F-63F7E9329F5E}"/>
              </a:ext>
            </a:extLst>
          </p:cNvPr>
          <p:cNvSpPr/>
          <p:nvPr/>
        </p:nvSpPr>
        <p:spPr>
          <a:xfrm>
            <a:off x="3981361" y="3226351"/>
            <a:ext cx="1181277" cy="505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cubicBezTo>
                  <a:pt x="102" y="3557"/>
                  <a:pt x="157" y="7157"/>
                  <a:pt x="157" y="10800"/>
                </a:cubicBezTo>
                <a:cubicBezTo>
                  <a:pt x="157" y="14443"/>
                  <a:pt x="101" y="18043"/>
                  <a:pt x="0" y="21600"/>
                </a:cubicBezTo>
                <a:lnTo>
                  <a:pt x="21600" y="21600"/>
                </a:lnTo>
                <a:cubicBezTo>
                  <a:pt x="21498" y="18043"/>
                  <a:pt x="21443" y="14443"/>
                  <a:pt x="21443" y="10800"/>
                </a:cubicBezTo>
                <a:cubicBezTo>
                  <a:pt x="21434" y="7157"/>
                  <a:pt x="21489" y="3557"/>
                  <a:pt x="2160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DBFE87A-6FAB-4910-7BA1-0A80F0FE906F}"/>
              </a:ext>
            </a:extLst>
          </p:cNvPr>
          <p:cNvSpPr/>
          <p:nvPr/>
        </p:nvSpPr>
        <p:spPr>
          <a:xfrm>
            <a:off x="3884227" y="3844912"/>
            <a:ext cx="1375549" cy="506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9" y="0"/>
                </a:moveTo>
                <a:cubicBezTo>
                  <a:pt x="1109" y="7430"/>
                  <a:pt x="642" y="14666"/>
                  <a:pt x="0" y="21600"/>
                </a:cubicBezTo>
                <a:lnTo>
                  <a:pt x="21600" y="21600"/>
                </a:lnTo>
                <a:cubicBezTo>
                  <a:pt x="20958" y="14666"/>
                  <a:pt x="20499" y="7451"/>
                  <a:pt x="20221" y="0"/>
                </a:cubicBezTo>
                <a:lnTo>
                  <a:pt x="1379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9D56DD5F-5FE7-C8EC-A00B-7BAF852DD0B8}"/>
              </a:ext>
            </a:extLst>
          </p:cNvPr>
          <p:cNvSpPr/>
          <p:nvPr/>
        </p:nvSpPr>
        <p:spPr>
          <a:xfrm>
            <a:off x="3883973" y="2607288"/>
            <a:ext cx="1376053" cy="506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642" y="6934"/>
                  <a:pt x="1101" y="14149"/>
                  <a:pt x="1378" y="21600"/>
                </a:cubicBezTo>
                <a:lnTo>
                  <a:pt x="20222" y="21600"/>
                </a:lnTo>
                <a:cubicBezTo>
                  <a:pt x="20491" y="14170"/>
                  <a:pt x="20958" y="6934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84A9E648-6F5A-8779-FF13-F9CFF1268D7C}"/>
              </a:ext>
            </a:extLst>
          </p:cNvPr>
          <p:cNvSpPr/>
          <p:nvPr/>
        </p:nvSpPr>
        <p:spPr>
          <a:xfrm>
            <a:off x="3341926" y="5083037"/>
            <a:ext cx="2460148" cy="505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7" h="21600" extrusionOk="0">
                <a:moveTo>
                  <a:pt x="2251" y="0"/>
                </a:moveTo>
                <a:cubicBezTo>
                  <a:pt x="1621" y="5799"/>
                  <a:pt x="916" y="11231"/>
                  <a:pt x="142" y="16189"/>
                </a:cubicBezTo>
                <a:cubicBezTo>
                  <a:pt x="-201" y="18410"/>
                  <a:pt x="116" y="21600"/>
                  <a:pt x="682" y="21600"/>
                </a:cubicBezTo>
                <a:lnTo>
                  <a:pt x="20516" y="21600"/>
                </a:lnTo>
                <a:cubicBezTo>
                  <a:pt x="21082" y="21600"/>
                  <a:pt x="21399" y="18388"/>
                  <a:pt x="21056" y="16189"/>
                </a:cubicBezTo>
                <a:cubicBezTo>
                  <a:pt x="20282" y="11210"/>
                  <a:pt x="19573" y="5799"/>
                  <a:pt x="18947" y="0"/>
                </a:cubicBezTo>
                <a:lnTo>
                  <a:pt x="2251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C6CC7831-E82B-0374-47BC-10BBD962BB26}"/>
              </a:ext>
            </a:extLst>
          </p:cNvPr>
          <p:cNvSpPr/>
          <p:nvPr/>
        </p:nvSpPr>
        <p:spPr>
          <a:xfrm>
            <a:off x="3660940" y="1988223"/>
            <a:ext cx="1822122" cy="506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909" y="6762"/>
                  <a:pt x="1675" y="13998"/>
                  <a:pt x="2285" y="21600"/>
                </a:cubicBezTo>
                <a:lnTo>
                  <a:pt x="19315" y="21600"/>
                </a:lnTo>
                <a:cubicBezTo>
                  <a:pt x="19925" y="13998"/>
                  <a:pt x="20691" y="6762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69" name="Graphic 68" descr="Coins with solid fill">
            <a:extLst>
              <a:ext uri="{FF2B5EF4-FFF2-40B4-BE49-F238E27FC236}">
                <a16:creationId xmlns:a16="http://schemas.microsoft.com/office/drawing/2014/main" id="{FFFE8D89-7AA3-FEF3-AF95-83936C11647A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395101" y="3332939"/>
            <a:ext cx="353798" cy="353798"/>
          </a:xfrm>
          <a:prstGeom prst="rect">
            <a:avLst/>
          </a:prstGeom>
        </p:spPr>
      </p:pic>
      <p:pic>
        <p:nvPicPr>
          <p:cNvPr id="71" name="Graphic 70" descr="Bar graph with downward trend with solid fill">
            <a:extLst>
              <a:ext uri="{FF2B5EF4-FFF2-40B4-BE49-F238E27FC236}">
                <a16:creationId xmlns:a16="http://schemas.microsoft.com/office/drawing/2014/main" id="{BE655C22-5428-0ECA-435D-D222EA5FFE30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395101" y="1476249"/>
            <a:ext cx="353798" cy="353798"/>
          </a:xfrm>
          <a:prstGeom prst="rect">
            <a:avLst/>
          </a:prstGeom>
        </p:spPr>
      </p:pic>
      <p:pic>
        <p:nvPicPr>
          <p:cNvPr id="73" name="Graphic 72" descr="Bar graph with upward trend with solid fill">
            <a:extLst>
              <a:ext uri="{FF2B5EF4-FFF2-40B4-BE49-F238E27FC236}">
                <a16:creationId xmlns:a16="http://schemas.microsoft.com/office/drawing/2014/main" id="{5A00DAD2-23A6-E064-3871-56FA1FAD3340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395101" y="5189624"/>
            <a:ext cx="353798" cy="353798"/>
          </a:xfrm>
          <a:prstGeom prst="rect">
            <a:avLst/>
          </a:prstGeom>
        </p:spPr>
      </p:pic>
      <p:pic>
        <p:nvPicPr>
          <p:cNvPr id="75" name="Graphic 74" descr="Box with solid fill">
            <a:extLst>
              <a:ext uri="{FF2B5EF4-FFF2-40B4-BE49-F238E27FC236}">
                <a16:creationId xmlns:a16="http://schemas.microsoft.com/office/drawing/2014/main" id="{173CFE98-33EA-41D2-ED38-9CD361C4015C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4395101" y="3952002"/>
            <a:ext cx="353798" cy="353798"/>
          </a:xfrm>
          <a:prstGeom prst="rect">
            <a:avLst/>
          </a:prstGeom>
        </p:spPr>
      </p:pic>
      <p:pic>
        <p:nvPicPr>
          <p:cNvPr id="77" name="Graphic 76" descr="Box trolley with solid fill">
            <a:extLst>
              <a:ext uri="{FF2B5EF4-FFF2-40B4-BE49-F238E27FC236}">
                <a16:creationId xmlns:a16="http://schemas.microsoft.com/office/drawing/2014/main" id="{802E41DA-CFB0-0A90-DEC4-C38E9B0C897B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395101" y="4571066"/>
            <a:ext cx="353798" cy="353798"/>
          </a:xfrm>
          <a:prstGeom prst="rect">
            <a:avLst/>
          </a:prstGeom>
        </p:spPr>
      </p:pic>
      <p:pic>
        <p:nvPicPr>
          <p:cNvPr id="79" name="Graphic 78" descr="Call center with solid fill">
            <a:extLst>
              <a:ext uri="{FF2B5EF4-FFF2-40B4-BE49-F238E27FC236}">
                <a16:creationId xmlns:a16="http://schemas.microsoft.com/office/drawing/2014/main" id="{730288B5-B8A5-3DED-6ECE-B43BBB5F4BD8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4395101" y="2714378"/>
            <a:ext cx="353798" cy="353798"/>
          </a:xfrm>
          <a:prstGeom prst="rect">
            <a:avLst/>
          </a:prstGeom>
        </p:spPr>
      </p:pic>
      <p:pic>
        <p:nvPicPr>
          <p:cNvPr id="81" name="Graphic 80" descr="Chat with solid fill">
            <a:extLst>
              <a:ext uri="{FF2B5EF4-FFF2-40B4-BE49-F238E27FC236}">
                <a16:creationId xmlns:a16="http://schemas.microsoft.com/office/drawing/2014/main" id="{BD43F519-4C3B-2984-4266-F7CF2A322225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4395101" y="2095314"/>
            <a:ext cx="353798" cy="353798"/>
          </a:xfrm>
          <a:prstGeom prst="rect">
            <a:avLst/>
          </a:prstGeom>
        </p:spPr>
      </p:pic>
      <p:sp>
        <p:nvSpPr>
          <p:cNvPr id="3" name="Freeform: Shape 2">
            <a:extLst>
              <a:ext uri="{FF2B5EF4-FFF2-40B4-BE49-F238E27FC236}">
                <a16:creationId xmlns:a16="http://schemas.microsoft.com/office/drawing/2014/main" id="{AAFAB6AB-C345-E06B-0BD9-87CF2A3009B9}"/>
              </a:ext>
            </a:extLst>
          </p:cNvPr>
          <p:cNvSpPr/>
          <p:nvPr/>
        </p:nvSpPr>
        <p:spPr>
          <a:xfrm>
            <a:off x="3342500" y="1369159"/>
            <a:ext cx="1229502" cy="506117"/>
          </a:xfrm>
          <a:custGeom>
            <a:avLst/>
            <a:gdLst>
              <a:gd name="connsiteX0" fmla="*/ 83242 w 1294629"/>
              <a:gd name="connsiteY0" fmla="*/ 0 h 532927"/>
              <a:gd name="connsiteX1" fmla="*/ 1294629 w 1294629"/>
              <a:gd name="connsiteY1" fmla="*/ 0 h 532927"/>
              <a:gd name="connsiteX2" fmla="*/ 1294629 w 1294629"/>
              <a:gd name="connsiteY2" fmla="*/ 532927 h 532927"/>
              <a:gd name="connsiteX3" fmla="*/ 275031 w 1294629"/>
              <a:gd name="connsiteY3" fmla="*/ 532927 h 532927"/>
              <a:gd name="connsiteX4" fmla="*/ 17398 w 1294629"/>
              <a:gd name="connsiteY4" fmla="*/ 133898 h 532927"/>
              <a:gd name="connsiteX5" fmla="*/ 83242 w 1294629"/>
              <a:gd name="connsiteY5" fmla="*/ 0 h 53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4629" h="532927">
                <a:moveTo>
                  <a:pt x="83242" y="0"/>
                </a:moveTo>
                <a:lnTo>
                  <a:pt x="1294629" y="0"/>
                </a:lnTo>
                <a:lnTo>
                  <a:pt x="1294629" y="532927"/>
                </a:lnTo>
                <a:lnTo>
                  <a:pt x="275031" y="532927"/>
                </a:lnTo>
                <a:cubicBezTo>
                  <a:pt x="197949" y="389999"/>
                  <a:pt x="111949" y="256101"/>
                  <a:pt x="17398" y="133898"/>
                </a:cubicBezTo>
                <a:cubicBezTo>
                  <a:pt x="-24625" y="79174"/>
                  <a:pt x="14222" y="0"/>
                  <a:pt x="83242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tlCol="0" anchor="t">
            <a:noAutofit/>
          </a:bodyPr>
          <a:lstStyle/>
          <a:p>
            <a:r>
              <a:rPr lang="en-US" sz="1050" dirty="0">
                <a:solidFill>
                  <a:schemeClr val="lt1">
                    <a:alpha val="50000"/>
                  </a:schemeClr>
                </a:solidFill>
              </a:rPr>
              <a:t>01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EFC9FCB-7D3C-96D2-65ED-4B5F63FAF456}"/>
              </a:ext>
            </a:extLst>
          </p:cNvPr>
          <p:cNvSpPr/>
          <p:nvPr/>
        </p:nvSpPr>
        <p:spPr>
          <a:xfrm>
            <a:off x="3660940" y="1988224"/>
            <a:ext cx="911060" cy="506117"/>
          </a:xfrm>
          <a:custGeom>
            <a:avLst/>
            <a:gdLst>
              <a:gd name="connsiteX0" fmla="*/ 0 w 959320"/>
              <a:gd name="connsiteY0" fmla="*/ 0 h 532927"/>
              <a:gd name="connsiteX1" fmla="*/ 959320 w 959320"/>
              <a:gd name="connsiteY1" fmla="*/ 0 h 532927"/>
              <a:gd name="connsiteX2" fmla="*/ 959320 w 959320"/>
              <a:gd name="connsiteY2" fmla="*/ 532927 h 532927"/>
              <a:gd name="connsiteX3" fmla="*/ 202968 w 959320"/>
              <a:gd name="connsiteY3" fmla="*/ 532927 h 532927"/>
              <a:gd name="connsiteX4" fmla="*/ 0 w 959320"/>
              <a:gd name="connsiteY4" fmla="*/ 0 h 53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9320" h="532927">
                <a:moveTo>
                  <a:pt x="0" y="0"/>
                </a:moveTo>
                <a:lnTo>
                  <a:pt x="959320" y="0"/>
                </a:lnTo>
                <a:lnTo>
                  <a:pt x="959320" y="532927"/>
                </a:lnTo>
                <a:lnTo>
                  <a:pt x="202968" y="532927"/>
                </a:lnTo>
                <a:cubicBezTo>
                  <a:pt x="148784" y="345366"/>
                  <a:pt x="80743" y="166836"/>
                  <a:pt x="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05740" rtlCol="0" anchor="t">
            <a:noAutofit/>
          </a:bodyPr>
          <a:lstStyle/>
          <a:p>
            <a:r>
              <a:rPr lang="en-US" sz="1050" dirty="0">
                <a:solidFill>
                  <a:schemeClr val="lt1">
                    <a:alpha val="50000"/>
                  </a:schemeClr>
                </a:solidFill>
              </a:rPr>
              <a:t>02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2133087-476B-5FFE-35D8-124F97BCB1C7}"/>
              </a:ext>
            </a:extLst>
          </p:cNvPr>
          <p:cNvSpPr/>
          <p:nvPr/>
        </p:nvSpPr>
        <p:spPr>
          <a:xfrm>
            <a:off x="3883973" y="2607289"/>
            <a:ext cx="688027" cy="506117"/>
          </a:xfrm>
          <a:custGeom>
            <a:avLst/>
            <a:gdLst>
              <a:gd name="connsiteX0" fmla="*/ 0 w 724472"/>
              <a:gd name="connsiteY0" fmla="*/ 0 h 532927"/>
              <a:gd name="connsiteX1" fmla="*/ 724472 w 724472"/>
              <a:gd name="connsiteY1" fmla="*/ 0 h 532927"/>
              <a:gd name="connsiteX2" fmla="*/ 724472 w 724472"/>
              <a:gd name="connsiteY2" fmla="*/ 532927 h 532927"/>
              <a:gd name="connsiteX3" fmla="*/ 92438 w 724472"/>
              <a:gd name="connsiteY3" fmla="*/ 532927 h 532927"/>
              <a:gd name="connsiteX4" fmla="*/ 0 w 724472"/>
              <a:gd name="connsiteY4" fmla="*/ 0 h 53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4472" h="532927">
                <a:moveTo>
                  <a:pt x="0" y="0"/>
                </a:moveTo>
                <a:lnTo>
                  <a:pt x="724472" y="0"/>
                </a:lnTo>
                <a:lnTo>
                  <a:pt x="724472" y="532927"/>
                </a:lnTo>
                <a:lnTo>
                  <a:pt x="92438" y="532927"/>
                </a:lnTo>
                <a:cubicBezTo>
                  <a:pt x="73856" y="349092"/>
                  <a:pt x="43066" y="171080"/>
                  <a:pt x="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7160" rtlCol="0" anchor="t">
            <a:noAutofit/>
          </a:bodyPr>
          <a:lstStyle/>
          <a:p>
            <a:r>
              <a:rPr lang="en-US" sz="1050" dirty="0">
                <a:solidFill>
                  <a:schemeClr val="lt1">
                    <a:alpha val="50000"/>
                  </a:schemeClr>
                </a:solidFill>
              </a:rPr>
              <a:t>03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51F4B12-DA5D-2493-A7A5-9B9530CEDF74}"/>
              </a:ext>
            </a:extLst>
          </p:cNvPr>
          <p:cNvSpPr/>
          <p:nvPr/>
        </p:nvSpPr>
        <p:spPr>
          <a:xfrm>
            <a:off x="3981363" y="3226351"/>
            <a:ext cx="590639" cy="505613"/>
          </a:xfrm>
          <a:custGeom>
            <a:avLst/>
            <a:gdLst>
              <a:gd name="connsiteX0" fmla="*/ 0 w 621925"/>
              <a:gd name="connsiteY0" fmla="*/ 0 h 532396"/>
              <a:gd name="connsiteX1" fmla="*/ 621925 w 621925"/>
              <a:gd name="connsiteY1" fmla="*/ 0 h 532396"/>
              <a:gd name="connsiteX2" fmla="*/ 621925 w 621925"/>
              <a:gd name="connsiteY2" fmla="*/ 532396 h 532396"/>
              <a:gd name="connsiteX3" fmla="*/ 0 w 621925"/>
              <a:gd name="connsiteY3" fmla="*/ 532396 h 532396"/>
              <a:gd name="connsiteX4" fmla="*/ 9041 w 621925"/>
              <a:gd name="connsiteY4" fmla="*/ 266198 h 532396"/>
              <a:gd name="connsiteX5" fmla="*/ 0 w 621925"/>
              <a:gd name="connsiteY5" fmla="*/ 0 h 532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1925" h="532396">
                <a:moveTo>
                  <a:pt x="0" y="0"/>
                </a:moveTo>
                <a:lnTo>
                  <a:pt x="621925" y="0"/>
                </a:lnTo>
                <a:lnTo>
                  <a:pt x="621925" y="532396"/>
                </a:lnTo>
                <a:lnTo>
                  <a:pt x="0" y="532396"/>
                </a:lnTo>
                <a:cubicBezTo>
                  <a:pt x="5816" y="444723"/>
                  <a:pt x="9041" y="355991"/>
                  <a:pt x="9041" y="266198"/>
                </a:cubicBezTo>
                <a:cubicBezTo>
                  <a:pt x="9041" y="176406"/>
                  <a:pt x="5874" y="87673"/>
                  <a:pt x="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tlCol="0" anchor="t">
            <a:noAutofit/>
          </a:bodyPr>
          <a:lstStyle/>
          <a:p>
            <a:r>
              <a:rPr lang="en-US" sz="1050" dirty="0">
                <a:solidFill>
                  <a:schemeClr val="lt1">
                    <a:alpha val="50000"/>
                  </a:schemeClr>
                </a:solidFill>
              </a:rPr>
              <a:t>04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2F1BB93-AD54-8717-5EC9-8018F57C5E6C}"/>
              </a:ext>
            </a:extLst>
          </p:cNvPr>
          <p:cNvSpPr/>
          <p:nvPr/>
        </p:nvSpPr>
        <p:spPr>
          <a:xfrm>
            <a:off x="3884225" y="3844912"/>
            <a:ext cx="687775" cy="506117"/>
          </a:xfrm>
          <a:custGeom>
            <a:avLst/>
            <a:gdLst>
              <a:gd name="connsiteX0" fmla="*/ 92471 w 724206"/>
              <a:gd name="connsiteY0" fmla="*/ 0 h 532926"/>
              <a:gd name="connsiteX1" fmla="*/ 724206 w 724206"/>
              <a:gd name="connsiteY1" fmla="*/ 0 h 532926"/>
              <a:gd name="connsiteX2" fmla="*/ 724206 w 724206"/>
              <a:gd name="connsiteY2" fmla="*/ 532926 h 532926"/>
              <a:gd name="connsiteX3" fmla="*/ 0 w 724206"/>
              <a:gd name="connsiteY3" fmla="*/ 532926 h 532926"/>
              <a:gd name="connsiteX4" fmla="*/ 92471 w 724206"/>
              <a:gd name="connsiteY4" fmla="*/ 0 h 53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4206" h="532926">
                <a:moveTo>
                  <a:pt x="92471" y="0"/>
                </a:moveTo>
                <a:lnTo>
                  <a:pt x="724206" y="0"/>
                </a:lnTo>
                <a:lnTo>
                  <a:pt x="724206" y="532926"/>
                </a:lnTo>
                <a:lnTo>
                  <a:pt x="0" y="532926"/>
                </a:lnTo>
                <a:cubicBezTo>
                  <a:pt x="43050" y="361847"/>
                  <a:pt x="74366" y="183317"/>
                  <a:pt x="92471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7160" rtlCol="0" anchor="t">
            <a:noAutofit/>
          </a:bodyPr>
          <a:lstStyle/>
          <a:p>
            <a:r>
              <a:rPr lang="en-US" sz="1050" dirty="0">
                <a:solidFill>
                  <a:schemeClr val="lt1">
                    <a:alpha val="50000"/>
                  </a:schemeClr>
                </a:solidFill>
              </a:rPr>
              <a:t>05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9532A07-80F5-61AC-5444-C4053CE7DCF1}"/>
              </a:ext>
            </a:extLst>
          </p:cNvPr>
          <p:cNvSpPr/>
          <p:nvPr/>
        </p:nvSpPr>
        <p:spPr>
          <a:xfrm>
            <a:off x="3660940" y="4463976"/>
            <a:ext cx="911060" cy="506117"/>
          </a:xfrm>
          <a:custGeom>
            <a:avLst/>
            <a:gdLst>
              <a:gd name="connsiteX0" fmla="*/ 202968 w 959320"/>
              <a:gd name="connsiteY0" fmla="*/ 0 h 532926"/>
              <a:gd name="connsiteX1" fmla="*/ 959320 w 959320"/>
              <a:gd name="connsiteY1" fmla="*/ 0 h 532926"/>
              <a:gd name="connsiteX2" fmla="*/ 959320 w 959320"/>
              <a:gd name="connsiteY2" fmla="*/ 532926 h 532926"/>
              <a:gd name="connsiteX3" fmla="*/ 0 w 959320"/>
              <a:gd name="connsiteY3" fmla="*/ 532926 h 532926"/>
              <a:gd name="connsiteX4" fmla="*/ 202968 w 959320"/>
              <a:gd name="connsiteY4" fmla="*/ 0 h 53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9320" h="532926">
                <a:moveTo>
                  <a:pt x="202968" y="0"/>
                </a:moveTo>
                <a:lnTo>
                  <a:pt x="959320" y="0"/>
                </a:lnTo>
                <a:lnTo>
                  <a:pt x="959320" y="532926"/>
                </a:lnTo>
                <a:lnTo>
                  <a:pt x="0" y="532926"/>
                </a:lnTo>
                <a:cubicBezTo>
                  <a:pt x="80743" y="366091"/>
                  <a:pt x="148784" y="187561"/>
                  <a:pt x="202968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05740" rtlCol="0" anchor="t">
            <a:noAutofit/>
          </a:bodyPr>
          <a:lstStyle/>
          <a:p>
            <a:r>
              <a:rPr lang="en-US" sz="1050" dirty="0">
                <a:solidFill>
                  <a:schemeClr val="lt1">
                    <a:alpha val="50000"/>
                  </a:schemeClr>
                </a:solidFill>
              </a:rPr>
              <a:t>06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F46F2B-0645-9FE5-0496-15BA8ED085BE}"/>
              </a:ext>
            </a:extLst>
          </p:cNvPr>
          <p:cNvSpPr/>
          <p:nvPr/>
        </p:nvSpPr>
        <p:spPr>
          <a:xfrm>
            <a:off x="3341932" y="5083037"/>
            <a:ext cx="1230069" cy="505613"/>
          </a:xfrm>
          <a:custGeom>
            <a:avLst/>
            <a:gdLst>
              <a:gd name="connsiteX0" fmla="*/ 275088 w 1295227"/>
              <a:gd name="connsiteY0" fmla="*/ 0 h 532396"/>
              <a:gd name="connsiteX1" fmla="*/ 1295227 w 1295227"/>
              <a:gd name="connsiteY1" fmla="*/ 0 h 532396"/>
              <a:gd name="connsiteX2" fmla="*/ 1295227 w 1295227"/>
              <a:gd name="connsiteY2" fmla="*/ 532396 h 532396"/>
              <a:gd name="connsiteX3" fmla="*/ 83342 w 1295227"/>
              <a:gd name="connsiteY3" fmla="*/ 532396 h 532396"/>
              <a:gd name="connsiteX4" fmla="*/ 17349 w 1295227"/>
              <a:gd name="connsiteY4" fmla="*/ 399026 h 532396"/>
              <a:gd name="connsiteX5" fmla="*/ 275088 w 1295227"/>
              <a:gd name="connsiteY5" fmla="*/ 0 h 532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5227" h="532396">
                <a:moveTo>
                  <a:pt x="275088" y="0"/>
                </a:moveTo>
                <a:lnTo>
                  <a:pt x="1295227" y="0"/>
                </a:lnTo>
                <a:lnTo>
                  <a:pt x="1295227" y="532396"/>
                </a:lnTo>
                <a:lnTo>
                  <a:pt x="83342" y="532396"/>
                </a:lnTo>
                <a:cubicBezTo>
                  <a:pt x="14171" y="532396"/>
                  <a:pt x="-24569" y="453769"/>
                  <a:pt x="17349" y="399026"/>
                </a:cubicBezTo>
                <a:cubicBezTo>
                  <a:pt x="111939" y="276822"/>
                  <a:pt x="198096" y="142934"/>
                  <a:pt x="275088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tlCol="0" anchor="t">
            <a:noAutofit/>
          </a:bodyPr>
          <a:lstStyle/>
          <a:p>
            <a:r>
              <a:rPr lang="en-US" sz="1050" dirty="0">
                <a:solidFill>
                  <a:schemeClr val="lt1">
                    <a:alpha val="50000"/>
                  </a:schemeClr>
                </a:solidFill>
              </a:rPr>
              <a:t>07</a:t>
            </a:r>
          </a:p>
        </p:txBody>
      </p:sp>
    </p:spTree>
    <p:extLst>
      <p:ext uri="{BB962C8B-B14F-4D97-AF65-F5344CB8AC3E}">
        <p14:creationId xmlns:p14="http://schemas.microsoft.com/office/powerpoint/2010/main" val="3195679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Seven-Part Hourglass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901A9B9-8033-C51E-1B53-C6D8813F9843}"/>
              </a:ext>
            </a:extLst>
          </p:cNvPr>
          <p:cNvSpPr/>
          <p:nvPr/>
        </p:nvSpPr>
        <p:spPr>
          <a:xfrm>
            <a:off x="3016561" y="1253099"/>
            <a:ext cx="3110878" cy="44485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51"/>
                </a:moveTo>
                <a:lnTo>
                  <a:pt x="21600" y="551"/>
                </a:lnTo>
                <a:lnTo>
                  <a:pt x="21600" y="387"/>
                </a:lnTo>
                <a:cubicBezTo>
                  <a:pt x="21600" y="174"/>
                  <a:pt x="21351" y="0"/>
                  <a:pt x="21046" y="0"/>
                </a:cubicBezTo>
                <a:lnTo>
                  <a:pt x="557" y="0"/>
                </a:lnTo>
                <a:cubicBezTo>
                  <a:pt x="252" y="0"/>
                  <a:pt x="3" y="174"/>
                  <a:pt x="3" y="387"/>
                </a:cubicBezTo>
                <a:lnTo>
                  <a:pt x="3" y="551"/>
                </a:lnTo>
                <a:lnTo>
                  <a:pt x="3" y="551"/>
                </a:lnTo>
                <a:cubicBezTo>
                  <a:pt x="3696" y="3028"/>
                  <a:pt x="6033" y="6701"/>
                  <a:pt x="6033" y="10800"/>
                </a:cubicBezTo>
                <a:cubicBezTo>
                  <a:pt x="6033" y="14838"/>
                  <a:pt x="3763" y="18464"/>
                  <a:pt x="165" y="20938"/>
                </a:cubicBezTo>
                <a:cubicBezTo>
                  <a:pt x="60" y="21010"/>
                  <a:pt x="0" y="21110"/>
                  <a:pt x="0" y="21213"/>
                </a:cubicBezTo>
                <a:lnTo>
                  <a:pt x="0" y="21213"/>
                </a:lnTo>
                <a:cubicBezTo>
                  <a:pt x="0" y="21426"/>
                  <a:pt x="249" y="21600"/>
                  <a:pt x="554" y="21600"/>
                </a:cubicBezTo>
                <a:lnTo>
                  <a:pt x="21043" y="21600"/>
                </a:lnTo>
                <a:cubicBezTo>
                  <a:pt x="21348" y="21600"/>
                  <a:pt x="21597" y="21426"/>
                  <a:pt x="21597" y="21213"/>
                </a:cubicBezTo>
                <a:lnTo>
                  <a:pt x="21597" y="21213"/>
                </a:lnTo>
                <a:cubicBezTo>
                  <a:pt x="21597" y="21110"/>
                  <a:pt x="21537" y="21012"/>
                  <a:pt x="21432" y="20938"/>
                </a:cubicBezTo>
                <a:cubicBezTo>
                  <a:pt x="17834" y="18464"/>
                  <a:pt x="15563" y="14840"/>
                  <a:pt x="15563" y="10800"/>
                </a:cubicBezTo>
                <a:cubicBezTo>
                  <a:pt x="15570" y="6701"/>
                  <a:pt x="17907" y="3028"/>
                  <a:pt x="21600" y="55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F31FE4F-3280-232A-8115-D076BECB9DEC}"/>
              </a:ext>
            </a:extLst>
          </p:cNvPr>
          <p:cNvSpPr/>
          <p:nvPr/>
        </p:nvSpPr>
        <p:spPr>
          <a:xfrm>
            <a:off x="3660940" y="4463976"/>
            <a:ext cx="1822122" cy="506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0691" y="14838"/>
                  <a:pt x="19925" y="7602"/>
                  <a:pt x="19315" y="0"/>
                </a:cubicBezTo>
                <a:lnTo>
                  <a:pt x="2285" y="0"/>
                </a:lnTo>
                <a:cubicBezTo>
                  <a:pt x="1675" y="7602"/>
                  <a:pt x="909" y="14838"/>
                  <a:pt x="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DAEAB82-7D51-FEE9-4766-772654613947}"/>
              </a:ext>
            </a:extLst>
          </p:cNvPr>
          <p:cNvSpPr/>
          <p:nvPr/>
        </p:nvSpPr>
        <p:spPr>
          <a:xfrm>
            <a:off x="3342431" y="1369159"/>
            <a:ext cx="2459139" cy="506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7" h="21600" extrusionOk="0">
                <a:moveTo>
                  <a:pt x="18946" y="21600"/>
                </a:moveTo>
                <a:cubicBezTo>
                  <a:pt x="19572" y="15807"/>
                  <a:pt x="20281" y="10402"/>
                  <a:pt x="21055" y="5427"/>
                </a:cubicBezTo>
                <a:cubicBezTo>
                  <a:pt x="21399" y="3209"/>
                  <a:pt x="21081" y="0"/>
                  <a:pt x="20516" y="0"/>
                </a:cubicBezTo>
                <a:lnTo>
                  <a:pt x="682" y="0"/>
                </a:lnTo>
                <a:cubicBezTo>
                  <a:pt x="117" y="0"/>
                  <a:pt x="-201" y="3209"/>
                  <a:pt x="143" y="5427"/>
                </a:cubicBezTo>
                <a:cubicBezTo>
                  <a:pt x="917" y="10380"/>
                  <a:pt x="1621" y="15807"/>
                  <a:pt x="2252" y="21600"/>
                </a:cubicBezTo>
                <a:lnTo>
                  <a:pt x="18946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A583690-AB62-CD6D-B56F-63F7E9329F5E}"/>
              </a:ext>
            </a:extLst>
          </p:cNvPr>
          <p:cNvSpPr/>
          <p:nvPr/>
        </p:nvSpPr>
        <p:spPr>
          <a:xfrm>
            <a:off x="3981361" y="3226351"/>
            <a:ext cx="1181277" cy="505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cubicBezTo>
                  <a:pt x="102" y="3557"/>
                  <a:pt x="157" y="7157"/>
                  <a:pt x="157" y="10800"/>
                </a:cubicBezTo>
                <a:cubicBezTo>
                  <a:pt x="157" y="14443"/>
                  <a:pt x="101" y="18043"/>
                  <a:pt x="0" y="21600"/>
                </a:cubicBezTo>
                <a:lnTo>
                  <a:pt x="21600" y="21600"/>
                </a:lnTo>
                <a:cubicBezTo>
                  <a:pt x="21498" y="18043"/>
                  <a:pt x="21443" y="14443"/>
                  <a:pt x="21443" y="10800"/>
                </a:cubicBezTo>
                <a:cubicBezTo>
                  <a:pt x="21434" y="7157"/>
                  <a:pt x="21489" y="3557"/>
                  <a:pt x="2160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DBFE87A-6FAB-4910-7BA1-0A80F0FE906F}"/>
              </a:ext>
            </a:extLst>
          </p:cNvPr>
          <p:cNvSpPr/>
          <p:nvPr/>
        </p:nvSpPr>
        <p:spPr>
          <a:xfrm>
            <a:off x="3884227" y="3844912"/>
            <a:ext cx="1375549" cy="506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9" y="0"/>
                </a:moveTo>
                <a:cubicBezTo>
                  <a:pt x="1109" y="7430"/>
                  <a:pt x="642" y="14666"/>
                  <a:pt x="0" y="21600"/>
                </a:cubicBezTo>
                <a:lnTo>
                  <a:pt x="21600" y="21600"/>
                </a:lnTo>
                <a:cubicBezTo>
                  <a:pt x="20958" y="14666"/>
                  <a:pt x="20499" y="7451"/>
                  <a:pt x="20221" y="0"/>
                </a:cubicBezTo>
                <a:lnTo>
                  <a:pt x="1379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9D56DD5F-5FE7-C8EC-A00B-7BAF852DD0B8}"/>
              </a:ext>
            </a:extLst>
          </p:cNvPr>
          <p:cNvSpPr/>
          <p:nvPr/>
        </p:nvSpPr>
        <p:spPr>
          <a:xfrm>
            <a:off x="3883973" y="2607288"/>
            <a:ext cx="1376053" cy="506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642" y="6934"/>
                  <a:pt x="1101" y="14149"/>
                  <a:pt x="1378" y="21600"/>
                </a:cubicBezTo>
                <a:lnTo>
                  <a:pt x="20222" y="21600"/>
                </a:lnTo>
                <a:cubicBezTo>
                  <a:pt x="20491" y="14170"/>
                  <a:pt x="20958" y="6934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84A9E648-6F5A-8779-FF13-F9CFF1268D7C}"/>
              </a:ext>
            </a:extLst>
          </p:cNvPr>
          <p:cNvSpPr/>
          <p:nvPr/>
        </p:nvSpPr>
        <p:spPr>
          <a:xfrm>
            <a:off x="3341926" y="5083037"/>
            <a:ext cx="2460148" cy="505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7" h="21600" extrusionOk="0">
                <a:moveTo>
                  <a:pt x="2251" y="0"/>
                </a:moveTo>
                <a:cubicBezTo>
                  <a:pt x="1621" y="5799"/>
                  <a:pt x="916" y="11231"/>
                  <a:pt x="142" y="16189"/>
                </a:cubicBezTo>
                <a:cubicBezTo>
                  <a:pt x="-201" y="18410"/>
                  <a:pt x="116" y="21600"/>
                  <a:pt x="682" y="21600"/>
                </a:cubicBezTo>
                <a:lnTo>
                  <a:pt x="20516" y="21600"/>
                </a:lnTo>
                <a:cubicBezTo>
                  <a:pt x="21082" y="21600"/>
                  <a:pt x="21399" y="18388"/>
                  <a:pt x="21056" y="16189"/>
                </a:cubicBezTo>
                <a:cubicBezTo>
                  <a:pt x="20282" y="11210"/>
                  <a:pt x="19573" y="5799"/>
                  <a:pt x="18947" y="0"/>
                </a:cubicBezTo>
                <a:lnTo>
                  <a:pt x="2251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C6CC7831-E82B-0374-47BC-10BBD962BB26}"/>
              </a:ext>
            </a:extLst>
          </p:cNvPr>
          <p:cNvSpPr/>
          <p:nvPr/>
        </p:nvSpPr>
        <p:spPr>
          <a:xfrm>
            <a:off x="3660940" y="1988223"/>
            <a:ext cx="1822122" cy="506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909" y="6762"/>
                  <a:pt x="1675" y="13998"/>
                  <a:pt x="2285" y="21600"/>
                </a:cubicBezTo>
                <a:lnTo>
                  <a:pt x="19315" y="21600"/>
                </a:lnTo>
                <a:cubicBezTo>
                  <a:pt x="19925" y="13998"/>
                  <a:pt x="20691" y="6762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69" name="Graphic 68" descr="Coins with solid fill">
            <a:extLst>
              <a:ext uri="{FF2B5EF4-FFF2-40B4-BE49-F238E27FC236}">
                <a16:creationId xmlns:a16="http://schemas.microsoft.com/office/drawing/2014/main" id="{FFFE8D89-7AA3-FEF3-AF95-83936C1164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95101" y="3332939"/>
            <a:ext cx="353798" cy="353798"/>
          </a:xfrm>
          <a:prstGeom prst="rect">
            <a:avLst/>
          </a:prstGeom>
        </p:spPr>
      </p:pic>
      <p:pic>
        <p:nvPicPr>
          <p:cNvPr id="71" name="Graphic 70" descr="Bar graph with downward trend with solid fill">
            <a:extLst>
              <a:ext uri="{FF2B5EF4-FFF2-40B4-BE49-F238E27FC236}">
                <a16:creationId xmlns:a16="http://schemas.microsoft.com/office/drawing/2014/main" id="{BE655C22-5428-0ECA-435D-D222EA5FFE3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95101" y="1476249"/>
            <a:ext cx="353798" cy="353798"/>
          </a:xfrm>
          <a:prstGeom prst="rect">
            <a:avLst/>
          </a:prstGeom>
        </p:spPr>
      </p:pic>
      <p:pic>
        <p:nvPicPr>
          <p:cNvPr id="73" name="Graphic 72" descr="Bar graph with upward trend with solid fill">
            <a:extLst>
              <a:ext uri="{FF2B5EF4-FFF2-40B4-BE49-F238E27FC236}">
                <a16:creationId xmlns:a16="http://schemas.microsoft.com/office/drawing/2014/main" id="{5A00DAD2-23A6-E064-3871-56FA1FAD334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95101" y="5189624"/>
            <a:ext cx="353798" cy="353798"/>
          </a:xfrm>
          <a:prstGeom prst="rect">
            <a:avLst/>
          </a:prstGeom>
        </p:spPr>
      </p:pic>
      <p:pic>
        <p:nvPicPr>
          <p:cNvPr id="75" name="Graphic 74" descr="Box with solid fill">
            <a:extLst>
              <a:ext uri="{FF2B5EF4-FFF2-40B4-BE49-F238E27FC236}">
                <a16:creationId xmlns:a16="http://schemas.microsoft.com/office/drawing/2014/main" id="{173CFE98-33EA-41D2-ED38-9CD361C4015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95101" y="3952002"/>
            <a:ext cx="353798" cy="353798"/>
          </a:xfrm>
          <a:prstGeom prst="rect">
            <a:avLst/>
          </a:prstGeom>
        </p:spPr>
      </p:pic>
      <p:pic>
        <p:nvPicPr>
          <p:cNvPr id="77" name="Graphic 76" descr="Box trolley with solid fill">
            <a:extLst>
              <a:ext uri="{FF2B5EF4-FFF2-40B4-BE49-F238E27FC236}">
                <a16:creationId xmlns:a16="http://schemas.microsoft.com/office/drawing/2014/main" id="{802E41DA-CFB0-0A90-DEC4-C38E9B0C897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95101" y="4571066"/>
            <a:ext cx="353798" cy="353798"/>
          </a:xfrm>
          <a:prstGeom prst="rect">
            <a:avLst/>
          </a:prstGeom>
        </p:spPr>
      </p:pic>
      <p:pic>
        <p:nvPicPr>
          <p:cNvPr id="79" name="Graphic 78" descr="Call center with solid fill">
            <a:extLst>
              <a:ext uri="{FF2B5EF4-FFF2-40B4-BE49-F238E27FC236}">
                <a16:creationId xmlns:a16="http://schemas.microsoft.com/office/drawing/2014/main" id="{730288B5-B8A5-3DED-6ECE-B43BBB5F4BD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395101" y="2714378"/>
            <a:ext cx="353798" cy="353798"/>
          </a:xfrm>
          <a:prstGeom prst="rect">
            <a:avLst/>
          </a:prstGeom>
        </p:spPr>
      </p:pic>
      <p:pic>
        <p:nvPicPr>
          <p:cNvPr id="81" name="Graphic 80" descr="Chat with solid fill">
            <a:extLst>
              <a:ext uri="{FF2B5EF4-FFF2-40B4-BE49-F238E27FC236}">
                <a16:creationId xmlns:a16="http://schemas.microsoft.com/office/drawing/2014/main" id="{BD43F519-4C3B-2984-4266-F7CF2A322225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95101" y="2095314"/>
            <a:ext cx="353798" cy="353798"/>
          </a:xfrm>
          <a:prstGeom prst="rect">
            <a:avLst/>
          </a:prstGeom>
        </p:spPr>
      </p:pic>
      <p:sp>
        <p:nvSpPr>
          <p:cNvPr id="3" name="Freeform: Shape 2">
            <a:extLst>
              <a:ext uri="{FF2B5EF4-FFF2-40B4-BE49-F238E27FC236}">
                <a16:creationId xmlns:a16="http://schemas.microsoft.com/office/drawing/2014/main" id="{AAFAB6AB-C345-E06B-0BD9-87CF2A3009B9}"/>
              </a:ext>
            </a:extLst>
          </p:cNvPr>
          <p:cNvSpPr/>
          <p:nvPr/>
        </p:nvSpPr>
        <p:spPr>
          <a:xfrm>
            <a:off x="3342500" y="1369159"/>
            <a:ext cx="1229502" cy="506117"/>
          </a:xfrm>
          <a:custGeom>
            <a:avLst/>
            <a:gdLst>
              <a:gd name="connsiteX0" fmla="*/ 83242 w 1294629"/>
              <a:gd name="connsiteY0" fmla="*/ 0 h 532927"/>
              <a:gd name="connsiteX1" fmla="*/ 1294629 w 1294629"/>
              <a:gd name="connsiteY1" fmla="*/ 0 h 532927"/>
              <a:gd name="connsiteX2" fmla="*/ 1294629 w 1294629"/>
              <a:gd name="connsiteY2" fmla="*/ 532927 h 532927"/>
              <a:gd name="connsiteX3" fmla="*/ 275031 w 1294629"/>
              <a:gd name="connsiteY3" fmla="*/ 532927 h 532927"/>
              <a:gd name="connsiteX4" fmla="*/ 17398 w 1294629"/>
              <a:gd name="connsiteY4" fmla="*/ 133898 h 532927"/>
              <a:gd name="connsiteX5" fmla="*/ 83242 w 1294629"/>
              <a:gd name="connsiteY5" fmla="*/ 0 h 53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4629" h="532927">
                <a:moveTo>
                  <a:pt x="83242" y="0"/>
                </a:moveTo>
                <a:lnTo>
                  <a:pt x="1294629" y="0"/>
                </a:lnTo>
                <a:lnTo>
                  <a:pt x="1294629" y="532927"/>
                </a:lnTo>
                <a:lnTo>
                  <a:pt x="275031" y="532927"/>
                </a:lnTo>
                <a:cubicBezTo>
                  <a:pt x="197949" y="389999"/>
                  <a:pt x="111949" y="256101"/>
                  <a:pt x="17398" y="133898"/>
                </a:cubicBezTo>
                <a:cubicBezTo>
                  <a:pt x="-24625" y="79174"/>
                  <a:pt x="14222" y="0"/>
                  <a:pt x="83242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tlCol="0" anchor="t">
            <a:noAutofit/>
          </a:bodyPr>
          <a:lstStyle/>
          <a:p>
            <a:r>
              <a:rPr lang="en-US" sz="1050" dirty="0">
                <a:solidFill>
                  <a:schemeClr val="lt1">
                    <a:alpha val="50000"/>
                  </a:schemeClr>
                </a:solidFill>
              </a:rPr>
              <a:t>01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EFC9FCB-7D3C-96D2-65ED-4B5F63FAF456}"/>
              </a:ext>
            </a:extLst>
          </p:cNvPr>
          <p:cNvSpPr/>
          <p:nvPr/>
        </p:nvSpPr>
        <p:spPr>
          <a:xfrm>
            <a:off x="3660940" y="1988224"/>
            <a:ext cx="911060" cy="506117"/>
          </a:xfrm>
          <a:custGeom>
            <a:avLst/>
            <a:gdLst>
              <a:gd name="connsiteX0" fmla="*/ 0 w 959320"/>
              <a:gd name="connsiteY0" fmla="*/ 0 h 532927"/>
              <a:gd name="connsiteX1" fmla="*/ 959320 w 959320"/>
              <a:gd name="connsiteY1" fmla="*/ 0 h 532927"/>
              <a:gd name="connsiteX2" fmla="*/ 959320 w 959320"/>
              <a:gd name="connsiteY2" fmla="*/ 532927 h 532927"/>
              <a:gd name="connsiteX3" fmla="*/ 202968 w 959320"/>
              <a:gd name="connsiteY3" fmla="*/ 532927 h 532927"/>
              <a:gd name="connsiteX4" fmla="*/ 0 w 959320"/>
              <a:gd name="connsiteY4" fmla="*/ 0 h 53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9320" h="532927">
                <a:moveTo>
                  <a:pt x="0" y="0"/>
                </a:moveTo>
                <a:lnTo>
                  <a:pt x="959320" y="0"/>
                </a:lnTo>
                <a:lnTo>
                  <a:pt x="959320" y="532927"/>
                </a:lnTo>
                <a:lnTo>
                  <a:pt x="202968" y="532927"/>
                </a:lnTo>
                <a:cubicBezTo>
                  <a:pt x="148784" y="345366"/>
                  <a:pt x="80743" y="166836"/>
                  <a:pt x="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05740" rtlCol="0" anchor="t">
            <a:noAutofit/>
          </a:bodyPr>
          <a:lstStyle/>
          <a:p>
            <a:r>
              <a:rPr lang="en-US" sz="1050" dirty="0">
                <a:solidFill>
                  <a:schemeClr val="lt1">
                    <a:alpha val="50000"/>
                  </a:schemeClr>
                </a:solidFill>
              </a:rPr>
              <a:t>02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2133087-476B-5FFE-35D8-124F97BCB1C7}"/>
              </a:ext>
            </a:extLst>
          </p:cNvPr>
          <p:cNvSpPr/>
          <p:nvPr/>
        </p:nvSpPr>
        <p:spPr>
          <a:xfrm>
            <a:off x="3883973" y="2607289"/>
            <a:ext cx="688027" cy="506117"/>
          </a:xfrm>
          <a:custGeom>
            <a:avLst/>
            <a:gdLst>
              <a:gd name="connsiteX0" fmla="*/ 0 w 724472"/>
              <a:gd name="connsiteY0" fmla="*/ 0 h 532927"/>
              <a:gd name="connsiteX1" fmla="*/ 724472 w 724472"/>
              <a:gd name="connsiteY1" fmla="*/ 0 h 532927"/>
              <a:gd name="connsiteX2" fmla="*/ 724472 w 724472"/>
              <a:gd name="connsiteY2" fmla="*/ 532927 h 532927"/>
              <a:gd name="connsiteX3" fmla="*/ 92438 w 724472"/>
              <a:gd name="connsiteY3" fmla="*/ 532927 h 532927"/>
              <a:gd name="connsiteX4" fmla="*/ 0 w 724472"/>
              <a:gd name="connsiteY4" fmla="*/ 0 h 53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4472" h="532927">
                <a:moveTo>
                  <a:pt x="0" y="0"/>
                </a:moveTo>
                <a:lnTo>
                  <a:pt x="724472" y="0"/>
                </a:lnTo>
                <a:lnTo>
                  <a:pt x="724472" y="532927"/>
                </a:lnTo>
                <a:lnTo>
                  <a:pt x="92438" y="532927"/>
                </a:lnTo>
                <a:cubicBezTo>
                  <a:pt x="73856" y="349092"/>
                  <a:pt x="43066" y="171080"/>
                  <a:pt x="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7160" rtlCol="0" anchor="t">
            <a:noAutofit/>
          </a:bodyPr>
          <a:lstStyle/>
          <a:p>
            <a:r>
              <a:rPr lang="en-US" sz="1050" dirty="0">
                <a:solidFill>
                  <a:schemeClr val="lt1">
                    <a:alpha val="50000"/>
                  </a:schemeClr>
                </a:solidFill>
              </a:rPr>
              <a:t>03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51F4B12-DA5D-2493-A7A5-9B9530CEDF74}"/>
              </a:ext>
            </a:extLst>
          </p:cNvPr>
          <p:cNvSpPr/>
          <p:nvPr/>
        </p:nvSpPr>
        <p:spPr>
          <a:xfrm>
            <a:off x="3981363" y="3226351"/>
            <a:ext cx="590639" cy="505613"/>
          </a:xfrm>
          <a:custGeom>
            <a:avLst/>
            <a:gdLst>
              <a:gd name="connsiteX0" fmla="*/ 0 w 621925"/>
              <a:gd name="connsiteY0" fmla="*/ 0 h 532396"/>
              <a:gd name="connsiteX1" fmla="*/ 621925 w 621925"/>
              <a:gd name="connsiteY1" fmla="*/ 0 h 532396"/>
              <a:gd name="connsiteX2" fmla="*/ 621925 w 621925"/>
              <a:gd name="connsiteY2" fmla="*/ 532396 h 532396"/>
              <a:gd name="connsiteX3" fmla="*/ 0 w 621925"/>
              <a:gd name="connsiteY3" fmla="*/ 532396 h 532396"/>
              <a:gd name="connsiteX4" fmla="*/ 9041 w 621925"/>
              <a:gd name="connsiteY4" fmla="*/ 266198 h 532396"/>
              <a:gd name="connsiteX5" fmla="*/ 0 w 621925"/>
              <a:gd name="connsiteY5" fmla="*/ 0 h 532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1925" h="532396">
                <a:moveTo>
                  <a:pt x="0" y="0"/>
                </a:moveTo>
                <a:lnTo>
                  <a:pt x="621925" y="0"/>
                </a:lnTo>
                <a:lnTo>
                  <a:pt x="621925" y="532396"/>
                </a:lnTo>
                <a:lnTo>
                  <a:pt x="0" y="532396"/>
                </a:lnTo>
                <a:cubicBezTo>
                  <a:pt x="5816" y="444723"/>
                  <a:pt x="9041" y="355991"/>
                  <a:pt x="9041" y="266198"/>
                </a:cubicBezTo>
                <a:cubicBezTo>
                  <a:pt x="9041" y="176406"/>
                  <a:pt x="5874" y="87673"/>
                  <a:pt x="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tlCol="0" anchor="t">
            <a:noAutofit/>
          </a:bodyPr>
          <a:lstStyle/>
          <a:p>
            <a:r>
              <a:rPr lang="en-US" sz="1050" dirty="0">
                <a:solidFill>
                  <a:schemeClr val="lt1">
                    <a:alpha val="50000"/>
                  </a:schemeClr>
                </a:solidFill>
              </a:rPr>
              <a:t>04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2F1BB93-AD54-8717-5EC9-8018F57C5E6C}"/>
              </a:ext>
            </a:extLst>
          </p:cNvPr>
          <p:cNvSpPr/>
          <p:nvPr/>
        </p:nvSpPr>
        <p:spPr>
          <a:xfrm>
            <a:off x="3884225" y="3844912"/>
            <a:ext cx="687775" cy="506117"/>
          </a:xfrm>
          <a:custGeom>
            <a:avLst/>
            <a:gdLst>
              <a:gd name="connsiteX0" fmla="*/ 92471 w 724206"/>
              <a:gd name="connsiteY0" fmla="*/ 0 h 532926"/>
              <a:gd name="connsiteX1" fmla="*/ 724206 w 724206"/>
              <a:gd name="connsiteY1" fmla="*/ 0 h 532926"/>
              <a:gd name="connsiteX2" fmla="*/ 724206 w 724206"/>
              <a:gd name="connsiteY2" fmla="*/ 532926 h 532926"/>
              <a:gd name="connsiteX3" fmla="*/ 0 w 724206"/>
              <a:gd name="connsiteY3" fmla="*/ 532926 h 532926"/>
              <a:gd name="connsiteX4" fmla="*/ 92471 w 724206"/>
              <a:gd name="connsiteY4" fmla="*/ 0 h 53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4206" h="532926">
                <a:moveTo>
                  <a:pt x="92471" y="0"/>
                </a:moveTo>
                <a:lnTo>
                  <a:pt x="724206" y="0"/>
                </a:lnTo>
                <a:lnTo>
                  <a:pt x="724206" y="532926"/>
                </a:lnTo>
                <a:lnTo>
                  <a:pt x="0" y="532926"/>
                </a:lnTo>
                <a:cubicBezTo>
                  <a:pt x="43050" y="361847"/>
                  <a:pt x="74366" y="183317"/>
                  <a:pt x="92471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7160" rtlCol="0" anchor="t">
            <a:noAutofit/>
          </a:bodyPr>
          <a:lstStyle/>
          <a:p>
            <a:r>
              <a:rPr lang="en-US" sz="1050" dirty="0">
                <a:solidFill>
                  <a:schemeClr val="lt1">
                    <a:alpha val="50000"/>
                  </a:schemeClr>
                </a:solidFill>
              </a:rPr>
              <a:t>05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9532A07-80F5-61AC-5444-C4053CE7DCF1}"/>
              </a:ext>
            </a:extLst>
          </p:cNvPr>
          <p:cNvSpPr/>
          <p:nvPr/>
        </p:nvSpPr>
        <p:spPr>
          <a:xfrm>
            <a:off x="3660940" y="4463976"/>
            <a:ext cx="911060" cy="506117"/>
          </a:xfrm>
          <a:custGeom>
            <a:avLst/>
            <a:gdLst>
              <a:gd name="connsiteX0" fmla="*/ 202968 w 959320"/>
              <a:gd name="connsiteY0" fmla="*/ 0 h 532926"/>
              <a:gd name="connsiteX1" fmla="*/ 959320 w 959320"/>
              <a:gd name="connsiteY1" fmla="*/ 0 h 532926"/>
              <a:gd name="connsiteX2" fmla="*/ 959320 w 959320"/>
              <a:gd name="connsiteY2" fmla="*/ 532926 h 532926"/>
              <a:gd name="connsiteX3" fmla="*/ 0 w 959320"/>
              <a:gd name="connsiteY3" fmla="*/ 532926 h 532926"/>
              <a:gd name="connsiteX4" fmla="*/ 202968 w 959320"/>
              <a:gd name="connsiteY4" fmla="*/ 0 h 53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9320" h="532926">
                <a:moveTo>
                  <a:pt x="202968" y="0"/>
                </a:moveTo>
                <a:lnTo>
                  <a:pt x="959320" y="0"/>
                </a:lnTo>
                <a:lnTo>
                  <a:pt x="959320" y="532926"/>
                </a:lnTo>
                <a:lnTo>
                  <a:pt x="0" y="532926"/>
                </a:lnTo>
                <a:cubicBezTo>
                  <a:pt x="80743" y="366091"/>
                  <a:pt x="148784" y="187561"/>
                  <a:pt x="202968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05740" rtlCol="0" anchor="t">
            <a:noAutofit/>
          </a:bodyPr>
          <a:lstStyle/>
          <a:p>
            <a:r>
              <a:rPr lang="en-US" sz="1050" dirty="0">
                <a:solidFill>
                  <a:schemeClr val="lt1">
                    <a:alpha val="50000"/>
                  </a:schemeClr>
                </a:solidFill>
              </a:rPr>
              <a:t>06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F46F2B-0645-9FE5-0496-15BA8ED085BE}"/>
              </a:ext>
            </a:extLst>
          </p:cNvPr>
          <p:cNvSpPr/>
          <p:nvPr/>
        </p:nvSpPr>
        <p:spPr>
          <a:xfrm>
            <a:off x="3341932" y="5083037"/>
            <a:ext cx="1230069" cy="505613"/>
          </a:xfrm>
          <a:custGeom>
            <a:avLst/>
            <a:gdLst>
              <a:gd name="connsiteX0" fmla="*/ 275088 w 1295227"/>
              <a:gd name="connsiteY0" fmla="*/ 0 h 532396"/>
              <a:gd name="connsiteX1" fmla="*/ 1295227 w 1295227"/>
              <a:gd name="connsiteY1" fmla="*/ 0 h 532396"/>
              <a:gd name="connsiteX2" fmla="*/ 1295227 w 1295227"/>
              <a:gd name="connsiteY2" fmla="*/ 532396 h 532396"/>
              <a:gd name="connsiteX3" fmla="*/ 83342 w 1295227"/>
              <a:gd name="connsiteY3" fmla="*/ 532396 h 532396"/>
              <a:gd name="connsiteX4" fmla="*/ 17349 w 1295227"/>
              <a:gd name="connsiteY4" fmla="*/ 399026 h 532396"/>
              <a:gd name="connsiteX5" fmla="*/ 275088 w 1295227"/>
              <a:gd name="connsiteY5" fmla="*/ 0 h 532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5227" h="532396">
                <a:moveTo>
                  <a:pt x="275088" y="0"/>
                </a:moveTo>
                <a:lnTo>
                  <a:pt x="1295227" y="0"/>
                </a:lnTo>
                <a:lnTo>
                  <a:pt x="1295227" y="532396"/>
                </a:lnTo>
                <a:lnTo>
                  <a:pt x="83342" y="532396"/>
                </a:lnTo>
                <a:cubicBezTo>
                  <a:pt x="14171" y="532396"/>
                  <a:pt x="-24569" y="453769"/>
                  <a:pt x="17349" y="399026"/>
                </a:cubicBezTo>
                <a:cubicBezTo>
                  <a:pt x="111939" y="276822"/>
                  <a:pt x="198096" y="142934"/>
                  <a:pt x="275088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tlCol="0" anchor="t">
            <a:noAutofit/>
          </a:bodyPr>
          <a:lstStyle/>
          <a:p>
            <a:r>
              <a:rPr lang="en-US" sz="1050" dirty="0">
                <a:solidFill>
                  <a:schemeClr val="lt1">
                    <a:alpha val="50000"/>
                  </a:schemeClr>
                </a:solidFill>
              </a:rPr>
              <a:t>07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462F0F6-D10C-32B4-A7A1-E1A5890C6F8F}"/>
              </a:ext>
            </a:extLst>
          </p:cNvPr>
          <p:cNvGrpSpPr/>
          <p:nvPr/>
        </p:nvGrpSpPr>
        <p:grpSpPr>
          <a:xfrm>
            <a:off x="6088887" y="2417447"/>
            <a:ext cx="2194560" cy="952227"/>
            <a:chOff x="8921977" y="1394910"/>
            <a:chExt cx="2926080" cy="1269634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CE887BA-56E1-D32D-C2FC-5B217099981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03 - 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687204F-1784-C2FF-8152-D606051EEF0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B968AC1-B502-884C-9F6F-B935460F0328}"/>
              </a:ext>
            </a:extLst>
          </p:cNvPr>
          <p:cNvGrpSpPr/>
          <p:nvPr/>
        </p:nvGrpSpPr>
        <p:grpSpPr>
          <a:xfrm>
            <a:off x="6695611" y="4749453"/>
            <a:ext cx="2194560" cy="952227"/>
            <a:chOff x="8921977" y="4001571"/>
            <a:chExt cx="2926080" cy="1269634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38A77CF-2156-3D8E-E95D-23339A012023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07 - 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E0805D8-883F-AE41-8C83-E0BD9A09382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10CFC78-FC5B-2706-0BFD-0A5F3CD50F10}"/>
              </a:ext>
            </a:extLst>
          </p:cNvPr>
          <p:cNvGrpSpPr/>
          <p:nvPr/>
        </p:nvGrpSpPr>
        <p:grpSpPr>
          <a:xfrm>
            <a:off x="860553" y="3000449"/>
            <a:ext cx="2194560" cy="952227"/>
            <a:chOff x="332936" y="2555951"/>
            <a:chExt cx="2926080" cy="1269634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8AF1D31-604C-597F-34CD-87C86A35260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04 - 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7C34DE8F-5863-AF07-7D8C-720E957D13C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D73097A-F3FD-252C-437B-3287A8CDFA80}"/>
              </a:ext>
            </a:extLst>
          </p:cNvPr>
          <p:cNvGrpSpPr/>
          <p:nvPr/>
        </p:nvGrpSpPr>
        <p:grpSpPr>
          <a:xfrm>
            <a:off x="253830" y="4166453"/>
            <a:ext cx="2194560" cy="952227"/>
            <a:chOff x="332936" y="4580523"/>
            <a:chExt cx="2926080" cy="1269634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32ED1658-0E86-9565-20DA-CB2965D8F115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06 - 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D0ACD99-E32A-19A0-708B-29DCBED9C5B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0EC9600-E6AD-769A-CB1B-D8E5C4EB8518}"/>
              </a:ext>
            </a:extLst>
          </p:cNvPr>
          <p:cNvGrpSpPr/>
          <p:nvPr/>
        </p:nvGrpSpPr>
        <p:grpSpPr>
          <a:xfrm>
            <a:off x="6695611" y="1251443"/>
            <a:ext cx="2194560" cy="952227"/>
            <a:chOff x="8921977" y="1394910"/>
            <a:chExt cx="2926080" cy="1269634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A64440A-6665-D451-12B1-FFCC0871899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01 - 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2C8337D-4B4B-0FE5-95B7-5638EB3C582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8D23AF21-70B7-FCA3-5268-AB4CA0C226EB}"/>
              </a:ext>
            </a:extLst>
          </p:cNvPr>
          <p:cNvGrpSpPr/>
          <p:nvPr/>
        </p:nvGrpSpPr>
        <p:grpSpPr>
          <a:xfrm>
            <a:off x="253830" y="1834445"/>
            <a:ext cx="2194560" cy="952227"/>
            <a:chOff x="332936" y="2555951"/>
            <a:chExt cx="2926080" cy="1269634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85848CC1-AD95-55A3-EAA6-C0045C6B167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02 - 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C0B0B3B-D435-7D12-B2AA-F3073CEFD8C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141E7EFA-CD4E-8359-995A-929FC94D953E}"/>
              </a:ext>
            </a:extLst>
          </p:cNvPr>
          <p:cNvGrpSpPr/>
          <p:nvPr/>
        </p:nvGrpSpPr>
        <p:grpSpPr>
          <a:xfrm>
            <a:off x="6088887" y="3583451"/>
            <a:ext cx="2194560" cy="952227"/>
            <a:chOff x="8921977" y="1394910"/>
            <a:chExt cx="2926080" cy="1269634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F4F82EF-3A0D-62B1-A0D9-C7EADCD62A3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05 - 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1E700820-CB8D-C190-340B-17AD3549470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B8917A4-3EFA-896B-8D7F-A1590C4B964F}"/>
              </a:ext>
            </a:extLst>
          </p:cNvPr>
          <p:cNvGrpSpPr/>
          <p:nvPr/>
        </p:nvGrpSpPr>
        <p:grpSpPr>
          <a:xfrm>
            <a:off x="6586009" y="4747965"/>
            <a:ext cx="435717" cy="435717"/>
            <a:chOff x="8019900" y="3298773"/>
            <a:chExt cx="914400" cy="914400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80180BFB-0A9C-2464-66FB-BB28F0C850BD}"/>
                </a:ext>
              </a:extLst>
            </p:cNvPr>
            <p:cNvSpPr/>
            <p:nvPr/>
          </p:nvSpPr>
          <p:spPr>
            <a:xfrm>
              <a:off x="8187197" y="346607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90" name="Graphic 89" descr="Badge 7 with solid fill">
              <a:extLst>
                <a:ext uri="{FF2B5EF4-FFF2-40B4-BE49-F238E27FC236}">
                  <a16:creationId xmlns:a16="http://schemas.microsoft.com/office/drawing/2014/main" id="{9E751690-F1E6-B227-4633-BDBFFBB0E8A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019900" y="3298773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45F3541-0DCE-8DC3-8B34-FFF09D2A658F}"/>
              </a:ext>
            </a:extLst>
          </p:cNvPr>
          <p:cNvGrpSpPr/>
          <p:nvPr/>
        </p:nvGrpSpPr>
        <p:grpSpPr>
          <a:xfrm>
            <a:off x="521698" y="4162244"/>
            <a:ext cx="435717" cy="435717"/>
            <a:chOff x="3502800" y="3098253"/>
            <a:chExt cx="914400" cy="914400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E796EC63-974F-B474-D035-772F8A0A7CEA}"/>
                </a:ext>
              </a:extLst>
            </p:cNvPr>
            <p:cNvSpPr/>
            <p:nvPr/>
          </p:nvSpPr>
          <p:spPr>
            <a:xfrm>
              <a:off x="3670097" y="326555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93" name="Graphic 92" descr="Badge 6 with solid fill">
              <a:extLst>
                <a:ext uri="{FF2B5EF4-FFF2-40B4-BE49-F238E27FC236}">
                  <a16:creationId xmlns:a16="http://schemas.microsoft.com/office/drawing/2014/main" id="{A1C2F11C-A7AF-FEB3-DC9A-D663E479BA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3502800" y="3098253"/>
              <a:ext cx="914400" cy="914400"/>
            </a:xfrm>
            <a:prstGeom prst="rect">
              <a:avLst/>
            </a:prstGeom>
          </p:spPr>
        </p:pic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37A6268E-49C2-2D08-EBA4-9DA190C745D6}"/>
              </a:ext>
            </a:extLst>
          </p:cNvPr>
          <p:cNvGrpSpPr/>
          <p:nvPr/>
        </p:nvGrpSpPr>
        <p:grpSpPr>
          <a:xfrm>
            <a:off x="5968164" y="3576523"/>
            <a:ext cx="435717" cy="435717"/>
            <a:chOff x="6312180" y="3151326"/>
            <a:chExt cx="914400" cy="914400"/>
          </a:xfrm>
        </p:grpSpPr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0E48D82-B72D-879F-9905-D9213CFDD9FD}"/>
                </a:ext>
              </a:extLst>
            </p:cNvPr>
            <p:cNvSpPr/>
            <p:nvPr/>
          </p:nvSpPr>
          <p:spPr>
            <a:xfrm>
              <a:off x="6479477" y="3318623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96" name="Graphic 95" descr="Badge 5 with solid fill">
              <a:extLst>
                <a:ext uri="{FF2B5EF4-FFF2-40B4-BE49-F238E27FC236}">
                  <a16:creationId xmlns:a16="http://schemas.microsoft.com/office/drawing/2014/main" id="{5177BD05-EB0F-CA9B-8163-5F665CBF31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6312180" y="3151326"/>
              <a:ext cx="914400" cy="914400"/>
            </a:xfrm>
            <a:prstGeom prst="rect">
              <a:avLst/>
            </a:prstGeom>
          </p:spPr>
        </p:pic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51210D27-5A57-7FEB-727C-6DF925F77131}"/>
              </a:ext>
            </a:extLst>
          </p:cNvPr>
          <p:cNvGrpSpPr/>
          <p:nvPr/>
        </p:nvGrpSpPr>
        <p:grpSpPr>
          <a:xfrm>
            <a:off x="1120895" y="2990802"/>
            <a:ext cx="435717" cy="435717"/>
            <a:chOff x="8641500" y="4594593"/>
            <a:chExt cx="914400" cy="914400"/>
          </a:xfrm>
        </p:grpSpPr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FC8740D7-D019-2291-3971-2FBC0C1069F0}"/>
                </a:ext>
              </a:extLst>
            </p:cNvPr>
            <p:cNvSpPr/>
            <p:nvPr/>
          </p:nvSpPr>
          <p:spPr>
            <a:xfrm>
              <a:off x="8808797" y="476189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99" name="Graphic 98" descr="Badge 4 with solid fill">
              <a:extLst>
                <a:ext uri="{FF2B5EF4-FFF2-40B4-BE49-F238E27FC236}">
                  <a16:creationId xmlns:a16="http://schemas.microsoft.com/office/drawing/2014/main" id="{6802E68A-1DB9-990C-FD08-896E4D5999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tretch>
              <a:fillRect/>
            </a:stretch>
          </p:blipFill>
          <p:spPr>
            <a:xfrm>
              <a:off x="8641500" y="4594593"/>
              <a:ext cx="914400" cy="914400"/>
            </a:xfrm>
            <a:prstGeom prst="rect">
              <a:avLst/>
            </a:prstGeom>
          </p:spPr>
        </p:pic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9650D655-D0E9-8D19-1640-8C9C808AF73C}"/>
              </a:ext>
            </a:extLst>
          </p:cNvPr>
          <p:cNvGrpSpPr/>
          <p:nvPr/>
        </p:nvGrpSpPr>
        <p:grpSpPr>
          <a:xfrm>
            <a:off x="5962763" y="2405081"/>
            <a:ext cx="435717" cy="435717"/>
            <a:chOff x="7297980" y="4686033"/>
            <a:chExt cx="914400" cy="914400"/>
          </a:xfrm>
        </p:grpSpPr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E8D451BC-BB36-A430-D6D9-83ECD02F2FE5}"/>
                </a:ext>
              </a:extLst>
            </p:cNvPr>
            <p:cNvSpPr/>
            <p:nvPr/>
          </p:nvSpPr>
          <p:spPr>
            <a:xfrm>
              <a:off x="7465277" y="485333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102" name="Graphic 101" descr="Badge 3 with solid fill">
              <a:extLst>
                <a:ext uri="{FF2B5EF4-FFF2-40B4-BE49-F238E27FC236}">
                  <a16:creationId xmlns:a16="http://schemas.microsoft.com/office/drawing/2014/main" id="{70DC693A-AB62-A06D-FE04-D854EDA69F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6"/>
                </a:ext>
              </a:extLst>
            </a:blip>
            <a:stretch>
              <a:fillRect/>
            </a:stretch>
          </p:blipFill>
          <p:spPr>
            <a:xfrm>
              <a:off x="7297980" y="4686033"/>
              <a:ext cx="914400" cy="914400"/>
            </a:xfrm>
            <a:prstGeom prst="rect">
              <a:avLst/>
            </a:prstGeom>
          </p:spPr>
        </p:pic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50544F11-B5B4-DB1F-E1BD-55334BD953E6}"/>
              </a:ext>
            </a:extLst>
          </p:cNvPr>
          <p:cNvGrpSpPr/>
          <p:nvPr/>
        </p:nvGrpSpPr>
        <p:grpSpPr>
          <a:xfrm>
            <a:off x="521698" y="1819360"/>
            <a:ext cx="435717" cy="435717"/>
            <a:chOff x="5725860" y="5384608"/>
            <a:chExt cx="914400" cy="914400"/>
          </a:xfrm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B1D3283F-D39E-CD00-2725-027141066F79}"/>
                </a:ext>
              </a:extLst>
            </p:cNvPr>
            <p:cNvSpPr/>
            <p:nvPr/>
          </p:nvSpPr>
          <p:spPr>
            <a:xfrm>
              <a:off x="5893157" y="5551905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105" name="Graphic 104" descr="Badge with solid fill">
              <a:extLst>
                <a:ext uri="{FF2B5EF4-FFF2-40B4-BE49-F238E27FC236}">
                  <a16:creationId xmlns:a16="http://schemas.microsoft.com/office/drawing/2014/main" id="{F56F1A14-87BE-D152-4CA8-DDD0CB56D1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tretch>
              <a:fillRect/>
            </a:stretch>
          </p:blipFill>
          <p:spPr>
            <a:xfrm>
              <a:off x="5725860" y="5384608"/>
              <a:ext cx="914400" cy="914400"/>
            </a:xfrm>
            <a:prstGeom prst="rect">
              <a:avLst/>
            </a:prstGeom>
          </p:spPr>
        </p:pic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5A16A2CC-4903-F675-AD4A-A99C7CCA3620}"/>
              </a:ext>
            </a:extLst>
          </p:cNvPr>
          <p:cNvGrpSpPr/>
          <p:nvPr/>
        </p:nvGrpSpPr>
        <p:grpSpPr>
          <a:xfrm>
            <a:off x="6586010" y="1233639"/>
            <a:ext cx="435717" cy="435717"/>
            <a:chOff x="9905282" y="4213173"/>
            <a:chExt cx="914400" cy="914400"/>
          </a:xfrm>
        </p:grpSpPr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F5E38378-ADB9-D2C2-1F4F-6DEA9EF4E710}"/>
                </a:ext>
              </a:extLst>
            </p:cNvPr>
            <p:cNvSpPr/>
            <p:nvPr/>
          </p:nvSpPr>
          <p:spPr>
            <a:xfrm>
              <a:off x="10072579" y="438047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108" name="Graphic 107" descr="Badge 1 with solid fill">
              <a:extLst>
                <a:ext uri="{FF2B5EF4-FFF2-40B4-BE49-F238E27FC236}">
                  <a16:creationId xmlns:a16="http://schemas.microsoft.com/office/drawing/2014/main" id="{12248F7A-88DC-B32F-CD07-3410AF17AC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0"/>
                </a:ext>
              </a:extLst>
            </a:blip>
            <a:stretch>
              <a:fillRect/>
            </a:stretch>
          </p:blipFill>
          <p:spPr>
            <a:xfrm>
              <a:off x="9905282" y="4213173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2270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10281</TotalTime>
  <Words>475</Words>
  <Application>Microsoft Office PowerPoint</Application>
  <PresentationFormat>On-screen Show (4:3)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Seven-Part Hourglass – Slide Template</vt:lpstr>
      <vt:lpstr>Seven-Part Hourglass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Seven-Part Hourglass</dc:title>
  <dc:creator>PresentationGO.com</dc:creator>
  <dc:description>© Copyright PresentationGO.com - Do not distribute or sale without written permission.</dc:description>
  <cp:lastModifiedBy>Christophe Barroche</cp:lastModifiedBy>
  <cp:revision>22</cp:revision>
  <dcterms:created xsi:type="dcterms:W3CDTF">2014-11-26T05:14:11Z</dcterms:created>
  <dcterms:modified xsi:type="dcterms:W3CDTF">2023-09-20T17:29:22Z</dcterms:modified>
  <cp:category>Charts &amp; Diagrams</cp:category>
</cp:coreProperties>
</file>