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2" r:id="rId4"/>
    <p:sldId id="37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8B4F"/>
    <a:srgbClr val="BF9939"/>
    <a:srgbClr val="F1EFF0"/>
    <a:srgbClr val="B1584A"/>
    <a:srgbClr val="912412"/>
    <a:srgbClr val="B96E17"/>
    <a:srgbClr val="95A07C"/>
    <a:srgbClr val="FFFFFF"/>
    <a:srgbClr val="5E6F34"/>
    <a:srgbClr val="6D1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7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24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901A9B9-8033-C51E-1B53-C6D8813F9843}"/>
              </a:ext>
            </a:extLst>
          </p:cNvPr>
          <p:cNvSpPr/>
          <p:nvPr/>
        </p:nvSpPr>
        <p:spPr>
          <a:xfrm>
            <a:off x="4458168" y="1184161"/>
            <a:ext cx="3275664" cy="4684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3" y="174"/>
                  <a:pt x="3" y="387"/>
                </a:cubicBezTo>
                <a:lnTo>
                  <a:pt x="3" y="551"/>
                </a:lnTo>
                <a:lnTo>
                  <a:pt x="3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7" y="21426"/>
                  <a:pt x="21597" y="21213"/>
                </a:cubicBezTo>
                <a:lnTo>
                  <a:pt x="21597" y="21213"/>
                </a:lnTo>
                <a:cubicBezTo>
                  <a:pt x="21597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31FE4F-3280-232A-8115-D076BECB9DEC}"/>
              </a:ext>
            </a:extLst>
          </p:cNvPr>
          <p:cNvSpPr/>
          <p:nvPr/>
        </p:nvSpPr>
        <p:spPr>
          <a:xfrm>
            <a:off x="5136680" y="4565121"/>
            <a:ext cx="1918641" cy="53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691" y="14838"/>
                  <a:pt x="19925" y="7602"/>
                  <a:pt x="19315" y="0"/>
                </a:cubicBezTo>
                <a:lnTo>
                  <a:pt x="2285" y="0"/>
                </a:lnTo>
                <a:cubicBezTo>
                  <a:pt x="1675" y="7602"/>
                  <a:pt x="909" y="14838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AEAB82-7D51-FEE9-4766-772654613947}"/>
              </a:ext>
            </a:extLst>
          </p:cNvPr>
          <p:cNvSpPr/>
          <p:nvPr/>
        </p:nvSpPr>
        <p:spPr>
          <a:xfrm>
            <a:off x="4801300" y="1306368"/>
            <a:ext cx="2589401" cy="53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18946" y="21600"/>
                </a:moveTo>
                <a:cubicBezTo>
                  <a:pt x="19572" y="15807"/>
                  <a:pt x="20281" y="10402"/>
                  <a:pt x="21055" y="5427"/>
                </a:cubicBezTo>
                <a:cubicBezTo>
                  <a:pt x="21399" y="3209"/>
                  <a:pt x="21081" y="0"/>
                  <a:pt x="20516" y="0"/>
                </a:cubicBezTo>
                <a:lnTo>
                  <a:pt x="682" y="0"/>
                </a:lnTo>
                <a:cubicBezTo>
                  <a:pt x="117" y="0"/>
                  <a:pt x="-201" y="3209"/>
                  <a:pt x="143" y="5427"/>
                </a:cubicBezTo>
                <a:cubicBezTo>
                  <a:pt x="917" y="10380"/>
                  <a:pt x="1621" y="15807"/>
                  <a:pt x="2252" y="21600"/>
                </a:cubicBezTo>
                <a:lnTo>
                  <a:pt x="18946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583690-AB62-CD6D-B56F-63F7E9329F5E}"/>
              </a:ext>
            </a:extLst>
          </p:cNvPr>
          <p:cNvSpPr/>
          <p:nvPr/>
        </p:nvSpPr>
        <p:spPr>
          <a:xfrm>
            <a:off x="5474075" y="3261939"/>
            <a:ext cx="1243850" cy="532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102" y="3557"/>
                  <a:pt x="157" y="7157"/>
                  <a:pt x="157" y="10800"/>
                </a:cubicBezTo>
                <a:cubicBezTo>
                  <a:pt x="157" y="14443"/>
                  <a:pt x="101" y="18043"/>
                  <a:pt x="0" y="21600"/>
                </a:cubicBezTo>
                <a:lnTo>
                  <a:pt x="21600" y="21600"/>
                </a:lnTo>
                <a:cubicBezTo>
                  <a:pt x="21498" y="18043"/>
                  <a:pt x="21443" y="14443"/>
                  <a:pt x="21443" y="10800"/>
                </a:cubicBezTo>
                <a:cubicBezTo>
                  <a:pt x="21434" y="7157"/>
                  <a:pt x="21489" y="3557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BFE87A-6FAB-4910-7BA1-0A80F0FE906F}"/>
              </a:ext>
            </a:extLst>
          </p:cNvPr>
          <p:cNvSpPr/>
          <p:nvPr/>
        </p:nvSpPr>
        <p:spPr>
          <a:xfrm>
            <a:off x="5371794" y="3913265"/>
            <a:ext cx="1448413" cy="53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9" y="0"/>
                </a:moveTo>
                <a:cubicBezTo>
                  <a:pt x="1109" y="7430"/>
                  <a:pt x="642" y="14666"/>
                  <a:pt x="0" y="21600"/>
                </a:cubicBezTo>
                <a:lnTo>
                  <a:pt x="21600" y="21600"/>
                </a:lnTo>
                <a:cubicBezTo>
                  <a:pt x="20958" y="14666"/>
                  <a:pt x="20499" y="7451"/>
                  <a:pt x="20221" y="0"/>
                </a:cubicBezTo>
                <a:lnTo>
                  <a:pt x="137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D56DD5F-5FE7-C8EC-A00B-7BAF852DD0B8}"/>
              </a:ext>
            </a:extLst>
          </p:cNvPr>
          <p:cNvSpPr/>
          <p:nvPr/>
        </p:nvSpPr>
        <p:spPr>
          <a:xfrm>
            <a:off x="5371528" y="2610082"/>
            <a:ext cx="1448944" cy="53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42" y="6934"/>
                  <a:pt x="1101" y="14149"/>
                  <a:pt x="1378" y="21600"/>
                </a:cubicBezTo>
                <a:lnTo>
                  <a:pt x="20222" y="21600"/>
                </a:lnTo>
                <a:cubicBezTo>
                  <a:pt x="20491" y="14170"/>
                  <a:pt x="20958" y="693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4A9E648-6F5A-8779-FF13-F9CFF1268D7C}"/>
              </a:ext>
            </a:extLst>
          </p:cNvPr>
          <p:cNvSpPr/>
          <p:nvPr/>
        </p:nvSpPr>
        <p:spPr>
          <a:xfrm>
            <a:off x="4800768" y="5216975"/>
            <a:ext cx="2590464" cy="532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2251" y="0"/>
                </a:moveTo>
                <a:cubicBezTo>
                  <a:pt x="1621" y="5799"/>
                  <a:pt x="916" y="11231"/>
                  <a:pt x="142" y="16189"/>
                </a:cubicBezTo>
                <a:cubicBezTo>
                  <a:pt x="-201" y="18410"/>
                  <a:pt x="116" y="21600"/>
                  <a:pt x="682" y="21600"/>
                </a:cubicBezTo>
                <a:lnTo>
                  <a:pt x="20516" y="21600"/>
                </a:lnTo>
                <a:cubicBezTo>
                  <a:pt x="21082" y="21600"/>
                  <a:pt x="21399" y="18388"/>
                  <a:pt x="21056" y="16189"/>
                </a:cubicBezTo>
                <a:cubicBezTo>
                  <a:pt x="20282" y="11210"/>
                  <a:pt x="19573" y="5799"/>
                  <a:pt x="18947" y="0"/>
                </a:cubicBezTo>
                <a:lnTo>
                  <a:pt x="225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6CC7831-E82B-0374-47BC-10BBD962BB26}"/>
              </a:ext>
            </a:extLst>
          </p:cNvPr>
          <p:cNvSpPr/>
          <p:nvPr/>
        </p:nvSpPr>
        <p:spPr>
          <a:xfrm>
            <a:off x="5136680" y="1958225"/>
            <a:ext cx="1918641" cy="53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909" y="6762"/>
                  <a:pt x="1675" y="13998"/>
                  <a:pt x="2285" y="21600"/>
                </a:cubicBezTo>
                <a:lnTo>
                  <a:pt x="19315" y="21600"/>
                </a:lnTo>
                <a:cubicBezTo>
                  <a:pt x="19925" y="13998"/>
                  <a:pt x="20691" y="676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C2213C-64EB-7720-F419-565186487E28}"/>
              </a:ext>
            </a:extLst>
          </p:cNvPr>
          <p:cNvGrpSpPr/>
          <p:nvPr/>
        </p:nvGrpSpPr>
        <p:grpSpPr>
          <a:xfrm>
            <a:off x="8118516" y="2339352"/>
            <a:ext cx="292608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AD0C48-1DC8-73C7-7F3C-1F75BEA089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B17260-B79A-8062-C19E-333D38E29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2B247B-F8EC-DEF7-190F-1066AD42DDA3}"/>
              </a:ext>
            </a:extLst>
          </p:cNvPr>
          <p:cNvGrpSpPr/>
          <p:nvPr/>
        </p:nvGrpSpPr>
        <p:grpSpPr>
          <a:xfrm>
            <a:off x="8927481" y="4930429"/>
            <a:ext cx="2926080" cy="1105487"/>
            <a:chOff x="8921977" y="4073386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17AC263-6552-593C-08B9-5AD3C567582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07 -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5FC066-3665-0AD7-605E-617B933BBF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3044CD-04AC-9410-B945-FDCC3E62163D}"/>
              </a:ext>
            </a:extLst>
          </p:cNvPr>
          <p:cNvGrpSpPr/>
          <p:nvPr/>
        </p:nvGrpSpPr>
        <p:grpSpPr>
          <a:xfrm>
            <a:off x="1147404" y="2894788"/>
            <a:ext cx="2926080" cy="1105487"/>
            <a:chOff x="332936" y="2627766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0F8438-2DDC-3358-20B7-8E27871FE0D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04 -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FBF094-DB2B-9CB1-3723-35EF6B38C5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55FE35-9B6A-9F4F-6D47-7C12C4BC2C5A}"/>
              </a:ext>
            </a:extLst>
          </p:cNvPr>
          <p:cNvGrpSpPr/>
          <p:nvPr/>
        </p:nvGrpSpPr>
        <p:grpSpPr>
          <a:xfrm>
            <a:off x="338440" y="4190326"/>
            <a:ext cx="2926080" cy="1105487"/>
            <a:chOff x="332936" y="4652338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23D474-5F9E-18FB-57D6-63607BA493D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06 -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5A7093-049C-D53A-77F3-09FD6ECE75E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E7C3F2-05C8-B559-DAC4-B4D2E21130BC}"/>
              </a:ext>
            </a:extLst>
          </p:cNvPr>
          <p:cNvGrpSpPr/>
          <p:nvPr/>
        </p:nvGrpSpPr>
        <p:grpSpPr>
          <a:xfrm>
            <a:off x="8927481" y="1043814"/>
            <a:ext cx="2926080" cy="1105487"/>
            <a:chOff x="8921977" y="1466725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C9F4D4-F87C-149D-8E2A-91880B45175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B21F73-53FA-6CEA-9CB1-308605FA3E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28FBFAF-9A5D-5623-06D3-BBB0EA380D5A}"/>
              </a:ext>
            </a:extLst>
          </p:cNvPr>
          <p:cNvGrpSpPr/>
          <p:nvPr/>
        </p:nvGrpSpPr>
        <p:grpSpPr>
          <a:xfrm>
            <a:off x="338440" y="1599250"/>
            <a:ext cx="2926080" cy="1105487"/>
            <a:chOff x="332936" y="2627766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72F0A3-0548-B934-7DE5-0CF90808D6B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02 -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5C901D5-B74F-2C34-94A1-63C5DCE7B8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48F50B7-4B68-0AE5-5924-8D37570E8CD0}"/>
              </a:ext>
            </a:extLst>
          </p:cNvPr>
          <p:cNvGrpSpPr/>
          <p:nvPr/>
        </p:nvGrpSpPr>
        <p:grpSpPr>
          <a:xfrm>
            <a:off x="8118516" y="3634890"/>
            <a:ext cx="2926080" cy="1105487"/>
            <a:chOff x="8921977" y="1466725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CDCFA3C-94D4-F41C-568B-21A4B61E0B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05 -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2937CF-A1F8-2A82-7250-C67EE86362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0E96F70-A654-CE4F-D4AC-C14A20240A9D}"/>
              </a:ext>
            </a:extLst>
          </p:cNvPr>
          <p:cNvGrpSpPr/>
          <p:nvPr/>
        </p:nvGrpSpPr>
        <p:grpSpPr>
          <a:xfrm>
            <a:off x="8735144" y="4869529"/>
            <a:ext cx="580956" cy="580956"/>
            <a:chOff x="8019900" y="3298773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5900508-67C8-664A-714D-220A5E4488DA}"/>
                </a:ext>
              </a:extLst>
            </p:cNvPr>
            <p:cNvSpPr/>
            <p:nvPr/>
          </p:nvSpPr>
          <p:spPr>
            <a:xfrm>
              <a:off x="8187197" y="34660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Badge 7 with solid fill">
              <a:extLst>
                <a:ext uri="{FF2B5EF4-FFF2-40B4-BE49-F238E27FC236}">
                  <a16:creationId xmlns:a16="http://schemas.microsoft.com/office/drawing/2014/main" id="{720EE234-46C7-697D-3253-B2A8BBEFA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19900" y="3298773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E763229-E8A6-BA6D-4D3D-1D33DDACE323}"/>
              </a:ext>
            </a:extLst>
          </p:cNvPr>
          <p:cNvGrpSpPr/>
          <p:nvPr/>
        </p:nvGrpSpPr>
        <p:grpSpPr>
          <a:xfrm>
            <a:off x="879786" y="4130284"/>
            <a:ext cx="580956" cy="580956"/>
            <a:chOff x="3502800" y="309825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08FE601-A19E-9DDB-3209-6B47DD5C3A0C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Graphic 51" descr="Badge 6 with solid fill">
              <a:extLst>
                <a:ext uri="{FF2B5EF4-FFF2-40B4-BE49-F238E27FC236}">
                  <a16:creationId xmlns:a16="http://schemas.microsoft.com/office/drawing/2014/main" id="{835BD70E-EBA5-D70D-8DAD-7A4177055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D71F195-5568-129F-B380-12E00B34585C}"/>
              </a:ext>
            </a:extLst>
          </p:cNvPr>
          <p:cNvGrpSpPr/>
          <p:nvPr/>
        </p:nvGrpSpPr>
        <p:grpSpPr>
          <a:xfrm>
            <a:off x="7915274" y="3566949"/>
            <a:ext cx="580956" cy="580956"/>
            <a:chOff x="6312180" y="3151326"/>
            <a:chExt cx="914400" cy="9144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CEFAAB8-9C3E-7260-485C-4F057AB9C16D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Graphic 54" descr="Badge 5 with solid fill">
              <a:extLst>
                <a:ext uri="{FF2B5EF4-FFF2-40B4-BE49-F238E27FC236}">
                  <a16:creationId xmlns:a16="http://schemas.microsoft.com/office/drawing/2014/main" id="{76D0B070-ACB0-9785-BE8C-7F7032348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2FAEFF-1143-6F5D-C4F0-9D4490EC2A8A}"/>
              </a:ext>
            </a:extLst>
          </p:cNvPr>
          <p:cNvGrpSpPr/>
          <p:nvPr/>
        </p:nvGrpSpPr>
        <p:grpSpPr>
          <a:xfrm>
            <a:off x="1710764" y="2841080"/>
            <a:ext cx="580956" cy="580956"/>
            <a:chOff x="8641500" y="4594593"/>
            <a:chExt cx="914400" cy="9144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527DD95-3B39-B54F-3123-9CFCD85A14FE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Graphic 57" descr="Badge 4 with solid fill">
              <a:extLst>
                <a:ext uri="{FF2B5EF4-FFF2-40B4-BE49-F238E27FC236}">
                  <a16:creationId xmlns:a16="http://schemas.microsoft.com/office/drawing/2014/main" id="{E51289C4-A8AB-9A7D-ECFF-C822D2E5A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D6A13E7-283D-45CA-4A2A-D4617F6269EA}"/>
              </a:ext>
            </a:extLst>
          </p:cNvPr>
          <p:cNvGrpSpPr/>
          <p:nvPr/>
        </p:nvGrpSpPr>
        <p:grpSpPr>
          <a:xfrm>
            <a:off x="7915274" y="2295589"/>
            <a:ext cx="580956" cy="580956"/>
            <a:chOff x="7297980" y="4686033"/>
            <a:chExt cx="914400" cy="9144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485CFEB-4B15-836F-9C4F-1660244D5D01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Graphic 60" descr="Badge 3 with solid fill">
              <a:extLst>
                <a:ext uri="{FF2B5EF4-FFF2-40B4-BE49-F238E27FC236}">
                  <a16:creationId xmlns:a16="http://schemas.microsoft.com/office/drawing/2014/main" id="{710295FE-04F2-ADC5-1811-EA083EC1A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C646D77-4AE3-BD75-DCAF-3481697819E1}"/>
              </a:ext>
            </a:extLst>
          </p:cNvPr>
          <p:cNvGrpSpPr/>
          <p:nvPr/>
        </p:nvGrpSpPr>
        <p:grpSpPr>
          <a:xfrm>
            <a:off x="879786" y="1554882"/>
            <a:ext cx="580956" cy="580956"/>
            <a:chOff x="5725860" y="5384608"/>
            <a:chExt cx="914400" cy="9144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03C5B07-2C3F-9D5E-885A-4134C2DCC9A3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Graphic 63" descr="Badge with solid fill">
              <a:extLst>
                <a:ext uri="{FF2B5EF4-FFF2-40B4-BE49-F238E27FC236}">
                  <a16:creationId xmlns:a16="http://schemas.microsoft.com/office/drawing/2014/main" id="{BEC654CB-1450-D3DB-797A-BB9B91150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F1883F6-BF8E-880B-4A24-CC15737EDD7D}"/>
              </a:ext>
            </a:extLst>
          </p:cNvPr>
          <p:cNvGrpSpPr/>
          <p:nvPr/>
        </p:nvGrpSpPr>
        <p:grpSpPr>
          <a:xfrm>
            <a:off x="8735144" y="982914"/>
            <a:ext cx="580956" cy="580956"/>
            <a:chOff x="9905282" y="4213173"/>
            <a:chExt cx="914400" cy="91440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F2EFBF-7015-82E6-8D2F-BE1D336A1716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7" name="Graphic 66" descr="Badge 1 with solid fill">
              <a:extLst>
                <a:ext uri="{FF2B5EF4-FFF2-40B4-BE49-F238E27FC236}">
                  <a16:creationId xmlns:a16="http://schemas.microsoft.com/office/drawing/2014/main" id="{6F99A7A0-69F8-7ED1-355F-611CA3DA7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69" name="Graphic 68" descr="Coins with solid fill">
            <a:extLst>
              <a:ext uri="{FF2B5EF4-FFF2-40B4-BE49-F238E27FC236}">
                <a16:creationId xmlns:a16="http://schemas.microsoft.com/office/drawing/2014/main" id="{FFFE8D89-7AA3-FEF3-AF95-83936C11647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09731" y="3374172"/>
            <a:ext cx="372538" cy="372538"/>
          </a:xfrm>
          <a:prstGeom prst="rect">
            <a:avLst/>
          </a:prstGeom>
        </p:spPr>
      </p:pic>
      <p:pic>
        <p:nvPicPr>
          <p:cNvPr id="71" name="Graphic 70" descr="Bar graph with downward trend with solid fill">
            <a:extLst>
              <a:ext uri="{FF2B5EF4-FFF2-40B4-BE49-F238E27FC236}">
                <a16:creationId xmlns:a16="http://schemas.microsoft.com/office/drawing/2014/main" id="{BE655C22-5428-0ECA-435D-D222EA5FFE3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09731" y="1419132"/>
            <a:ext cx="372538" cy="372538"/>
          </a:xfrm>
          <a:prstGeom prst="rect">
            <a:avLst/>
          </a:prstGeom>
        </p:spPr>
      </p:pic>
      <p:pic>
        <p:nvPicPr>
          <p:cNvPr id="73" name="Graphic 72" descr="Bar graph with upward trend with solid fill">
            <a:extLst>
              <a:ext uri="{FF2B5EF4-FFF2-40B4-BE49-F238E27FC236}">
                <a16:creationId xmlns:a16="http://schemas.microsoft.com/office/drawing/2014/main" id="{5A00DAD2-23A6-E064-3871-56FA1FAD334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909731" y="5329208"/>
            <a:ext cx="372538" cy="372538"/>
          </a:xfrm>
          <a:prstGeom prst="rect">
            <a:avLst/>
          </a:prstGeom>
        </p:spPr>
      </p:pic>
      <p:pic>
        <p:nvPicPr>
          <p:cNvPr id="75" name="Graphic 74" descr="Box with solid fill">
            <a:extLst>
              <a:ext uri="{FF2B5EF4-FFF2-40B4-BE49-F238E27FC236}">
                <a16:creationId xmlns:a16="http://schemas.microsoft.com/office/drawing/2014/main" id="{173CFE98-33EA-41D2-ED38-9CD361C4015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09731" y="4026028"/>
            <a:ext cx="372538" cy="372538"/>
          </a:xfrm>
          <a:prstGeom prst="rect">
            <a:avLst/>
          </a:prstGeom>
        </p:spPr>
      </p:pic>
      <p:pic>
        <p:nvPicPr>
          <p:cNvPr id="77" name="Graphic 76" descr="Box trolley with solid fill">
            <a:extLst>
              <a:ext uri="{FF2B5EF4-FFF2-40B4-BE49-F238E27FC236}">
                <a16:creationId xmlns:a16="http://schemas.microsoft.com/office/drawing/2014/main" id="{802E41DA-CFB0-0A90-DEC4-C38E9B0C897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909731" y="4677884"/>
            <a:ext cx="372538" cy="372538"/>
          </a:xfrm>
          <a:prstGeom prst="rect">
            <a:avLst/>
          </a:prstGeom>
        </p:spPr>
      </p:pic>
      <p:pic>
        <p:nvPicPr>
          <p:cNvPr id="79" name="Graphic 78" descr="Call center with solid fill">
            <a:extLst>
              <a:ext uri="{FF2B5EF4-FFF2-40B4-BE49-F238E27FC236}">
                <a16:creationId xmlns:a16="http://schemas.microsoft.com/office/drawing/2014/main" id="{730288B5-B8A5-3DED-6ECE-B43BBB5F4BD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909731" y="2722846"/>
            <a:ext cx="372538" cy="372538"/>
          </a:xfrm>
          <a:prstGeom prst="rect">
            <a:avLst/>
          </a:prstGeom>
        </p:spPr>
      </p:pic>
      <p:pic>
        <p:nvPicPr>
          <p:cNvPr id="81" name="Graphic 80" descr="Chat with solid fill">
            <a:extLst>
              <a:ext uri="{FF2B5EF4-FFF2-40B4-BE49-F238E27FC236}">
                <a16:creationId xmlns:a16="http://schemas.microsoft.com/office/drawing/2014/main" id="{BD43F519-4C3B-2984-4266-F7CF2A322225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5909731" y="2070989"/>
            <a:ext cx="372538" cy="37253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AFAB6AB-C345-E06B-0BD9-87CF2A3009B9}"/>
              </a:ext>
            </a:extLst>
          </p:cNvPr>
          <p:cNvSpPr/>
          <p:nvPr/>
        </p:nvSpPr>
        <p:spPr>
          <a:xfrm>
            <a:off x="4801372" y="1306369"/>
            <a:ext cx="1294629" cy="532927"/>
          </a:xfrm>
          <a:custGeom>
            <a:avLst/>
            <a:gdLst>
              <a:gd name="connsiteX0" fmla="*/ 83242 w 1294629"/>
              <a:gd name="connsiteY0" fmla="*/ 0 h 532927"/>
              <a:gd name="connsiteX1" fmla="*/ 1294629 w 1294629"/>
              <a:gd name="connsiteY1" fmla="*/ 0 h 532927"/>
              <a:gd name="connsiteX2" fmla="*/ 1294629 w 1294629"/>
              <a:gd name="connsiteY2" fmla="*/ 532927 h 532927"/>
              <a:gd name="connsiteX3" fmla="*/ 275031 w 1294629"/>
              <a:gd name="connsiteY3" fmla="*/ 532927 h 532927"/>
              <a:gd name="connsiteX4" fmla="*/ 17398 w 1294629"/>
              <a:gd name="connsiteY4" fmla="*/ 133898 h 532927"/>
              <a:gd name="connsiteX5" fmla="*/ 83242 w 1294629"/>
              <a:gd name="connsiteY5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629" h="532927">
                <a:moveTo>
                  <a:pt x="83242" y="0"/>
                </a:moveTo>
                <a:lnTo>
                  <a:pt x="1294629" y="0"/>
                </a:lnTo>
                <a:lnTo>
                  <a:pt x="1294629" y="532927"/>
                </a:lnTo>
                <a:lnTo>
                  <a:pt x="275031" y="532927"/>
                </a:lnTo>
                <a:cubicBezTo>
                  <a:pt x="197949" y="389999"/>
                  <a:pt x="111949" y="256101"/>
                  <a:pt x="17398" y="133898"/>
                </a:cubicBezTo>
                <a:cubicBezTo>
                  <a:pt x="-24625" y="79174"/>
                  <a:pt x="14222" y="0"/>
                  <a:pt x="8324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EFC9FCB-7D3C-96D2-65ED-4B5F63FAF456}"/>
              </a:ext>
            </a:extLst>
          </p:cNvPr>
          <p:cNvSpPr/>
          <p:nvPr/>
        </p:nvSpPr>
        <p:spPr>
          <a:xfrm>
            <a:off x="5136680" y="1958226"/>
            <a:ext cx="959320" cy="532927"/>
          </a:xfrm>
          <a:custGeom>
            <a:avLst/>
            <a:gdLst>
              <a:gd name="connsiteX0" fmla="*/ 0 w 959320"/>
              <a:gd name="connsiteY0" fmla="*/ 0 h 532927"/>
              <a:gd name="connsiteX1" fmla="*/ 959320 w 959320"/>
              <a:gd name="connsiteY1" fmla="*/ 0 h 532927"/>
              <a:gd name="connsiteX2" fmla="*/ 959320 w 959320"/>
              <a:gd name="connsiteY2" fmla="*/ 532927 h 532927"/>
              <a:gd name="connsiteX3" fmla="*/ 202968 w 959320"/>
              <a:gd name="connsiteY3" fmla="*/ 532927 h 532927"/>
              <a:gd name="connsiteX4" fmla="*/ 0 w 959320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7">
                <a:moveTo>
                  <a:pt x="0" y="0"/>
                </a:moveTo>
                <a:lnTo>
                  <a:pt x="959320" y="0"/>
                </a:lnTo>
                <a:lnTo>
                  <a:pt x="959320" y="532927"/>
                </a:lnTo>
                <a:lnTo>
                  <a:pt x="202968" y="532927"/>
                </a:lnTo>
                <a:cubicBezTo>
                  <a:pt x="148784" y="345366"/>
                  <a:pt x="80743" y="16683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2133087-476B-5FFE-35D8-124F97BCB1C7}"/>
              </a:ext>
            </a:extLst>
          </p:cNvPr>
          <p:cNvSpPr/>
          <p:nvPr/>
        </p:nvSpPr>
        <p:spPr>
          <a:xfrm>
            <a:off x="5371528" y="2610083"/>
            <a:ext cx="724472" cy="532927"/>
          </a:xfrm>
          <a:custGeom>
            <a:avLst/>
            <a:gdLst>
              <a:gd name="connsiteX0" fmla="*/ 0 w 724472"/>
              <a:gd name="connsiteY0" fmla="*/ 0 h 532927"/>
              <a:gd name="connsiteX1" fmla="*/ 724472 w 724472"/>
              <a:gd name="connsiteY1" fmla="*/ 0 h 532927"/>
              <a:gd name="connsiteX2" fmla="*/ 724472 w 724472"/>
              <a:gd name="connsiteY2" fmla="*/ 532927 h 532927"/>
              <a:gd name="connsiteX3" fmla="*/ 92438 w 724472"/>
              <a:gd name="connsiteY3" fmla="*/ 532927 h 532927"/>
              <a:gd name="connsiteX4" fmla="*/ 0 w 724472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72" h="532927">
                <a:moveTo>
                  <a:pt x="0" y="0"/>
                </a:moveTo>
                <a:lnTo>
                  <a:pt x="724472" y="0"/>
                </a:lnTo>
                <a:lnTo>
                  <a:pt x="724472" y="532927"/>
                </a:lnTo>
                <a:lnTo>
                  <a:pt x="92438" y="532927"/>
                </a:lnTo>
                <a:cubicBezTo>
                  <a:pt x="73856" y="349092"/>
                  <a:pt x="43066" y="171080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1F4B12-DA5D-2493-A7A5-9B9530CEDF74}"/>
              </a:ext>
            </a:extLst>
          </p:cNvPr>
          <p:cNvSpPr/>
          <p:nvPr/>
        </p:nvSpPr>
        <p:spPr>
          <a:xfrm>
            <a:off x="5474076" y="3261939"/>
            <a:ext cx="621925" cy="532396"/>
          </a:xfrm>
          <a:custGeom>
            <a:avLst/>
            <a:gdLst>
              <a:gd name="connsiteX0" fmla="*/ 0 w 621925"/>
              <a:gd name="connsiteY0" fmla="*/ 0 h 532396"/>
              <a:gd name="connsiteX1" fmla="*/ 621925 w 621925"/>
              <a:gd name="connsiteY1" fmla="*/ 0 h 532396"/>
              <a:gd name="connsiteX2" fmla="*/ 621925 w 621925"/>
              <a:gd name="connsiteY2" fmla="*/ 532396 h 532396"/>
              <a:gd name="connsiteX3" fmla="*/ 0 w 621925"/>
              <a:gd name="connsiteY3" fmla="*/ 532396 h 532396"/>
              <a:gd name="connsiteX4" fmla="*/ 9041 w 621925"/>
              <a:gd name="connsiteY4" fmla="*/ 266198 h 532396"/>
              <a:gd name="connsiteX5" fmla="*/ 0 w 621925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925" h="532396">
                <a:moveTo>
                  <a:pt x="0" y="0"/>
                </a:moveTo>
                <a:lnTo>
                  <a:pt x="621925" y="0"/>
                </a:lnTo>
                <a:lnTo>
                  <a:pt x="621925" y="532396"/>
                </a:lnTo>
                <a:lnTo>
                  <a:pt x="0" y="532396"/>
                </a:lnTo>
                <a:cubicBezTo>
                  <a:pt x="5816" y="444723"/>
                  <a:pt x="9041" y="355991"/>
                  <a:pt x="9041" y="266198"/>
                </a:cubicBezTo>
                <a:cubicBezTo>
                  <a:pt x="9041" y="176406"/>
                  <a:pt x="5874" y="8767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2F1BB93-AD54-8717-5EC9-8018F57C5E6C}"/>
              </a:ext>
            </a:extLst>
          </p:cNvPr>
          <p:cNvSpPr/>
          <p:nvPr/>
        </p:nvSpPr>
        <p:spPr>
          <a:xfrm>
            <a:off x="5371794" y="3913265"/>
            <a:ext cx="724206" cy="532926"/>
          </a:xfrm>
          <a:custGeom>
            <a:avLst/>
            <a:gdLst>
              <a:gd name="connsiteX0" fmla="*/ 92471 w 724206"/>
              <a:gd name="connsiteY0" fmla="*/ 0 h 532926"/>
              <a:gd name="connsiteX1" fmla="*/ 724206 w 724206"/>
              <a:gd name="connsiteY1" fmla="*/ 0 h 532926"/>
              <a:gd name="connsiteX2" fmla="*/ 724206 w 724206"/>
              <a:gd name="connsiteY2" fmla="*/ 532926 h 532926"/>
              <a:gd name="connsiteX3" fmla="*/ 0 w 724206"/>
              <a:gd name="connsiteY3" fmla="*/ 532926 h 532926"/>
              <a:gd name="connsiteX4" fmla="*/ 92471 w 724206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206" h="532926">
                <a:moveTo>
                  <a:pt x="92471" y="0"/>
                </a:moveTo>
                <a:lnTo>
                  <a:pt x="724206" y="0"/>
                </a:lnTo>
                <a:lnTo>
                  <a:pt x="724206" y="532926"/>
                </a:lnTo>
                <a:lnTo>
                  <a:pt x="0" y="532926"/>
                </a:lnTo>
                <a:cubicBezTo>
                  <a:pt x="43050" y="361847"/>
                  <a:pt x="74366" y="183317"/>
                  <a:pt x="9247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9532A07-80F5-61AC-5444-C4053CE7DCF1}"/>
              </a:ext>
            </a:extLst>
          </p:cNvPr>
          <p:cNvSpPr/>
          <p:nvPr/>
        </p:nvSpPr>
        <p:spPr>
          <a:xfrm>
            <a:off x="5136680" y="4565121"/>
            <a:ext cx="959320" cy="532926"/>
          </a:xfrm>
          <a:custGeom>
            <a:avLst/>
            <a:gdLst>
              <a:gd name="connsiteX0" fmla="*/ 202968 w 959320"/>
              <a:gd name="connsiteY0" fmla="*/ 0 h 532926"/>
              <a:gd name="connsiteX1" fmla="*/ 959320 w 959320"/>
              <a:gd name="connsiteY1" fmla="*/ 0 h 532926"/>
              <a:gd name="connsiteX2" fmla="*/ 959320 w 959320"/>
              <a:gd name="connsiteY2" fmla="*/ 532926 h 532926"/>
              <a:gd name="connsiteX3" fmla="*/ 0 w 959320"/>
              <a:gd name="connsiteY3" fmla="*/ 532926 h 532926"/>
              <a:gd name="connsiteX4" fmla="*/ 202968 w 959320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6">
                <a:moveTo>
                  <a:pt x="202968" y="0"/>
                </a:moveTo>
                <a:lnTo>
                  <a:pt x="959320" y="0"/>
                </a:lnTo>
                <a:lnTo>
                  <a:pt x="959320" y="532926"/>
                </a:lnTo>
                <a:lnTo>
                  <a:pt x="0" y="532926"/>
                </a:lnTo>
                <a:cubicBezTo>
                  <a:pt x="80743" y="366091"/>
                  <a:pt x="148784" y="187561"/>
                  <a:pt x="20296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F46F2B-0645-9FE5-0496-15BA8ED085BE}"/>
              </a:ext>
            </a:extLst>
          </p:cNvPr>
          <p:cNvSpPr/>
          <p:nvPr/>
        </p:nvSpPr>
        <p:spPr>
          <a:xfrm>
            <a:off x="4800774" y="5216975"/>
            <a:ext cx="1295227" cy="532396"/>
          </a:xfrm>
          <a:custGeom>
            <a:avLst/>
            <a:gdLst>
              <a:gd name="connsiteX0" fmla="*/ 275088 w 1295227"/>
              <a:gd name="connsiteY0" fmla="*/ 0 h 532396"/>
              <a:gd name="connsiteX1" fmla="*/ 1295227 w 1295227"/>
              <a:gd name="connsiteY1" fmla="*/ 0 h 532396"/>
              <a:gd name="connsiteX2" fmla="*/ 1295227 w 1295227"/>
              <a:gd name="connsiteY2" fmla="*/ 532396 h 532396"/>
              <a:gd name="connsiteX3" fmla="*/ 83342 w 1295227"/>
              <a:gd name="connsiteY3" fmla="*/ 532396 h 532396"/>
              <a:gd name="connsiteX4" fmla="*/ 17349 w 1295227"/>
              <a:gd name="connsiteY4" fmla="*/ 399026 h 532396"/>
              <a:gd name="connsiteX5" fmla="*/ 275088 w 1295227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227" h="532396">
                <a:moveTo>
                  <a:pt x="275088" y="0"/>
                </a:moveTo>
                <a:lnTo>
                  <a:pt x="1295227" y="0"/>
                </a:lnTo>
                <a:lnTo>
                  <a:pt x="1295227" y="532396"/>
                </a:lnTo>
                <a:lnTo>
                  <a:pt x="83342" y="532396"/>
                </a:lnTo>
                <a:cubicBezTo>
                  <a:pt x="14171" y="532396"/>
                  <a:pt x="-24569" y="453769"/>
                  <a:pt x="17349" y="399026"/>
                </a:cubicBezTo>
                <a:cubicBezTo>
                  <a:pt x="111939" y="276822"/>
                  <a:pt x="198096" y="142934"/>
                  <a:pt x="27508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19567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901A9B9-8033-C51E-1B53-C6D8813F9843}"/>
              </a:ext>
            </a:extLst>
          </p:cNvPr>
          <p:cNvSpPr/>
          <p:nvPr/>
        </p:nvSpPr>
        <p:spPr>
          <a:xfrm>
            <a:off x="4458168" y="1184161"/>
            <a:ext cx="3275664" cy="4684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3" y="174"/>
                  <a:pt x="3" y="387"/>
                </a:cubicBezTo>
                <a:lnTo>
                  <a:pt x="3" y="551"/>
                </a:lnTo>
                <a:lnTo>
                  <a:pt x="3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7" y="21426"/>
                  <a:pt x="21597" y="21213"/>
                </a:cubicBezTo>
                <a:lnTo>
                  <a:pt x="21597" y="21213"/>
                </a:lnTo>
                <a:cubicBezTo>
                  <a:pt x="21597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31FE4F-3280-232A-8115-D076BECB9DEC}"/>
              </a:ext>
            </a:extLst>
          </p:cNvPr>
          <p:cNvSpPr/>
          <p:nvPr/>
        </p:nvSpPr>
        <p:spPr>
          <a:xfrm>
            <a:off x="5136680" y="4565121"/>
            <a:ext cx="1918641" cy="53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691" y="14838"/>
                  <a:pt x="19925" y="7602"/>
                  <a:pt x="19315" y="0"/>
                </a:cubicBezTo>
                <a:lnTo>
                  <a:pt x="2285" y="0"/>
                </a:lnTo>
                <a:cubicBezTo>
                  <a:pt x="1675" y="7602"/>
                  <a:pt x="909" y="14838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AEAB82-7D51-FEE9-4766-772654613947}"/>
              </a:ext>
            </a:extLst>
          </p:cNvPr>
          <p:cNvSpPr/>
          <p:nvPr/>
        </p:nvSpPr>
        <p:spPr>
          <a:xfrm>
            <a:off x="4801300" y="1306368"/>
            <a:ext cx="2589401" cy="53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18946" y="21600"/>
                </a:moveTo>
                <a:cubicBezTo>
                  <a:pt x="19572" y="15807"/>
                  <a:pt x="20281" y="10402"/>
                  <a:pt x="21055" y="5427"/>
                </a:cubicBezTo>
                <a:cubicBezTo>
                  <a:pt x="21399" y="3209"/>
                  <a:pt x="21081" y="0"/>
                  <a:pt x="20516" y="0"/>
                </a:cubicBezTo>
                <a:lnTo>
                  <a:pt x="682" y="0"/>
                </a:lnTo>
                <a:cubicBezTo>
                  <a:pt x="117" y="0"/>
                  <a:pt x="-201" y="3209"/>
                  <a:pt x="143" y="5427"/>
                </a:cubicBezTo>
                <a:cubicBezTo>
                  <a:pt x="917" y="10380"/>
                  <a:pt x="1621" y="15807"/>
                  <a:pt x="2252" y="21600"/>
                </a:cubicBezTo>
                <a:lnTo>
                  <a:pt x="18946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583690-AB62-CD6D-B56F-63F7E9329F5E}"/>
              </a:ext>
            </a:extLst>
          </p:cNvPr>
          <p:cNvSpPr/>
          <p:nvPr/>
        </p:nvSpPr>
        <p:spPr>
          <a:xfrm>
            <a:off x="5474075" y="3261939"/>
            <a:ext cx="1243850" cy="532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102" y="3557"/>
                  <a:pt x="157" y="7157"/>
                  <a:pt x="157" y="10800"/>
                </a:cubicBezTo>
                <a:cubicBezTo>
                  <a:pt x="157" y="14443"/>
                  <a:pt x="101" y="18043"/>
                  <a:pt x="0" y="21600"/>
                </a:cubicBezTo>
                <a:lnTo>
                  <a:pt x="21600" y="21600"/>
                </a:lnTo>
                <a:cubicBezTo>
                  <a:pt x="21498" y="18043"/>
                  <a:pt x="21443" y="14443"/>
                  <a:pt x="21443" y="10800"/>
                </a:cubicBezTo>
                <a:cubicBezTo>
                  <a:pt x="21434" y="7157"/>
                  <a:pt x="21489" y="3557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BFE87A-6FAB-4910-7BA1-0A80F0FE906F}"/>
              </a:ext>
            </a:extLst>
          </p:cNvPr>
          <p:cNvSpPr/>
          <p:nvPr/>
        </p:nvSpPr>
        <p:spPr>
          <a:xfrm>
            <a:off x="5371794" y="3913265"/>
            <a:ext cx="1448413" cy="532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9" y="0"/>
                </a:moveTo>
                <a:cubicBezTo>
                  <a:pt x="1109" y="7430"/>
                  <a:pt x="642" y="14666"/>
                  <a:pt x="0" y="21600"/>
                </a:cubicBezTo>
                <a:lnTo>
                  <a:pt x="21600" y="21600"/>
                </a:lnTo>
                <a:cubicBezTo>
                  <a:pt x="20958" y="14666"/>
                  <a:pt x="20499" y="7451"/>
                  <a:pt x="20221" y="0"/>
                </a:cubicBezTo>
                <a:lnTo>
                  <a:pt x="1379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D56DD5F-5FE7-C8EC-A00B-7BAF852DD0B8}"/>
              </a:ext>
            </a:extLst>
          </p:cNvPr>
          <p:cNvSpPr/>
          <p:nvPr/>
        </p:nvSpPr>
        <p:spPr>
          <a:xfrm>
            <a:off x="5371528" y="2610082"/>
            <a:ext cx="1448944" cy="53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42" y="6934"/>
                  <a:pt x="1101" y="14149"/>
                  <a:pt x="1378" y="21600"/>
                </a:cubicBezTo>
                <a:lnTo>
                  <a:pt x="20222" y="21600"/>
                </a:lnTo>
                <a:cubicBezTo>
                  <a:pt x="20491" y="14170"/>
                  <a:pt x="20958" y="693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4A9E648-6F5A-8779-FF13-F9CFF1268D7C}"/>
              </a:ext>
            </a:extLst>
          </p:cNvPr>
          <p:cNvSpPr/>
          <p:nvPr/>
        </p:nvSpPr>
        <p:spPr>
          <a:xfrm>
            <a:off x="4800768" y="5216975"/>
            <a:ext cx="2590464" cy="532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7" h="21600" extrusionOk="0">
                <a:moveTo>
                  <a:pt x="2251" y="0"/>
                </a:moveTo>
                <a:cubicBezTo>
                  <a:pt x="1621" y="5799"/>
                  <a:pt x="916" y="11231"/>
                  <a:pt x="142" y="16189"/>
                </a:cubicBezTo>
                <a:cubicBezTo>
                  <a:pt x="-201" y="18410"/>
                  <a:pt x="116" y="21600"/>
                  <a:pt x="682" y="21600"/>
                </a:cubicBezTo>
                <a:lnTo>
                  <a:pt x="20516" y="21600"/>
                </a:lnTo>
                <a:cubicBezTo>
                  <a:pt x="21082" y="21600"/>
                  <a:pt x="21399" y="18388"/>
                  <a:pt x="21056" y="16189"/>
                </a:cubicBezTo>
                <a:cubicBezTo>
                  <a:pt x="20282" y="11210"/>
                  <a:pt x="19573" y="5799"/>
                  <a:pt x="18947" y="0"/>
                </a:cubicBezTo>
                <a:lnTo>
                  <a:pt x="225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6CC7831-E82B-0374-47BC-10BBD962BB26}"/>
              </a:ext>
            </a:extLst>
          </p:cNvPr>
          <p:cNvSpPr/>
          <p:nvPr/>
        </p:nvSpPr>
        <p:spPr>
          <a:xfrm>
            <a:off x="5136680" y="1958225"/>
            <a:ext cx="1918641" cy="53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909" y="6762"/>
                  <a:pt x="1675" y="13998"/>
                  <a:pt x="2285" y="21600"/>
                </a:cubicBezTo>
                <a:lnTo>
                  <a:pt x="19315" y="21600"/>
                </a:lnTo>
                <a:cubicBezTo>
                  <a:pt x="19925" y="13998"/>
                  <a:pt x="20691" y="6762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C2213C-64EB-7720-F419-565186487E28}"/>
              </a:ext>
            </a:extLst>
          </p:cNvPr>
          <p:cNvGrpSpPr/>
          <p:nvPr/>
        </p:nvGrpSpPr>
        <p:grpSpPr>
          <a:xfrm>
            <a:off x="8118516" y="2339352"/>
            <a:ext cx="2926080" cy="1105487"/>
            <a:chOff x="8921977" y="1466725"/>
            <a:chExt cx="2926080" cy="11054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AD0C48-1DC8-73C7-7F3C-1F75BEA089C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BB17260-B79A-8062-C19E-333D38E29B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2B247B-F8EC-DEF7-190F-1066AD42DDA3}"/>
              </a:ext>
            </a:extLst>
          </p:cNvPr>
          <p:cNvGrpSpPr/>
          <p:nvPr/>
        </p:nvGrpSpPr>
        <p:grpSpPr>
          <a:xfrm>
            <a:off x="8927481" y="4930429"/>
            <a:ext cx="2926080" cy="1105487"/>
            <a:chOff x="8921977" y="4073386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17AC263-6552-593C-08B9-5AD3C567582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07 -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5FC066-3665-0AD7-605E-617B933BBF2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3044CD-04AC-9410-B945-FDCC3E62163D}"/>
              </a:ext>
            </a:extLst>
          </p:cNvPr>
          <p:cNvGrpSpPr/>
          <p:nvPr/>
        </p:nvGrpSpPr>
        <p:grpSpPr>
          <a:xfrm>
            <a:off x="1147404" y="2894788"/>
            <a:ext cx="2926080" cy="1105487"/>
            <a:chOff x="332936" y="2627766"/>
            <a:chExt cx="2926080" cy="110548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0F8438-2DDC-3358-20B7-8E27871FE0D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1FBF094-DB2B-9CB1-3723-35EF6B38C51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F55FE35-9B6A-9F4F-6D47-7C12C4BC2C5A}"/>
              </a:ext>
            </a:extLst>
          </p:cNvPr>
          <p:cNvGrpSpPr/>
          <p:nvPr/>
        </p:nvGrpSpPr>
        <p:grpSpPr>
          <a:xfrm>
            <a:off x="338440" y="4190326"/>
            <a:ext cx="2926080" cy="1105487"/>
            <a:chOff x="332936" y="4652338"/>
            <a:chExt cx="2926080" cy="11054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623D474-5F9E-18FB-57D6-63607BA493DE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06 -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25A7093-049C-D53A-77F3-09FD6ECE75E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FE7C3F2-05C8-B559-DAC4-B4D2E21130BC}"/>
              </a:ext>
            </a:extLst>
          </p:cNvPr>
          <p:cNvGrpSpPr/>
          <p:nvPr/>
        </p:nvGrpSpPr>
        <p:grpSpPr>
          <a:xfrm>
            <a:off x="8927481" y="1043814"/>
            <a:ext cx="2926080" cy="1105487"/>
            <a:chOff x="8921977" y="1466725"/>
            <a:chExt cx="2926080" cy="110548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EC9F4D4-F87C-149D-8E2A-91880B45175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B21F73-53FA-6CEA-9CB1-308605FA3E7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28FBFAF-9A5D-5623-06D3-BBB0EA380D5A}"/>
              </a:ext>
            </a:extLst>
          </p:cNvPr>
          <p:cNvGrpSpPr/>
          <p:nvPr/>
        </p:nvGrpSpPr>
        <p:grpSpPr>
          <a:xfrm>
            <a:off x="338440" y="1599250"/>
            <a:ext cx="2926080" cy="1105487"/>
            <a:chOff x="332936" y="2627766"/>
            <a:chExt cx="2926080" cy="110548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72F0A3-0548-B934-7DE5-0CF90808D6B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5C901D5-B74F-2C34-94A1-63C5DCE7B8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48F50B7-4B68-0AE5-5924-8D37570E8CD0}"/>
              </a:ext>
            </a:extLst>
          </p:cNvPr>
          <p:cNvGrpSpPr/>
          <p:nvPr/>
        </p:nvGrpSpPr>
        <p:grpSpPr>
          <a:xfrm>
            <a:off x="8118516" y="3634890"/>
            <a:ext cx="2926080" cy="1105487"/>
            <a:chOff x="8921977" y="1466725"/>
            <a:chExt cx="2926080" cy="11054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CDCFA3C-94D4-F41C-568B-21A4B61E0B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92937CF-A1F8-2A82-7250-C67EE86362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0E96F70-A654-CE4F-D4AC-C14A20240A9D}"/>
              </a:ext>
            </a:extLst>
          </p:cNvPr>
          <p:cNvGrpSpPr/>
          <p:nvPr/>
        </p:nvGrpSpPr>
        <p:grpSpPr>
          <a:xfrm>
            <a:off x="8735144" y="4869529"/>
            <a:ext cx="580956" cy="580956"/>
            <a:chOff x="8019900" y="3298773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65900508-67C8-664A-714D-220A5E4488DA}"/>
                </a:ext>
              </a:extLst>
            </p:cNvPr>
            <p:cNvSpPr/>
            <p:nvPr/>
          </p:nvSpPr>
          <p:spPr>
            <a:xfrm>
              <a:off x="8187197" y="34660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Badge 7 with solid fill">
              <a:extLst>
                <a:ext uri="{FF2B5EF4-FFF2-40B4-BE49-F238E27FC236}">
                  <a16:creationId xmlns:a16="http://schemas.microsoft.com/office/drawing/2014/main" id="{720EE234-46C7-697D-3253-B2A8BBEFAF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19900" y="3298773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E763229-E8A6-BA6D-4D3D-1D33DDACE323}"/>
              </a:ext>
            </a:extLst>
          </p:cNvPr>
          <p:cNvGrpSpPr/>
          <p:nvPr/>
        </p:nvGrpSpPr>
        <p:grpSpPr>
          <a:xfrm>
            <a:off x="879786" y="4130284"/>
            <a:ext cx="580956" cy="580956"/>
            <a:chOff x="3502800" y="309825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08FE601-A19E-9DDB-3209-6B47DD5C3A0C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2" name="Graphic 51" descr="Badge 6 with solid fill">
              <a:extLst>
                <a:ext uri="{FF2B5EF4-FFF2-40B4-BE49-F238E27FC236}">
                  <a16:creationId xmlns:a16="http://schemas.microsoft.com/office/drawing/2014/main" id="{835BD70E-EBA5-D70D-8DAD-7A4177055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D71F195-5568-129F-B380-12E00B34585C}"/>
              </a:ext>
            </a:extLst>
          </p:cNvPr>
          <p:cNvGrpSpPr/>
          <p:nvPr/>
        </p:nvGrpSpPr>
        <p:grpSpPr>
          <a:xfrm>
            <a:off x="7915274" y="3566949"/>
            <a:ext cx="580956" cy="580956"/>
            <a:chOff x="6312180" y="3151326"/>
            <a:chExt cx="914400" cy="9144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CEFAAB8-9C3E-7260-485C-4F057AB9C16D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5" name="Graphic 54" descr="Badge 5 with solid fill">
              <a:extLst>
                <a:ext uri="{FF2B5EF4-FFF2-40B4-BE49-F238E27FC236}">
                  <a16:creationId xmlns:a16="http://schemas.microsoft.com/office/drawing/2014/main" id="{76D0B070-ACB0-9785-BE8C-7F7032348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2FAEFF-1143-6F5D-C4F0-9D4490EC2A8A}"/>
              </a:ext>
            </a:extLst>
          </p:cNvPr>
          <p:cNvGrpSpPr/>
          <p:nvPr/>
        </p:nvGrpSpPr>
        <p:grpSpPr>
          <a:xfrm>
            <a:off x="1710764" y="2841080"/>
            <a:ext cx="580956" cy="580956"/>
            <a:chOff x="8641500" y="4594593"/>
            <a:chExt cx="914400" cy="9144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527DD95-3B39-B54F-3123-9CFCD85A14FE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8" name="Graphic 57" descr="Badge 4 with solid fill">
              <a:extLst>
                <a:ext uri="{FF2B5EF4-FFF2-40B4-BE49-F238E27FC236}">
                  <a16:creationId xmlns:a16="http://schemas.microsoft.com/office/drawing/2014/main" id="{E51289C4-A8AB-9A7D-ECFF-C822D2E5AAA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D6A13E7-283D-45CA-4A2A-D4617F6269EA}"/>
              </a:ext>
            </a:extLst>
          </p:cNvPr>
          <p:cNvGrpSpPr/>
          <p:nvPr/>
        </p:nvGrpSpPr>
        <p:grpSpPr>
          <a:xfrm>
            <a:off x="7915274" y="2295589"/>
            <a:ext cx="580956" cy="580956"/>
            <a:chOff x="7297980" y="4686033"/>
            <a:chExt cx="914400" cy="91440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485CFEB-4B15-836F-9C4F-1660244D5D01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1" name="Graphic 60" descr="Badge 3 with solid fill">
              <a:extLst>
                <a:ext uri="{FF2B5EF4-FFF2-40B4-BE49-F238E27FC236}">
                  <a16:creationId xmlns:a16="http://schemas.microsoft.com/office/drawing/2014/main" id="{710295FE-04F2-ADC5-1811-EA083EC1A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C646D77-4AE3-BD75-DCAF-3481697819E1}"/>
              </a:ext>
            </a:extLst>
          </p:cNvPr>
          <p:cNvGrpSpPr/>
          <p:nvPr/>
        </p:nvGrpSpPr>
        <p:grpSpPr>
          <a:xfrm>
            <a:off x="879786" y="1554882"/>
            <a:ext cx="580956" cy="580956"/>
            <a:chOff x="5725860" y="5384608"/>
            <a:chExt cx="914400" cy="9144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03C5B07-2C3F-9D5E-885A-4134C2DCC9A3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Graphic 63" descr="Badge with solid fill">
              <a:extLst>
                <a:ext uri="{FF2B5EF4-FFF2-40B4-BE49-F238E27FC236}">
                  <a16:creationId xmlns:a16="http://schemas.microsoft.com/office/drawing/2014/main" id="{BEC654CB-1450-D3DB-797A-BB9B91150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F1883F6-BF8E-880B-4A24-CC15737EDD7D}"/>
              </a:ext>
            </a:extLst>
          </p:cNvPr>
          <p:cNvGrpSpPr/>
          <p:nvPr/>
        </p:nvGrpSpPr>
        <p:grpSpPr>
          <a:xfrm>
            <a:off x="8735144" y="982914"/>
            <a:ext cx="580956" cy="580956"/>
            <a:chOff x="9905282" y="4213173"/>
            <a:chExt cx="914400" cy="91440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F2EFBF-7015-82E6-8D2F-BE1D336A1716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7" name="Graphic 66" descr="Badge 1 with solid fill">
              <a:extLst>
                <a:ext uri="{FF2B5EF4-FFF2-40B4-BE49-F238E27FC236}">
                  <a16:creationId xmlns:a16="http://schemas.microsoft.com/office/drawing/2014/main" id="{6F99A7A0-69F8-7ED1-355F-611CA3DA7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69" name="Graphic 68" descr="Coins with solid fill">
            <a:extLst>
              <a:ext uri="{FF2B5EF4-FFF2-40B4-BE49-F238E27FC236}">
                <a16:creationId xmlns:a16="http://schemas.microsoft.com/office/drawing/2014/main" id="{FFFE8D89-7AA3-FEF3-AF95-83936C11647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909731" y="3374172"/>
            <a:ext cx="372538" cy="372538"/>
          </a:xfrm>
          <a:prstGeom prst="rect">
            <a:avLst/>
          </a:prstGeom>
        </p:spPr>
      </p:pic>
      <p:pic>
        <p:nvPicPr>
          <p:cNvPr id="71" name="Graphic 70" descr="Bar graph with downward trend with solid fill">
            <a:extLst>
              <a:ext uri="{FF2B5EF4-FFF2-40B4-BE49-F238E27FC236}">
                <a16:creationId xmlns:a16="http://schemas.microsoft.com/office/drawing/2014/main" id="{BE655C22-5428-0ECA-435D-D222EA5FFE3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09731" y="1419132"/>
            <a:ext cx="372538" cy="372538"/>
          </a:xfrm>
          <a:prstGeom prst="rect">
            <a:avLst/>
          </a:prstGeom>
        </p:spPr>
      </p:pic>
      <p:pic>
        <p:nvPicPr>
          <p:cNvPr id="73" name="Graphic 72" descr="Bar graph with upward trend with solid fill">
            <a:extLst>
              <a:ext uri="{FF2B5EF4-FFF2-40B4-BE49-F238E27FC236}">
                <a16:creationId xmlns:a16="http://schemas.microsoft.com/office/drawing/2014/main" id="{5A00DAD2-23A6-E064-3871-56FA1FAD3340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909731" y="5329208"/>
            <a:ext cx="372538" cy="372538"/>
          </a:xfrm>
          <a:prstGeom prst="rect">
            <a:avLst/>
          </a:prstGeom>
        </p:spPr>
      </p:pic>
      <p:pic>
        <p:nvPicPr>
          <p:cNvPr id="75" name="Graphic 74" descr="Box with solid fill">
            <a:extLst>
              <a:ext uri="{FF2B5EF4-FFF2-40B4-BE49-F238E27FC236}">
                <a16:creationId xmlns:a16="http://schemas.microsoft.com/office/drawing/2014/main" id="{173CFE98-33EA-41D2-ED38-9CD361C4015C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909731" y="4026028"/>
            <a:ext cx="372538" cy="372538"/>
          </a:xfrm>
          <a:prstGeom prst="rect">
            <a:avLst/>
          </a:prstGeom>
        </p:spPr>
      </p:pic>
      <p:pic>
        <p:nvPicPr>
          <p:cNvPr id="77" name="Graphic 76" descr="Box trolley with solid fill">
            <a:extLst>
              <a:ext uri="{FF2B5EF4-FFF2-40B4-BE49-F238E27FC236}">
                <a16:creationId xmlns:a16="http://schemas.microsoft.com/office/drawing/2014/main" id="{802E41DA-CFB0-0A90-DEC4-C38E9B0C897B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909731" y="4677884"/>
            <a:ext cx="372538" cy="372538"/>
          </a:xfrm>
          <a:prstGeom prst="rect">
            <a:avLst/>
          </a:prstGeom>
        </p:spPr>
      </p:pic>
      <p:pic>
        <p:nvPicPr>
          <p:cNvPr id="79" name="Graphic 78" descr="Call center with solid fill">
            <a:extLst>
              <a:ext uri="{FF2B5EF4-FFF2-40B4-BE49-F238E27FC236}">
                <a16:creationId xmlns:a16="http://schemas.microsoft.com/office/drawing/2014/main" id="{730288B5-B8A5-3DED-6ECE-B43BBB5F4BD8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5909731" y="2722846"/>
            <a:ext cx="372538" cy="372538"/>
          </a:xfrm>
          <a:prstGeom prst="rect">
            <a:avLst/>
          </a:prstGeom>
        </p:spPr>
      </p:pic>
      <p:pic>
        <p:nvPicPr>
          <p:cNvPr id="81" name="Graphic 80" descr="Chat with solid fill">
            <a:extLst>
              <a:ext uri="{FF2B5EF4-FFF2-40B4-BE49-F238E27FC236}">
                <a16:creationId xmlns:a16="http://schemas.microsoft.com/office/drawing/2014/main" id="{BD43F519-4C3B-2984-4266-F7CF2A322225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5909731" y="2070989"/>
            <a:ext cx="372538" cy="37253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AFAB6AB-C345-E06B-0BD9-87CF2A3009B9}"/>
              </a:ext>
            </a:extLst>
          </p:cNvPr>
          <p:cNvSpPr/>
          <p:nvPr/>
        </p:nvSpPr>
        <p:spPr>
          <a:xfrm>
            <a:off x="4801372" y="1306369"/>
            <a:ext cx="1294629" cy="532927"/>
          </a:xfrm>
          <a:custGeom>
            <a:avLst/>
            <a:gdLst>
              <a:gd name="connsiteX0" fmla="*/ 83242 w 1294629"/>
              <a:gd name="connsiteY0" fmla="*/ 0 h 532927"/>
              <a:gd name="connsiteX1" fmla="*/ 1294629 w 1294629"/>
              <a:gd name="connsiteY1" fmla="*/ 0 h 532927"/>
              <a:gd name="connsiteX2" fmla="*/ 1294629 w 1294629"/>
              <a:gd name="connsiteY2" fmla="*/ 532927 h 532927"/>
              <a:gd name="connsiteX3" fmla="*/ 275031 w 1294629"/>
              <a:gd name="connsiteY3" fmla="*/ 532927 h 532927"/>
              <a:gd name="connsiteX4" fmla="*/ 17398 w 1294629"/>
              <a:gd name="connsiteY4" fmla="*/ 133898 h 532927"/>
              <a:gd name="connsiteX5" fmla="*/ 83242 w 1294629"/>
              <a:gd name="connsiteY5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629" h="532927">
                <a:moveTo>
                  <a:pt x="83242" y="0"/>
                </a:moveTo>
                <a:lnTo>
                  <a:pt x="1294629" y="0"/>
                </a:lnTo>
                <a:lnTo>
                  <a:pt x="1294629" y="532927"/>
                </a:lnTo>
                <a:lnTo>
                  <a:pt x="275031" y="532927"/>
                </a:lnTo>
                <a:cubicBezTo>
                  <a:pt x="197949" y="389999"/>
                  <a:pt x="111949" y="256101"/>
                  <a:pt x="17398" y="133898"/>
                </a:cubicBezTo>
                <a:cubicBezTo>
                  <a:pt x="-24625" y="79174"/>
                  <a:pt x="14222" y="0"/>
                  <a:pt x="8324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EFC9FCB-7D3C-96D2-65ED-4B5F63FAF456}"/>
              </a:ext>
            </a:extLst>
          </p:cNvPr>
          <p:cNvSpPr/>
          <p:nvPr/>
        </p:nvSpPr>
        <p:spPr>
          <a:xfrm>
            <a:off x="5136680" y="1958226"/>
            <a:ext cx="959320" cy="532927"/>
          </a:xfrm>
          <a:custGeom>
            <a:avLst/>
            <a:gdLst>
              <a:gd name="connsiteX0" fmla="*/ 0 w 959320"/>
              <a:gd name="connsiteY0" fmla="*/ 0 h 532927"/>
              <a:gd name="connsiteX1" fmla="*/ 959320 w 959320"/>
              <a:gd name="connsiteY1" fmla="*/ 0 h 532927"/>
              <a:gd name="connsiteX2" fmla="*/ 959320 w 959320"/>
              <a:gd name="connsiteY2" fmla="*/ 532927 h 532927"/>
              <a:gd name="connsiteX3" fmla="*/ 202968 w 959320"/>
              <a:gd name="connsiteY3" fmla="*/ 532927 h 532927"/>
              <a:gd name="connsiteX4" fmla="*/ 0 w 959320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7">
                <a:moveTo>
                  <a:pt x="0" y="0"/>
                </a:moveTo>
                <a:lnTo>
                  <a:pt x="959320" y="0"/>
                </a:lnTo>
                <a:lnTo>
                  <a:pt x="959320" y="532927"/>
                </a:lnTo>
                <a:lnTo>
                  <a:pt x="202968" y="532927"/>
                </a:lnTo>
                <a:cubicBezTo>
                  <a:pt x="148784" y="345366"/>
                  <a:pt x="80743" y="16683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2133087-476B-5FFE-35D8-124F97BCB1C7}"/>
              </a:ext>
            </a:extLst>
          </p:cNvPr>
          <p:cNvSpPr/>
          <p:nvPr/>
        </p:nvSpPr>
        <p:spPr>
          <a:xfrm>
            <a:off x="5371528" y="2610083"/>
            <a:ext cx="724472" cy="532927"/>
          </a:xfrm>
          <a:custGeom>
            <a:avLst/>
            <a:gdLst>
              <a:gd name="connsiteX0" fmla="*/ 0 w 724472"/>
              <a:gd name="connsiteY0" fmla="*/ 0 h 532927"/>
              <a:gd name="connsiteX1" fmla="*/ 724472 w 724472"/>
              <a:gd name="connsiteY1" fmla="*/ 0 h 532927"/>
              <a:gd name="connsiteX2" fmla="*/ 724472 w 724472"/>
              <a:gd name="connsiteY2" fmla="*/ 532927 h 532927"/>
              <a:gd name="connsiteX3" fmla="*/ 92438 w 724472"/>
              <a:gd name="connsiteY3" fmla="*/ 532927 h 532927"/>
              <a:gd name="connsiteX4" fmla="*/ 0 w 724472"/>
              <a:gd name="connsiteY4" fmla="*/ 0 h 5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472" h="532927">
                <a:moveTo>
                  <a:pt x="0" y="0"/>
                </a:moveTo>
                <a:lnTo>
                  <a:pt x="724472" y="0"/>
                </a:lnTo>
                <a:lnTo>
                  <a:pt x="724472" y="532927"/>
                </a:lnTo>
                <a:lnTo>
                  <a:pt x="92438" y="532927"/>
                </a:lnTo>
                <a:cubicBezTo>
                  <a:pt x="73856" y="349092"/>
                  <a:pt x="43066" y="171080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1F4B12-DA5D-2493-A7A5-9B9530CEDF74}"/>
              </a:ext>
            </a:extLst>
          </p:cNvPr>
          <p:cNvSpPr/>
          <p:nvPr/>
        </p:nvSpPr>
        <p:spPr>
          <a:xfrm>
            <a:off x="5474076" y="3261939"/>
            <a:ext cx="621925" cy="532396"/>
          </a:xfrm>
          <a:custGeom>
            <a:avLst/>
            <a:gdLst>
              <a:gd name="connsiteX0" fmla="*/ 0 w 621925"/>
              <a:gd name="connsiteY0" fmla="*/ 0 h 532396"/>
              <a:gd name="connsiteX1" fmla="*/ 621925 w 621925"/>
              <a:gd name="connsiteY1" fmla="*/ 0 h 532396"/>
              <a:gd name="connsiteX2" fmla="*/ 621925 w 621925"/>
              <a:gd name="connsiteY2" fmla="*/ 532396 h 532396"/>
              <a:gd name="connsiteX3" fmla="*/ 0 w 621925"/>
              <a:gd name="connsiteY3" fmla="*/ 532396 h 532396"/>
              <a:gd name="connsiteX4" fmla="*/ 9041 w 621925"/>
              <a:gd name="connsiteY4" fmla="*/ 266198 h 532396"/>
              <a:gd name="connsiteX5" fmla="*/ 0 w 621925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1925" h="532396">
                <a:moveTo>
                  <a:pt x="0" y="0"/>
                </a:moveTo>
                <a:lnTo>
                  <a:pt x="621925" y="0"/>
                </a:lnTo>
                <a:lnTo>
                  <a:pt x="621925" y="532396"/>
                </a:lnTo>
                <a:lnTo>
                  <a:pt x="0" y="532396"/>
                </a:lnTo>
                <a:cubicBezTo>
                  <a:pt x="5816" y="444723"/>
                  <a:pt x="9041" y="355991"/>
                  <a:pt x="9041" y="266198"/>
                </a:cubicBezTo>
                <a:cubicBezTo>
                  <a:pt x="9041" y="176406"/>
                  <a:pt x="5874" y="8767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2F1BB93-AD54-8717-5EC9-8018F57C5E6C}"/>
              </a:ext>
            </a:extLst>
          </p:cNvPr>
          <p:cNvSpPr/>
          <p:nvPr/>
        </p:nvSpPr>
        <p:spPr>
          <a:xfrm>
            <a:off x="5371794" y="3913265"/>
            <a:ext cx="724206" cy="532926"/>
          </a:xfrm>
          <a:custGeom>
            <a:avLst/>
            <a:gdLst>
              <a:gd name="connsiteX0" fmla="*/ 92471 w 724206"/>
              <a:gd name="connsiteY0" fmla="*/ 0 h 532926"/>
              <a:gd name="connsiteX1" fmla="*/ 724206 w 724206"/>
              <a:gd name="connsiteY1" fmla="*/ 0 h 532926"/>
              <a:gd name="connsiteX2" fmla="*/ 724206 w 724206"/>
              <a:gd name="connsiteY2" fmla="*/ 532926 h 532926"/>
              <a:gd name="connsiteX3" fmla="*/ 0 w 724206"/>
              <a:gd name="connsiteY3" fmla="*/ 532926 h 532926"/>
              <a:gd name="connsiteX4" fmla="*/ 92471 w 724206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4206" h="532926">
                <a:moveTo>
                  <a:pt x="92471" y="0"/>
                </a:moveTo>
                <a:lnTo>
                  <a:pt x="724206" y="0"/>
                </a:lnTo>
                <a:lnTo>
                  <a:pt x="724206" y="532926"/>
                </a:lnTo>
                <a:lnTo>
                  <a:pt x="0" y="532926"/>
                </a:lnTo>
                <a:cubicBezTo>
                  <a:pt x="43050" y="361847"/>
                  <a:pt x="74366" y="183317"/>
                  <a:pt x="9247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9532A07-80F5-61AC-5444-C4053CE7DCF1}"/>
              </a:ext>
            </a:extLst>
          </p:cNvPr>
          <p:cNvSpPr/>
          <p:nvPr/>
        </p:nvSpPr>
        <p:spPr>
          <a:xfrm>
            <a:off x="5136680" y="4565121"/>
            <a:ext cx="959320" cy="532926"/>
          </a:xfrm>
          <a:custGeom>
            <a:avLst/>
            <a:gdLst>
              <a:gd name="connsiteX0" fmla="*/ 202968 w 959320"/>
              <a:gd name="connsiteY0" fmla="*/ 0 h 532926"/>
              <a:gd name="connsiteX1" fmla="*/ 959320 w 959320"/>
              <a:gd name="connsiteY1" fmla="*/ 0 h 532926"/>
              <a:gd name="connsiteX2" fmla="*/ 959320 w 959320"/>
              <a:gd name="connsiteY2" fmla="*/ 532926 h 532926"/>
              <a:gd name="connsiteX3" fmla="*/ 0 w 959320"/>
              <a:gd name="connsiteY3" fmla="*/ 532926 h 532926"/>
              <a:gd name="connsiteX4" fmla="*/ 202968 w 959320"/>
              <a:gd name="connsiteY4" fmla="*/ 0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9320" h="532926">
                <a:moveTo>
                  <a:pt x="202968" y="0"/>
                </a:moveTo>
                <a:lnTo>
                  <a:pt x="959320" y="0"/>
                </a:lnTo>
                <a:lnTo>
                  <a:pt x="959320" y="532926"/>
                </a:lnTo>
                <a:lnTo>
                  <a:pt x="0" y="532926"/>
                </a:lnTo>
                <a:cubicBezTo>
                  <a:pt x="80743" y="366091"/>
                  <a:pt x="148784" y="187561"/>
                  <a:pt x="20296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F46F2B-0645-9FE5-0496-15BA8ED085BE}"/>
              </a:ext>
            </a:extLst>
          </p:cNvPr>
          <p:cNvSpPr/>
          <p:nvPr/>
        </p:nvSpPr>
        <p:spPr>
          <a:xfrm>
            <a:off x="4800774" y="5216975"/>
            <a:ext cx="1295227" cy="532396"/>
          </a:xfrm>
          <a:custGeom>
            <a:avLst/>
            <a:gdLst>
              <a:gd name="connsiteX0" fmla="*/ 275088 w 1295227"/>
              <a:gd name="connsiteY0" fmla="*/ 0 h 532396"/>
              <a:gd name="connsiteX1" fmla="*/ 1295227 w 1295227"/>
              <a:gd name="connsiteY1" fmla="*/ 0 h 532396"/>
              <a:gd name="connsiteX2" fmla="*/ 1295227 w 1295227"/>
              <a:gd name="connsiteY2" fmla="*/ 532396 h 532396"/>
              <a:gd name="connsiteX3" fmla="*/ 83342 w 1295227"/>
              <a:gd name="connsiteY3" fmla="*/ 532396 h 532396"/>
              <a:gd name="connsiteX4" fmla="*/ 17349 w 1295227"/>
              <a:gd name="connsiteY4" fmla="*/ 399026 h 532396"/>
              <a:gd name="connsiteX5" fmla="*/ 275088 w 1295227"/>
              <a:gd name="connsiteY5" fmla="*/ 0 h 532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5227" h="532396">
                <a:moveTo>
                  <a:pt x="275088" y="0"/>
                </a:moveTo>
                <a:lnTo>
                  <a:pt x="1295227" y="0"/>
                </a:lnTo>
                <a:lnTo>
                  <a:pt x="1295227" y="532396"/>
                </a:lnTo>
                <a:lnTo>
                  <a:pt x="83342" y="532396"/>
                </a:lnTo>
                <a:cubicBezTo>
                  <a:pt x="14171" y="532396"/>
                  <a:pt x="-24569" y="453769"/>
                  <a:pt x="17349" y="399026"/>
                </a:cubicBezTo>
                <a:cubicBezTo>
                  <a:pt x="111939" y="276822"/>
                  <a:pt x="198096" y="142934"/>
                  <a:pt x="275088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400" dirty="0">
                <a:solidFill>
                  <a:schemeClr val="lt1">
                    <a:alpha val="50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308760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8539</TotalTime>
  <Words>517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Seven-Part Hourglass – Slide Template</vt:lpstr>
      <vt:lpstr>Seven-Part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Seven-Part Hourglass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2023-09-20T17:29:35Z</dcterms:modified>
  <cp:category>Charts &amp; Diagrams</cp:category>
</cp:coreProperties>
</file>