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0" r:id="rId4"/>
    <p:sldId id="37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FDF6-9691-BF86-6D89-492C7FDF3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Sextet Process Wheel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91FBDAF-46BF-8F35-F976-35CD45AA5238}"/>
              </a:ext>
            </a:extLst>
          </p:cNvPr>
          <p:cNvGrpSpPr/>
          <p:nvPr/>
        </p:nvGrpSpPr>
        <p:grpSpPr>
          <a:xfrm>
            <a:off x="2690910" y="1906328"/>
            <a:ext cx="3762181" cy="3635894"/>
            <a:chOff x="2690910" y="1906328"/>
            <a:chExt cx="3762181" cy="3635894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E0E32E7-05A2-E9FE-5A51-9936B9AB31F7}"/>
                </a:ext>
              </a:extLst>
            </p:cNvPr>
            <p:cNvSpPr/>
            <p:nvPr/>
          </p:nvSpPr>
          <p:spPr>
            <a:xfrm>
              <a:off x="3978878" y="1906328"/>
              <a:ext cx="1186244" cy="1102228"/>
            </a:xfrm>
            <a:custGeom>
              <a:avLst/>
              <a:gdLst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79731 w 1581659"/>
                <a:gd name="connsiteY11" fmla="*/ 1137616 h 1469637"/>
                <a:gd name="connsiteX12" fmla="*/ 432962 w 1581659"/>
                <a:gd name="connsiteY12" fmla="*/ 1147266 h 1469637"/>
                <a:gd name="connsiteX13" fmla="*/ 35097 w 1581659"/>
                <a:gd name="connsiteY13" fmla="*/ 458907 h 1469637"/>
                <a:gd name="connsiteX14" fmla="*/ 197190 w 1581659"/>
                <a:gd name="connsiteY14" fmla="*/ 73669 h 1469637"/>
                <a:gd name="connsiteX15" fmla="*/ 790830 w 1581659"/>
                <a:gd name="connsiteY15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32962 w 1581659"/>
                <a:gd name="connsiteY11" fmla="*/ 1147266 h 1469637"/>
                <a:gd name="connsiteX12" fmla="*/ 35097 w 1581659"/>
                <a:gd name="connsiteY12" fmla="*/ 458907 h 1469637"/>
                <a:gd name="connsiteX13" fmla="*/ 197190 w 1581659"/>
                <a:gd name="connsiteY13" fmla="*/ 73669 h 1469637"/>
                <a:gd name="connsiteX14" fmla="*/ 790830 w 1581659"/>
                <a:gd name="connsiteY14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32962 w 1581659"/>
                <a:gd name="connsiteY10" fmla="*/ 1147266 h 1469637"/>
                <a:gd name="connsiteX11" fmla="*/ 35097 w 1581659"/>
                <a:gd name="connsiteY11" fmla="*/ 458907 h 1469637"/>
                <a:gd name="connsiteX12" fmla="*/ 197190 w 1581659"/>
                <a:gd name="connsiteY12" fmla="*/ 73669 h 1469637"/>
                <a:gd name="connsiteX13" fmla="*/ 790830 w 1581659"/>
                <a:gd name="connsiteY13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46587 w 1581659"/>
                <a:gd name="connsiteY5" fmla="*/ 1150193 h 1469637"/>
                <a:gd name="connsiteX6" fmla="*/ 1045559 w 1581659"/>
                <a:gd name="connsiteY6" fmla="*/ 1322817 h 1469637"/>
                <a:gd name="connsiteX7" fmla="*/ 536101 w 1581659"/>
                <a:gd name="connsiteY7" fmla="*/ 1322817 h 1469637"/>
                <a:gd name="connsiteX8" fmla="*/ 435072 w 1581659"/>
                <a:gd name="connsiteY8" fmla="*/ 1150193 h 1469637"/>
                <a:gd name="connsiteX9" fmla="*/ 432962 w 1581659"/>
                <a:gd name="connsiteY9" fmla="*/ 1147266 h 1469637"/>
                <a:gd name="connsiteX10" fmla="*/ 35097 w 1581659"/>
                <a:gd name="connsiteY10" fmla="*/ 458907 h 1469637"/>
                <a:gd name="connsiteX11" fmla="*/ 197190 w 1581659"/>
                <a:gd name="connsiteY11" fmla="*/ 73669 h 1469637"/>
                <a:gd name="connsiteX12" fmla="*/ 790830 w 1581659"/>
                <a:gd name="connsiteY12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46587 w 1581659"/>
                <a:gd name="connsiteY4" fmla="*/ 1150193 h 1469637"/>
                <a:gd name="connsiteX5" fmla="*/ 1045559 w 1581659"/>
                <a:gd name="connsiteY5" fmla="*/ 1322817 h 1469637"/>
                <a:gd name="connsiteX6" fmla="*/ 536101 w 1581659"/>
                <a:gd name="connsiteY6" fmla="*/ 1322817 h 1469637"/>
                <a:gd name="connsiteX7" fmla="*/ 435072 w 1581659"/>
                <a:gd name="connsiteY7" fmla="*/ 1150193 h 1469637"/>
                <a:gd name="connsiteX8" fmla="*/ 432962 w 1581659"/>
                <a:gd name="connsiteY8" fmla="*/ 1147266 h 1469637"/>
                <a:gd name="connsiteX9" fmla="*/ 35097 w 1581659"/>
                <a:gd name="connsiteY9" fmla="*/ 458907 h 1469637"/>
                <a:gd name="connsiteX10" fmla="*/ 197190 w 1581659"/>
                <a:gd name="connsiteY10" fmla="*/ 73669 h 1469637"/>
                <a:gd name="connsiteX11" fmla="*/ 790830 w 1581659"/>
                <a:gd name="connsiteY11" fmla="*/ 0 h 1469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1659" h="1469637">
                  <a:moveTo>
                    <a:pt x="790830" y="0"/>
                  </a:moveTo>
                  <a:cubicBezTo>
                    <a:pt x="997130" y="0"/>
                    <a:pt x="1195010" y="25282"/>
                    <a:pt x="1384469" y="73669"/>
                  </a:cubicBezTo>
                  <a:cubicBezTo>
                    <a:pt x="1552877" y="115789"/>
                    <a:pt x="1632871" y="309443"/>
                    <a:pt x="1546562" y="458907"/>
                  </a:cubicBezTo>
                  <a:lnTo>
                    <a:pt x="1148697" y="1147266"/>
                  </a:lnTo>
                  <a:lnTo>
                    <a:pt x="1146587" y="1150193"/>
                  </a:lnTo>
                  <a:lnTo>
                    <a:pt x="1045559" y="1322817"/>
                  </a:lnTo>
                  <a:cubicBezTo>
                    <a:pt x="931881" y="1518577"/>
                    <a:pt x="647670" y="1518577"/>
                    <a:pt x="536101" y="1322817"/>
                  </a:cubicBezTo>
                  <a:lnTo>
                    <a:pt x="435072" y="1150193"/>
                  </a:lnTo>
                  <a:lnTo>
                    <a:pt x="432962" y="1147266"/>
                  </a:lnTo>
                  <a:lnTo>
                    <a:pt x="35097" y="458907"/>
                  </a:lnTo>
                  <a:cubicBezTo>
                    <a:pt x="-51212" y="309443"/>
                    <a:pt x="28782" y="115789"/>
                    <a:pt x="197190" y="73669"/>
                  </a:cubicBezTo>
                  <a:cubicBezTo>
                    <a:pt x="388755" y="25282"/>
                    <a:pt x="584529" y="0"/>
                    <a:pt x="79083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1CB015D-9A04-BB9A-3A79-A29C90BEABF8}"/>
                </a:ext>
              </a:extLst>
            </p:cNvPr>
            <p:cNvSpPr/>
            <p:nvPr/>
          </p:nvSpPr>
          <p:spPr>
            <a:xfrm rot="10800000">
              <a:off x="3978879" y="4439994"/>
              <a:ext cx="1186244" cy="1102228"/>
            </a:xfrm>
            <a:custGeom>
              <a:avLst/>
              <a:gdLst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79731 w 1581659"/>
                <a:gd name="connsiteY11" fmla="*/ 1137616 h 1469637"/>
                <a:gd name="connsiteX12" fmla="*/ 432962 w 1581659"/>
                <a:gd name="connsiteY12" fmla="*/ 1147266 h 1469637"/>
                <a:gd name="connsiteX13" fmla="*/ 35097 w 1581659"/>
                <a:gd name="connsiteY13" fmla="*/ 458907 h 1469637"/>
                <a:gd name="connsiteX14" fmla="*/ 197190 w 1581659"/>
                <a:gd name="connsiteY14" fmla="*/ 73669 h 1469637"/>
                <a:gd name="connsiteX15" fmla="*/ 790830 w 1581659"/>
                <a:gd name="connsiteY15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32962 w 1581659"/>
                <a:gd name="connsiteY11" fmla="*/ 1147266 h 1469637"/>
                <a:gd name="connsiteX12" fmla="*/ 35097 w 1581659"/>
                <a:gd name="connsiteY12" fmla="*/ 458907 h 1469637"/>
                <a:gd name="connsiteX13" fmla="*/ 197190 w 1581659"/>
                <a:gd name="connsiteY13" fmla="*/ 73669 h 1469637"/>
                <a:gd name="connsiteX14" fmla="*/ 790830 w 1581659"/>
                <a:gd name="connsiteY14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32962 w 1581659"/>
                <a:gd name="connsiteY10" fmla="*/ 1147266 h 1469637"/>
                <a:gd name="connsiteX11" fmla="*/ 35097 w 1581659"/>
                <a:gd name="connsiteY11" fmla="*/ 458907 h 1469637"/>
                <a:gd name="connsiteX12" fmla="*/ 197190 w 1581659"/>
                <a:gd name="connsiteY12" fmla="*/ 73669 h 1469637"/>
                <a:gd name="connsiteX13" fmla="*/ 790830 w 1581659"/>
                <a:gd name="connsiteY13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46587 w 1581659"/>
                <a:gd name="connsiteY5" fmla="*/ 1150193 h 1469637"/>
                <a:gd name="connsiteX6" fmla="*/ 1045559 w 1581659"/>
                <a:gd name="connsiteY6" fmla="*/ 1322817 h 1469637"/>
                <a:gd name="connsiteX7" fmla="*/ 536101 w 1581659"/>
                <a:gd name="connsiteY7" fmla="*/ 1322817 h 1469637"/>
                <a:gd name="connsiteX8" fmla="*/ 435072 w 1581659"/>
                <a:gd name="connsiteY8" fmla="*/ 1150193 h 1469637"/>
                <a:gd name="connsiteX9" fmla="*/ 432962 w 1581659"/>
                <a:gd name="connsiteY9" fmla="*/ 1147266 h 1469637"/>
                <a:gd name="connsiteX10" fmla="*/ 35097 w 1581659"/>
                <a:gd name="connsiteY10" fmla="*/ 458907 h 1469637"/>
                <a:gd name="connsiteX11" fmla="*/ 197190 w 1581659"/>
                <a:gd name="connsiteY11" fmla="*/ 73669 h 1469637"/>
                <a:gd name="connsiteX12" fmla="*/ 790830 w 1581659"/>
                <a:gd name="connsiteY12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46587 w 1581659"/>
                <a:gd name="connsiteY4" fmla="*/ 1150193 h 1469637"/>
                <a:gd name="connsiteX5" fmla="*/ 1045559 w 1581659"/>
                <a:gd name="connsiteY5" fmla="*/ 1322817 h 1469637"/>
                <a:gd name="connsiteX6" fmla="*/ 536101 w 1581659"/>
                <a:gd name="connsiteY6" fmla="*/ 1322817 h 1469637"/>
                <a:gd name="connsiteX7" fmla="*/ 435072 w 1581659"/>
                <a:gd name="connsiteY7" fmla="*/ 1150193 h 1469637"/>
                <a:gd name="connsiteX8" fmla="*/ 432962 w 1581659"/>
                <a:gd name="connsiteY8" fmla="*/ 1147266 h 1469637"/>
                <a:gd name="connsiteX9" fmla="*/ 35097 w 1581659"/>
                <a:gd name="connsiteY9" fmla="*/ 458907 h 1469637"/>
                <a:gd name="connsiteX10" fmla="*/ 197190 w 1581659"/>
                <a:gd name="connsiteY10" fmla="*/ 73669 h 1469637"/>
                <a:gd name="connsiteX11" fmla="*/ 790830 w 1581659"/>
                <a:gd name="connsiteY11" fmla="*/ 0 h 1469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1659" h="1469637">
                  <a:moveTo>
                    <a:pt x="790830" y="0"/>
                  </a:moveTo>
                  <a:cubicBezTo>
                    <a:pt x="997130" y="0"/>
                    <a:pt x="1195010" y="25282"/>
                    <a:pt x="1384469" y="73669"/>
                  </a:cubicBezTo>
                  <a:cubicBezTo>
                    <a:pt x="1552877" y="115789"/>
                    <a:pt x="1632871" y="309443"/>
                    <a:pt x="1546562" y="458907"/>
                  </a:cubicBezTo>
                  <a:lnTo>
                    <a:pt x="1148697" y="1147266"/>
                  </a:lnTo>
                  <a:lnTo>
                    <a:pt x="1146587" y="1150193"/>
                  </a:lnTo>
                  <a:lnTo>
                    <a:pt x="1045559" y="1322817"/>
                  </a:lnTo>
                  <a:cubicBezTo>
                    <a:pt x="931881" y="1518577"/>
                    <a:pt x="647670" y="1518577"/>
                    <a:pt x="536101" y="1322817"/>
                  </a:cubicBezTo>
                  <a:lnTo>
                    <a:pt x="435072" y="1150193"/>
                  </a:lnTo>
                  <a:lnTo>
                    <a:pt x="432962" y="1147266"/>
                  </a:lnTo>
                  <a:lnTo>
                    <a:pt x="35097" y="458907"/>
                  </a:lnTo>
                  <a:cubicBezTo>
                    <a:pt x="-51212" y="309443"/>
                    <a:pt x="28782" y="115789"/>
                    <a:pt x="197190" y="73669"/>
                  </a:cubicBezTo>
                  <a:cubicBezTo>
                    <a:pt x="388755" y="25282"/>
                    <a:pt x="584529" y="0"/>
                    <a:pt x="79083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776AEC9-509F-8EB6-4BF5-CF8F339AEE0D}"/>
                </a:ext>
              </a:extLst>
            </p:cNvPr>
            <p:cNvSpPr/>
            <p:nvPr/>
          </p:nvSpPr>
          <p:spPr>
            <a:xfrm rot="14400000">
              <a:off x="2880418" y="3805729"/>
              <a:ext cx="1186244" cy="1102228"/>
            </a:xfrm>
            <a:custGeom>
              <a:avLst/>
              <a:gdLst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79731 w 1581659"/>
                <a:gd name="connsiteY11" fmla="*/ 1137616 h 1469637"/>
                <a:gd name="connsiteX12" fmla="*/ 432962 w 1581659"/>
                <a:gd name="connsiteY12" fmla="*/ 1147266 h 1469637"/>
                <a:gd name="connsiteX13" fmla="*/ 35097 w 1581659"/>
                <a:gd name="connsiteY13" fmla="*/ 458907 h 1469637"/>
                <a:gd name="connsiteX14" fmla="*/ 197190 w 1581659"/>
                <a:gd name="connsiteY14" fmla="*/ 73669 h 1469637"/>
                <a:gd name="connsiteX15" fmla="*/ 790830 w 1581659"/>
                <a:gd name="connsiteY15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32962 w 1581659"/>
                <a:gd name="connsiteY11" fmla="*/ 1147266 h 1469637"/>
                <a:gd name="connsiteX12" fmla="*/ 35097 w 1581659"/>
                <a:gd name="connsiteY12" fmla="*/ 458907 h 1469637"/>
                <a:gd name="connsiteX13" fmla="*/ 197190 w 1581659"/>
                <a:gd name="connsiteY13" fmla="*/ 73669 h 1469637"/>
                <a:gd name="connsiteX14" fmla="*/ 790830 w 1581659"/>
                <a:gd name="connsiteY14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32962 w 1581659"/>
                <a:gd name="connsiteY10" fmla="*/ 1147266 h 1469637"/>
                <a:gd name="connsiteX11" fmla="*/ 35097 w 1581659"/>
                <a:gd name="connsiteY11" fmla="*/ 458907 h 1469637"/>
                <a:gd name="connsiteX12" fmla="*/ 197190 w 1581659"/>
                <a:gd name="connsiteY12" fmla="*/ 73669 h 1469637"/>
                <a:gd name="connsiteX13" fmla="*/ 790830 w 1581659"/>
                <a:gd name="connsiteY13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46587 w 1581659"/>
                <a:gd name="connsiteY5" fmla="*/ 1150193 h 1469637"/>
                <a:gd name="connsiteX6" fmla="*/ 1045559 w 1581659"/>
                <a:gd name="connsiteY6" fmla="*/ 1322817 h 1469637"/>
                <a:gd name="connsiteX7" fmla="*/ 536101 w 1581659"/>
                <a:gd name="connsiteY7" fmla="*/ 1322817 h 1469637"/>
                <a:gd name="connsiteX8" fmla="*/ 435072 w 1581659"/>
                <a:gd name="connsiteY8" fmla="*/ 1150193 h 1469637"/>
                <a:gd name="connsiteX9" fmla="*/ 432962 w 1581659"/>
                <a:gd name="connsiteY9" fmla="*/ 1147266 h 1469637"/>
                <a:gd name="connsiteX10" fmla="*/ 35097 w 1581659"/>
                <a:gd name="connsiteY10" fmla="*/ 458907 h 1469637"/>
                <a:gd name="connsiteX11" fmla="*/ 197190 w 1581659"/>
                <a:gd name="connsiteY11" fmla="*/ 73669 h 1469637"/>
                <a:gd name="connsiteX12" fmla="*/ 790830 w 1581659"/>
                <a:gd name="connsiteY12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46587 w 1581659"/>
                <a:gd name="connsiteY4" fmla="*/ 1150193 h 1469637"/>
                <a:gd name="connsiteX5" fmla="*/ 1045559 w 1581659"/>
                <a:gd name="connsiteY5" fmla="*/ 1322817 h 1469637"/>
                <a:gd name="connsiteX6" fmla="*/ 536101 w 1581659"/>
                <a:gd name="connsiteY6" fmla="*/ 1322817 h 1469637"/>
                <a:gd name="connsiteX7" fmla="*/ 435072 w 1581659"/>
                <a:gd name="connsiteY7" fmla="*/ 1150193 h 1469637"/>
                <a:gd name="connsiteX8" fmla="*/ 432962 w 1581659"/>
                <a:gd name="connsiteY8" fmla="*/ 1147266 h 1469637"/>
                <a:gd name="connsiteX9" fmla="*/ 35097 w 1581659"/>
                <a:gd name="connsiteY9" fmla="*/ 458907 h 1469637"/>
                <a:gd name="connsiteX10" fmla="*/ 197190 w 1581659"/>
                <a:gd name="connsiteY10" fmla="*/ 73669 h 1469637"/>
                <a:gd name="connsiteX11" fmla="*/ 790830 w 1581659"/>
                <a:gd name="connsiteY11" fmla="*/ 0 h 1469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1659" h="1469637">
                  <a:moveTo>
                    <a:pt x="790830" y="0"/>
                  </a:moveTo>
                  <a:cubicBezTo>
                    <a:pt x="997130" y="0"/>
                    <a:pt x="1195010" y="25282"/>
                    <a:pt x="1384469" y="73669"/>
                  </a:cubicBezTo>
                  <a:cubicBezTo>
                    <a:pt x="1552877" y="115789"/>
                    <a:pt x="1632871" y="309443"/>
                    <a:pt x="1546562" y="458907"/>
                  </a:cubicBezTo>
                  <a:lnTo>
                    <a:pt x="1148697" y="1147266"/>
                  </a:lnTo>
                  <a:lnTo>
                    <a:pt x="1146587" y="1150193"/>
                  </a:lnTo>
                  <a:lnTo>
                    <a:pt x="1045559" y="1322817"/>
                  </a:lnTo>
                  <a:cubicBezTo>
                    <a:pt x="931881" y="1518577"/>
                    <a:pt x="647670" y="1518577"/>
                    <a:pt x="536101" y="1322817"/>
                  </a:cubicBezTo>
                  <a:lnTo>
                    <a:pt x="435072" y="1150193"/>
                  </a:lnTo>
                  <a:lnTo>
                    <a:pt x="432962" y="1147266"/>
                  </a:lnTo>
                  <a:lnTo>
                    <a:pt x="35097" y="458907"/>
                  </a:lnTo>
                  <a:cubicBezTo>
                    <a:pt x="-51212" y="309443"/>
                    <a:pt x="28782" y="115789"/>
                    <a:pt x="197190" y="73669"/>
                  </a:cubicBezTo>
                  <a:cubicBezTo>
                    <a:pt x="388755" y="25282"/>
                    <a:pt x="584529" y="0"/>
                    <a:pt x="79083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3C0A5CA-6EC5-F856-88B6-BD13879A38FE}"/>
                </a:ext>
              </a:extLst>
            </p:cNvPr>
            <p:cNvSpPr/>
            <p:nvPr/>
          </p:nvSpPr>
          <p:spPr>
            <a:xfrm rot="7200000">
              <a:off x="5077339" y="3805729"/>
              <a:ext cx="1186244" cy="1102228"/>
            </a:xfrm>
            <a:custGeom>
              <a:avLst/>
              <a:gdLst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79731 w 1581659"/>
                <a:gd name="connsiteY11" fmla="*/ 1137616 h 1469637"/>
                <a:gd name="connsiteX12" fmla="*/ 432962 w 1581659"/>
                <a:gd name="connsiteY12" fmla="*/ 1147266 h 1469637"/>
                <a:gd name="connsiteX13" fmla="*/ 35097 w 1581659"/>
                <a:gd name="connsiteY13" fmla="*/ 458907 h 1469637"/>
                <a:gd name="connsiteX14" fmla="*/ 197190 w 1581659"/>
                <a:gd name="connsiteY14" fmla="*/ 73669 h 1469637"/>
                <a:gd name="connsiteX15" fmla="*/ 790830 w 1581659"/>
                <a:gd name="connsiteY15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32962 w 1581659"/>
                <a:gd name="connsiteY11" fmla="*/ 1147266 h 1469637"/>
                <a:gd name="connsiteX12" fmla="*/ 35097 w 1581659"/>
                <a:gd name="connsiteY12" fmla="*/ 458907 h 1469637"/>
                <a:gd name="connsiteX13" fmla="*/ 197190 w 1581659"/>
                <a:gd name="connsiteY13" fmla="*/ 73669 h 1469637"/>
                <a:gd name="connsiteX14" fmla="*/ 790830 w 1581659"/>
                <a:gd name="connsiteY14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32962 w 1581659"/>
                <a:gd name="connsiteY10" fmla="*/ 1147266 h 1469637"/>
                <a:gd name="connsiteX11" fmla="*/ 35097 w 1581659"/>
                <a:gd name="connsiteY11" fmla="*/ 458907 h 1469637"/>
                <a:gd name="connsiteX12" fmla="*/ 197190 w 1581659"/>
                <a:gd name="connsiteY12" fmla="*/ 73669 h 1469637"/>
                <a:gd name="connsiteX13" fmla="*/ 790830 w 1581659"/>
                <a:gd name="connsiteY13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46587 w 1581659"/>
                <a:gd name="connsiteY5" fmla="*/ 1150193 h 1469637"/>
                <a:gd name="connsiteX6" fmla="*/ 1045559 w 1581659"/>
                <a:gd name="connsiteY6" fmla="*/ 1322817 h 1469637"/>
                <a:gd name="connsiteX7" fmla="*/ 536101 w 1581659"/>
                <a:gd name="connsiteY7" fmla="*/ 1322817 h 1469637"/>
                <a:gd name="connsiteX8" fmla="*/ 435072 w 1581659"/>
                <a:gd name="connsiteY8" fmla="*/ 1150193 h 1469637"/>
                <a:gd name="connsiteX9" fmla="*/ 432962 w 1581659"/>
                <a:gd name="connsiteY9" fmla="*/ 1147266 h 1469637"/>
                <a:gd name="connsiteX10" fmla="*/ 35097 w 1581659"/>
                <a:gd name="connsiteY10" fmla="*/ 458907 h 1469637"/>
                <a:gd name="connsiteX11" fmla="*/ 197190 w 1581659"/>
                <a:gd name="connsiteY11" fmla="*/ 73669 h 1469637"/>
                <a:gd name="connsiteX12" fmla="*/ 790830 w 1581659"/>
                <a:gd name="connsiteY12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46587 w 1581659"/>
                <a:gd name="connsiteY4" fmla="*/ 1150193 h 1469637"/>
                <a:gd name="connsiteX5" fmla="*/ 1045559 w 1581659"/>
                <a:gd name="connsiteY5" fmla="*/ 1322817 h 1469637"/>
                <a:gd name="connsiteX6" fmla="*/ 536101 w 1581659"/>
                <a:gd name="connsiteY6" fmla="*/ 1322817 h 1469637"/>
                <a:gd name="connsiteX7" fmla="*/ 435072 w 1581659"/>
                <a:gd name="connsiteY7" fmla="*/ 1150193 h 1469637"/>
                <a:gd name="connsiteX8" fmla="*/ 432962 w 1581659"/>
                <a:gd name="connsiteY8" fmla="*/ 1147266 h 1469637"/>
                <a:gd name="connsiteX9" fmla="*/ 35097 w 1581659"/>
                <a:gd name="connsiteY9" fmla="*/ 458907 h 1469637"/>
                <a:gd name="connsiteX10" fmla="*/ 197190 w 1581659"/>
                <a:gd name="connsiteY10" fmla="*/ 73669 h 1469637"/>
                <a:gd name="connsiteX11" fmla="*/ 790830 w 1581659"/>
                <a:gd name="connsiteY11" fmla="*/ 0 h 1469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1659" h="1469637">
                  <a:moveTo>
                    <a:pt x="790830" y="0"/>
                  </a:moveTo>
                  <a:cubicBezTo>
                    <a:pt x="997130" y="0"/>
                    <a:pt x="1195010" y="25282"/>
                    <a:pt x="1384469" y="73669"/>
                  </a:cubicBezTo>
                  <a:cubicBezTo>
                    <a:pt x="1552877" y="115789"/>
                    <a:pt x="1632871" y="309443"/>
                    <a:pt x="1546562" y="458907"/>
                  </a:cubicBezTo>
                  <a:lnTo>
                    <a:pt x="1148697" y="1147266"/>
                  </a:lnTo>
                  <a:lnTo>
                    <a:pt x="1146587" y="1150193"/>
                  </a:lnTo>
                  <a:lnTo>
                    <a:pt x="1045559" y="1322817"/>
                  </a:lnTo>
                  <a:cubicBezTo>
                    <a:pt x="931881" y="1518577"/>
                    <a:pt x="647670" y="1518577"/>
                    <a:pt x="536101" y="1322817"/>
                  </a:cubicBezTo>
                  <a:lnTo>
                    <a:pt x="435072" y="1150193"/>
                  </a:lnTo>
                  <a:lnTo>
                    <a:pt x="432962" y="1147266"/>
                  </a:lnTo>
                  <a:lnTo>
                    <a:pt x="35097" y="458907"/>
                  </a:lnTo>
                  <a:cubicBezTo>
                    <a:pt x="-51212" y="309443"/>
                    <a:pt x="28782" y="115789"/>
                    <a:pt x="197190" y="73669"/>
                  </a:cubicBezTo>
                  <a:cubicBezTo>
                    <a:pt x="388755" y="25282"/>
                    <a:pt x="584529" y="0"/>
                    <a:pt x="79083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102029-45B0-70E7-34D0-52EDEB375135}"/>
                </a:ext>
              </a:extLst>
            </p:cNvPr>
            <p:cNvSpPr/>
            <p:nvPr/>
          </p:nvSpPr>
          <p:spPr>
            <a:xfrm rot="18000000">
              <a:off x="2880418" y="2542941"/>
              <a:ext cx="1186244" cy="1102228"/>
            </a:xfrm>
            <a:custGeom>
              <a:avLst/>
              <a:gdLst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79731 w 1581659"/>
                <a:gd name="connsiteY11" fmla="*/ 1137616 h 1469637"/>
                <a:gd name="connsiteX12" fmla="*/ 432962 w 1581659"/>
                <a:gd name="connsiteY12" fmla="*/ 1147266 h 1469637"/>
                <a:gd name="connsiteX13" fmla="*/ 35097 w 1581659"/>
                <a:gd name="connsiteY13" fmla="*/ 458907 h 1469637"/>
                <a:gd name="connsiteX14" fmla="*/ 197190 w 1581659"/>
                <a:gd name="connsiteY14" fmla="*/ 73669 h 1469637"/>
                <a:gd name="connsiteX15" fmla="*/ 790830 w 1581659"/>
                <a:gd name="connsiteY15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32962 w 1581659"/>
                <a:gd name="connsiteY11" fmla="*/ 1147266 h 1469637"/>
                <a:gd name="connsiteX12" fmla="*/ 35097 w 1581659"/>
                <a:gd name="connsiteY12" fmla="*/ 458907 h 1469637"/>
                <a:gd name="connsiteX13" fmla="*/ 197190 w 1581659"/>
                <a:gd name="connsiteY13" fmla="*/ 73669 h 1469637"/>
                <a:gd name="connsiteX14" fmla="*/ 790830 w 1581659"/>
                <a:gd name="connsiteY14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32962 w 1581659"/>
                <a:gd name="connsiteY10" fmla="*/ 1147266 h 1469637"/>
                <a:gd name="connsiteX11" fmla="*/ 35097 w 1581659"/>
                <a:gd name="connsiteY11" fmla="*/ 458907 h 1469637"/>
                <a:gd name="connsiteX12" fmla="*/ 197190 w 1581659"/>
                <a:gd name="connsiteY12" fmla="*/ 73669 h 1469637"/>
                <a:gd name="connsiteX13" fmla="*/ 790830 w 1581659"/>
                <a:gd name="connsiteY13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46587 w 1581659"/>
                <a:gd name="connsiteY5" fmla="*/ 1150193 h 1469637"/>
                <a:gd name="connsiteX6" fmla="*/ 1045559 w 1581659"/>
                <a:gd name="connsiteY6" fmla="*/ 1322817 h 1469637"/>
                <a:gd name="connsiteX7" fmla="*/ 536101 w 1581659"/>
                <a:gd name="connsiteY7" fmla="*/ 1322817 h 1469637"/>
                <a:gd name="connsiteX8" fmla="*/ 435072 w 1581659"/>
                <a:gd name="connsiteY8" fmla="*/ 1150193 h 1469637"/>
                <a:gd name="connsiteX9" fmla="*/ 432962 w 1581659"/>
                <a:gd name="connsiteY9" fmla="*/ 1147266 h 1469637"/>
                <a:gd name="connsiteX10" fmla="*/ 35097 w 1581659"/>
                <a:gd name="connsiteY10" fmla="*/ 458907 h 1469637"/>
                <a:gd name="connsiteX11" fmla="*/ 197190 w 1581659"/>
                <a:gd name="connsiteY11" fmla="*/ 73669 h 1469637"/>
                <a:gd name="connsiteX12" fmla="*/ 790830 w 1581659"/>
                <a:gd name="connsiteY12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46587 w 1581659"/>
                <a:gd name="connsiteY4" fmla="*/ 1150193 h 1469637"/>
                <a:gd name="connsiteX5" fmla="*/ 1045559 w 1581659"/>
                <a:gd name="connsiteY5" fmla="*/ 1322817 h 1469637"/>
                <a:gd name="connsiteX6" fmla="*/ 536101 w 1581659"/>
                <a:gd name="connsiteY6" fmla="*/ 1322817 h 1469637"/>
                <a:gd name="connsiteX7" fmla="*/ 435072 w 1581659"/>
                <a:gd name="connsiteY7" fmla="*/ 1150193 h 1469637"/>
                <a:gd name="connsiteX8" fmla="*/ 432962 w 1581659"/>
                <a:gd name="connsiteY8" fmla="*/ 1147266 h 1469637"/>
                <a:gd name="connsiteX9" fmla="*/ 35097 w 1581659"/>
                <a:gd name="connsiteY9" fmla="*/ 458907 h 1469637"/>
                <a:gd name="connsiteX10" fmla="*/ 197190 w 1581659"/>
                <a:gd name="connsiteY10" fmla="*/ 73669 h 1469637"/>
                <a:gd name="connsiteX11" fmla="*/ 790830 w 1581659"/>
                <a:gd name="connsiteY11" fmla="*/ 0 h 1469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1659" h="1469637">
                  <a:moveTo>
                    <a:pt x="790830" y="0"/>
                  </a:moveTo>
                  <a:cubicBezTo>
                    <a:pt x="997130" y="0"/>
                    <a:pt x="1195010" y="25282"/>
                    <a:pt x="1384469" y="73669"/>
                  </a:cubicBezTo>
                  <a:cubicBezTo>
                    <a:pt x="1552877" y="115789"/>
                    <a:pt x="1632871" y="309443"/>
                    <a:pt x="1546562" y="458907"/>
                  </a:cubicBezTo>
                  <a:lnTo>
                    <a:pt x="1148697" y="1147266"/>
                  </a:lnTo>
                  <a:lnTo>
                    <a:pt x="1146587" y="1150193"/>
                  </a:lnTo>
                  <a:lnTo>
                    <a:pt x="1045559" y="1322817"/>
                  </a:lnTo>
                  <a:cubicBezTo>
                    <a:pt x="931881" y="1518577"/>
                    <a:pt x="647670" y="1518577"/>
                    <a:pt x="536101" y="1322817"/>
                  </a:cubicBezTo>
                  <a:lnTo>
                    <a:pt x="435072" y="1150193"/>
                  </a:lnTo>
                  <a:lnTo>
                    <a:pt x="432962" y="1147266"/>
                  </a:lnTo>
                  <a:lnTo>
                    <a:pt x="35097" y="458907"/>
                  </a:lnTo>
                  <a:cubicBezTo>
                    <a:pt x="-51212" y="309443"/>
                    <a:pt x="28782" y="115789"/>
                    <a:pt x="197190" y="73669"/>
                  </a:cubicBezTo>
                  <a:cubicBezTo>
                    <a:pt x="388755" y="25282"/>
                    <a:pt x="584529" y="0"/>
                    <a:pt x="79083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2AA50A9-39B5-90A8-25DB-40C9475D9C8A}"/>
                </a:ext>
              </a:extLst>
            </p:cNvPr>
            <p:cNvSpPr/>
            <p:nvPr/>
          </p:nvSpPr>
          <p:spPr>
            <a:xfrm rot="3600000">
              <a:off x="5077339" y="2542941"/>
              <a:ext cx="1186244" cy="1102228"/>
            </a:xfrm>
            <a:custGeom>
              <a:avLst/>
              <a:gdLst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79731 w 1581659"/>
                <a:gd name="connsiteY11" fmla="*/ 1137616 h 1469637"/>
                <a:gd name="connsiteX12" fmla="*/ 432962 w 1581659"/>
                <a:gd name="connsiteY12" fmla="*/ 1147266 h 1469637"/>
                <a:gd name="connsiteX13" fmla="*/ 35097 w 1581659"/>
                <a:gd name="connsiteY13" fmla="*/ 458907 h 1469637"/>
                <a:gd name="connsiteX14" fmla="*/ 197190 w 1581659"/>
                <a:gd name="connsiteY14" fmla="*/ 73669 h 1469637"/>
                <a:gd name="connsiteX15" fmla="*/ 790830 w 1581659"/>
                <a:gd name="connsiteY15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81364 w 1581659"/>
                <a:gd name="connsiteY10" fmla="*/ 1140643 h 1469637"/>
                <a:gd name="connsiteX11" fmla="*/ 432962 w 1581659"/>
                <a:gd name="connsiteY11" fmla="*/ 1147266 h 1469637"/>
                <a:gd name="connsiteX12" fmla="*/ 35097 w 1581659"/>
                <a:gd name="connsiteY12" fmla="*/ 458907 h 1469637"/>
                <a:gd name="connsiteX13" fmla="*/ 197190 w 1581659"/>
                <a:gd name="connsiteY13" fmla="*/ 73669 h 1469637"/>
                <a:gd name="connsiteX14" fmla="*/ 790830 w 1581659"/>
                <a:gd name="connsiteY14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09265 w 1581659"/>
                <a:gd name="connsiteY5" fmla="*/ 1142494 h 1469637"/>
                <a:gd name="connsiteX6" fmla="*/ 1146587 w 1581659"/>
                <a:gd name="connsiteY6" fmla="*/ 1150193 h 1469637"/>
                <a:gd name="connsiteX7" fmla="*/ 1045559 w 1581659"/>
                <a:gd name="connsiteY7" fmla="*/ 1322817 h 1469637"/>
                <a:gd name="connsiteX8" fmla="*/ 536101 w 1581659"/>
                <a:gd name="connsiteY8" fmla="*/ 1322817 h 1469637"/>
                <a:gd name="connsiteX9" fmla="*/ 435072 w 1581659"/>
                <a:gd name="connsiteY9" fmla="*/ 1150193 h 1469637"/>
                <a:gd name="connsiteX10" fmla="*/ 432962 w 1581659"/>
                <a:gd name="connsiteY10" fmla="*/ 1147266 h 1469637"/>
                <a:gd name="connsiteX11" fmla="*/ 35097 w 1581659"/>
                <a:gd name="connsiteY11" fmla="*/ 458907 h 1469637"/>
                <a:gd name="connsiteX12" fmla="*/ 197190 w 1581659"/>
                <a:gd name="connsiteY12" fmla="*/ 73669 h 1469637"/>
                <a:gd name="connsiteX13" fmla="*/ 790830 w 1581659"/>
                <a:gd name="connsiteY13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10380 w 1581659"/>
                <a:gd name="connsiteY4" fmla="*/ 1139622 h 1469637"/>
                <a:gd name="connsiteX5" fmla="*/ 1146587 w 1581659"/>
                <a:gd name="connsiteY5" fmla="*/ 1150193 h 1469637"/>
                <a:gd name="connsiteX6" fmla="*/ 1045559 w 1581659"/>
                <a:gd name="connsiteY6" fmla="*/ 1322817 h 1469637"/>
                <a:gd name="connsiteX7" fmla="*/ 536101 w 1581659"/>
                <a:gd name="connsiteY7" fmla="*/ 1322817 h 1469637"/>
                <a:gd name="connsiteX8" fmla="*/ 435072 w 1581659"/>
                <a:gd name="connsiteY8" fmla="*/ 1150193 h 1469637"/>
                <a:gd name="connsiteX9" fmla="*/ 432962 w 1581659"/>
                <a:gd name="connsiteY9" fmla="*/ 1147266 h 1469637"/>
                <a:gd name="connsiteX10" fmla="*/ 35097 w 1581659"/>
                <a:gd name="connsiteY10" fmla="*/ 458907 h 1469637"/>
                <a:gd name="connsiteX11" fmla="*/ 197190 w 1581659"/>
                <a:gd name="connsiteY11" fmla="*/ 73669 h 1469637"/>
                <a:gd name="connsiteX12" fmla="*/ 790830 w 1581659"/>
                <a:gd name="connsiteY12" fmla="*/ 0 h 1469637"/>
                <a:gd name="connsiteX0" fmla="*/ 790830 w 1581659"/>
                <a:gd name="connsiteY0" fmla="*/ 0 h 1469637"/>
                <a:gd name="connsiteX1" fmla="*/ 1384469 w 1581659"/>
                <a:gd name="connsiteY1" fmla="*/ 73669 h 1469637"/>
                <a:gd name="connsiteX2" fmla="*/ 1546562 w 1581659"/>
                <a:gd name="connsiteY2" fmla="*/ 458907 h 1469637"/>
                <a:gd name="connsiteX3" fmla="*/ 1148697 w 1581659"/>
                <a:gd name="connsiteY3" fmla="*/ 1147266 h 1469637"/>
                <a:gd name="connsiteX4" fmla="*/ 1146587 w 1581659"/>
                <a:gd name="connsiteY4" fmla="*/ 1150193 h 1469637"/>
                <a:gd name="connsiteX5" fmla="*/ 1045559 w 1581659"/>
                <a:gd name="connsiteY5" fmla="*/ 1322817 h 1469637"/>
                <a:gd name="connsiteX6" fmla="*/ 536101 w 1581659"/>
                <a:gd name="connsiteY6" fmla="*/ 1322817 h 1469637"/>
                <a:gd name="connsiteX7" fmla="*/ 435072 w 1581659"/>
                <a:gd name="connsiteY7" fmla="*/ 1150193 h 1469637"/>
                <a:gd name="connsiteX8" fmla="*/ 432962 w 1581659"/>
                <a:gd name="connsiteY8" fmla="*/ 1147266 h 1469637"/>
                <a:gd name="connsiteX9" fmla="*/ 35097 w 1581659"/>
                <a:gd name="connsiteY9" fmla="*/ 458907 h 1469637"/>
                <a:gd name="connsiteX10" fmla="*/ 197190 w 1581659"/>
                <a:gd name="connsiteY10" fmla="*/ 73669 h 1469637"/>
                <a:gd name="connsiteX11" fmla="*/ 790830 w 1581659"/>
                <a:gd name="connsiteY11" fmla="*/ 0 h 1469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1659" h="1469637">
                  <a:moveTo>
                    <a:pt x="790830" y="0"/>
                  </a:moveTo>
                  <a:cubicBezTo>
                    <a:pt x="997130" y="0"/>
                    <a:pt x="1195010" y="25282"/>
                    <a:pt x="1384469" y="73669"/>
                  </a:cubicBezTo>
                  <a:cubicBezTo>
                    <a:pt x="1552877" y="115789"/>
                    <a:pt x="1632871" y="309443"/>
                    <a:pt x="1546562" y="458907"/>
                  </a:cubicBezTo>
                  <a:lnTo>
                    <a:pt x="1148697" y="1147266"/>
                  </a:lnTo>
                  <a:lnTo>
                    <a:pt x="1146587" y="1150193"/>
                  </a:lnTo>
                  <a:lnTo>
                    <a:pt x="1045559" y="1322817"/>
                  </a:lnTo>
                  <a:cubicBezTo>
                    <a:pt x="931881" y="1518577"/>
                    <a:pt x="647670" y="1518577"/>
                    <a:pt x="536101" y="1322817"/>
                  </a:cubicBezTo>
                  <a:lnTo>
                    <a:pt x="435072" y="1150193"/>
                  </a:lnTo>
                  <a:lnTo>
                    <a:pt x="432962" y="1147266"/>
                  </a:lnTo>
                  <a:lnTo>
                    <a:pt x="35097" y="458907"/>
                  </a:lnTo>
                  <a:cubicBezTo>
                    <a:pt x="-51212" y="309443"/>
                    <a:pt x="28782" y="115789"/>
                    <a:pt x="197190" y="73669"/>
                  </a:cubicBezTo>
                  <a:cubicBezTo>
                    <a:pt x="388755" y="25282"/>
                    <a:pt x="584529" y="0"/>
                    <a:pt x="79083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490683-DE4A-718B-5F34-FAE4BCD69017}"/>
                </a:ext>
              </a:extLst>
            </p:cNvPr>
            <p:cNvSpPr/>
            <p:nvPr/>
          </p:nvSpPr>
          <p:spPr>
            <a:xfrm>
              <a:off x="4290028" y="2702788"/>
              <a:ext cx="563945" cy="305768"/>
            </a:xfrm>
            <a:custGeom>
              <a:avLst/>
              <a:gdLst>
                <a:gd name="connsiteX0" fmla="*/ 375964 w 751926"/>
                <a:gd name="connsiteY0" fmla="*/ 0 h 407691"/>
                <a:gd name="connsiteX1" fmla="*/ 648858 w 751926"/>
                <a:gd name="connsiteY1" fmla="*/ 27510 h 407691"/>
                <a:gd name="connsiteX2" fmla="*/ 751926 w 751926"/>
                <a:gd name="connsiteY2" fmla="*/ 54012 h 407691"/>
                <a:gd name="connsiteX3" fmla="*/ 733830 w 751926"/>
                <a:gd name="connsiteY3" fmla="*/ 85320 h 407691"/>
                <a:gd name="connsiteX4" fmla="*/ 731720 w 751926"/>
                <a:gd name="connsiteY4" fmla="*/ 88247 h 407691"/>
                <a:gd name="connsiteX5" fmla="*/ 630692 w 751926"/>
                <a:gd name="connsiteY5" fmla="*/ 260871 h 407691"/>
                <a:gd name="connsiteX6" fmla="*/ 121234 w 751926"/>
                <a:gd name="connsiteY6" fmla="*/ 260871 h 407691"/>
                <a:gd name="connsiteX7" fmla="*/ 20205 w 751926"/>
                <a:gd name="connsiteY7" fmla="*/ 88247 h 407691"/>
                <a:gd name="connsiteX8" fmla="*/ 18095 w 751926"/>
                <a:gd name="connsiteY8" fmla="*/ 85320 h 407691"/>
                <a:gd name="connsiteX9" fmla="*/ 0 w 751926"/>
                <a:gd name="connsiteY9" fmla="*/ 54012 h 407691"/>
                <a:gd name="connsiteX10" fmla="*/ 103071 w 751926"/>
                <a:gd name="connsiteY10" fmla="*/ 27510 h 407691"/>
                <a:gd name="connsiteX11" fmla="*/ 375964 w 751926"/>
                <a:gd name="connsiteY11" fmla="*/ 0 h 40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51926" h="407691">
                  <a:moveTo>
                    <a:pt x="375964" y="0"/>
                  </a:moveTo>
                  <a:cubicBezTo>
                    <a:pt x="469444" y="0"/>
                    <a:pt x="560711" y="9473"/>
                    <a:pt x="648858" y="27510"/>
                  </a:cubicBezTo>
                  <a:lnTo>
                    <a:pt x="751926" y="54012"/>
                  </a:lnTo>
                  <a:lnTo>
                    <a:pt x="733830" y="85320"/>
                  </a:lnTo>
                  <a:lnTo>
                    <a:pt x="731720" y="88247"/>
                  </a:lnTo>
                  <a:lnTo>
                    <a:pt x="630692" y="260871"/>
                  </a:lnTo>
                  <a:cubicBezTo>
                    <a:pt x="517014" y="456631"/>
                    <a:pt x="232803" y="456631"/>
                    <a:pt x="121234" y="260871"/>
                  </a:cubicBezTo>
                  <a:lnTo>
                    <a:pt x="20205" y="88247"/>
                  </a:lnTo>
                  <a:lnTo>
                    <a:pt x="18095" y="85320"/>
                  </a:lnTo>
                  <a:lnTo>
                    <a:pt x="0" y="54012"/>
                  </a:lnTo>
                  <a:lnTo>
                    <a:pt x="103071" y="27510"/>
                  </a:lnTo>
                  <a:cubicBezTo>
                    <a:pt x="191218" y="9473"/>
                    <a:pt x="282485" y="0"/>
                    <a:pt x="375964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C22F2E2-0417-FCFF-7249-7B8A62159D0E}"/>
                </a:ext>
              </a:extLst>
            </p:cNvPr>
            <p:cNvSpPr/>
            <p:nvPr/>
          </p:nvSpPr>
          <p:spPr>
            <a:xfrm>
              <a:off x="5162975" y="2992790"/>
              <a:ext cx="395594" cy="488385"/>
            </a:xfrm>
            <a:custGeom>
              <a:avLst/>
              <a:gdLst>
                <a:gd name="connsiteX0" fmla="*/ 158587 w 527459"/>
                <a:gd name="connsiteY0" fmla="*/ 0 h 651180"/>
                <a:gd name="connsiteX1" fmla="*/ 169512 w 527459"/>
                <a:gd name="connsiteY1" fmla="*/ 9929 h 651180"/>
                <a:gd name="connsiteX2" fmla="*/ 505235 w 527459"/>
                <a:gd name="connsiteY2" fmla="*/ 564744 h 651180"/>
                <a:gd name="connsiteX3" fmla="*/ 527459 w 527459"/>
                <a:gd name="connsiteY3" fmla="*/ 651180 h 651180"/>
                <a:gd name="connsiteX4" fmla="*/ 498391 w 527459"/>
                <a:gd name="connsiteY4" fmla="*/ 651166 h 651180"/>
                <a:gd name="connsiteX5" fmla="*/ 494802 w 527459"/>
                <a:gd name="connsiteY5" fmla="*/ 650802 h 651180"/>
                <a:gd name="connsiteX6" fmla="*/ 294791 w 527459"/>
                <a:gd name="connsiteY6" fmla="*/ 649621 h 651180"/>
                <a:gd name="connsiteX7" fmla="*/ 40062 w 527459"/>
                <a:gd name="connsiteY7" fmla="*/ 208418 h 651180"/>
                <a:gd name="connsiteX8" fmla="*/ 139044 w 527459"/>
                <a:gd name="connsiteY8" fmla="*/ 34612 h 651180"/>
                <a:gd name="connsiteX9" fmla="*/ 140524 w 527459"/>
                <a:gd name="connsiteY9" fmla="*/ 31321 h 651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7459" h="651180">
                  <a:moveTo>
                    <a:pt x="158587" y="0"/>
                  </a:moveTo>
                  <a:lnTo>
                    <a:pt x="169512" y="9929"/>
                  </a:lnTo>
                  <a:cubicBezTo>
                    <a:pt x="322661" y="163078"/>
                    <a:pt x="439296" y="352743"/>
                    <a:pt x="505235" y="564744"/>
                  </a:cubicBezTo>
                  <a:lnTo>
                    <a:pt x="527459" y="651180"/>
                  </a:lnTo>
                  <a:lnTo>
                    <a:pt x="498391" y="651166"/>
                  </a:lnTo>
                  <a:lnTo>
                    <a:pt x="494802" y="650802"/>
                  </a:lnTo>
                  <a:lnTo>
                    <a:pt x="294791" y="649621"/>
                  </a:lnTo>
                  <a:cubicBezTo>
                    <a:pt x="68419" y="649053"/>
                    <a:pt x="-73687" y="402919"/>
                    <a:pt x="40062" y="208418"/>
                  </a:cubicBezTo>
                  <a:lnTo>
                    <a:pt x="139044" y="34612"/>
                  </a:lnTo>
                  <a:lnTo>
                    <a:pt x="140524" y="3132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33E679B-F5D7-666E-8494-301997CE8D08}"/>
                </a:ext>
              </a:extLst>
            </p:cNvPr>
            <p:cNvSpPr/>
            <p:nvPr/>
          </p:nvSpPr>
          <p:spPr>
            <a:xfrm>
              <a:off x="5163408" y="3969725"/>
              <a:ext cx="391507" cy="479060"/>
            </a:xfrm>
            <a:custGeom>
              <a:avLst/>
              <a:gdLst>
                <a:gd name="connsiteX0" fmla="*/ 522009 w 522009"/>
                <a:gd name="connsiteY0" fmla="*/ 0 h 638747"/>
                <a:gd name="connsiteX1" fmla="*/ 504657 w 522009"/>
                <a:gd name="connsiteY1" fmla="*/ 67487 h 638747"/>
                <a:gd name="connsiteX2" fmla="*/ 168934 w 522009"/>
                <a:gd name="connsiteY2" fmla="*/ 622303 h 638747"/>
                <a:gd name="connsiteX3" fmla="*/ 150840 w 522009"/>
                <a:gd name="connsiteY3" fmla="*/ 638747 h 638747"/>
                <a:gd name="connsiteX4" fmla="*/ 139946 w 522009"/>
                <a:gd name="connsiteY4" fmla="*/ 619856 h 638747"/>
                <a:gd name="connsiteX5" fmla="*/ 138466 w 522009"/>
                <a:gd name="connsiteY5" fmla="*/ 616566 h 638747"/>
                <a:gd name="connsiteX6" fmla="*/ 39483 w 522009"/>
                <a:gd name="connsiteY6" fmla="*/ 442761 h 638747"/>
                <a:gd name="connsiteX7" fmla="*/ 294212 w 522009"/>
                <a:gd name="connsiteY7" fmla="*/ 1557 h 638747"/>
                <a:gd name="connsiteX8" fmla="*/ 494224 w 522009"/>
                <a:gd name="connsiteY8" fmla="*/ 375 h 638747"/>
                <a:gd name="connsiteX9" fmla="*/ 497813 w 522009"/>
                <a:gd name="connsiteY9" fmla="*/ 12 h 638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2009" h="638747">
                  <a:moveTo>
                    <a:pt x="522009" y="0"/>
                  </a:moveTo>
                  <a:lnTo>
                    <a:pt x="504657" y="67487"/>
                  </a:lnTo>
                  <a:cubicBezTo>
                    <a:pt x="438718" y="279488"/>
                    <a:pt x="322083" y="469153"/>
                    <a:pt x="168934" y="622303"/>
                  </a:cubicBezTo>
                  <a:lnTo>
                    <a:pt x="150840" y="638747"/>
                  </a:lnTo>
                  <a:lnTo>
                    <a:pt x="139946" y="619856"/>
                  </a:lnTo>
                  <a:lnTo>
                    <a:pt x="138466" y="616566"/>
                  </a:lnTo>
                  <a:lnTo>
                    <a:pt x="39483" y="442761"/>
                  </a:lnTo>
                  <a:cubicBezTo>
                    <a:pt x="-73211" y="246433"/>
                    <a:pt x="68895" y="299"/>
                    <a:pt x="294212" y="1557"/>
                  </a:cubicBezTo>
                  <a:lnTo>
                    <a:pt x="494224" y="375"/>
                  </a:lnTo>
                  <a:lnTo>
                    <a:pt x="497813" y="1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38F96B6-88A2-47E0-39E2-B026346FBF8D}"/>
                </a:ext>
              </a:extLst>
            </p:cNvPr>
            <p:cNvSpPr/>
            <p:nvPr/>
          </p:nvSpPr>
          <p:spPr>
            <a:xfrm>
              <a:off x="4295997" y="4439994"/>
              <a:ext cx="552008" cy="293908"/>
            </a:xfrm>
            <a:custGeom>
              <a:avLst/>
              <a:gdLst>
                <a:gd name="connsiteX0" fmla="*/ 368796 w 736011"/>
                <a:gd name="connsiteY0" fmla="*/ 0 h 391877"/>
                <a:gd name="connsiteX1" fmla="*/ 622734 w 736011"/>
                <a:gd name="connsiteY1" fmla="*/ 146820 h 391877"/>
                <a:gd name="connsiteX2" fmla="*/ 723763 w 736011"/>
                <a:gd name="connsiteY2" fmla="*/ 319444 h 391877"/>
                <a:gd name="connsiteX3" fmla="*/ 725873 w 736011"/>
                <a:gd name="connsiteY3" fmla="*/ 322371 h 391877"/>
                <a:gd name="connsiteX4" fmla="*/ 736011 w 736011"/>
                <a:gd name="connsiteY4" fmla="*/ 339912 h 391877"/>
                <a:gd name="connsiteX5" fmla="*/ 640900 w 736011"/>
                <a:gd name="connsiteY5" fmla="*/ 364367 h 391877"/>
                <a:gd name="connsiteX6" fmla="*/ 368006 w 736011"/>
                <a:gd name="connsiteY6" fmla="*/ 391877 h 391877"/>
                <a:gd name="connsiteX7" fmla="*/ 95113 w 736011"/>
                <a:gd name="connsiteY7" fmla="*/ 364367 h 391877"/>
                <a:gd name="connsiteX8" fmla="*/ 0 w 736011"/>
                <a:gd name="connsiteY8" fmla="*/ 339911 h 391877"/>
                <a:gd name="connsiteX9" fmla="*/ 10138 w 736011"/>
                <a:gd name="connsiteY9" fmla="*/ 322371 h 391877"/>
                <a:gd name="connsiteX10" fmla="*/ 12248 w 736011"/>
                <a:gd name="connsiteY10" fmla="*/ 319444 h 391877"/>
                <a:gd name="connsiteX11" fmla="*/ 113276 w 736011"/>
                <a:gd name="connsiteY11" fmla="*/ 146820 h 391877"/>
                <a:gd name="connsiteX12" fmla="*/ 368796 w 736011"/>
                <a:gd name="connsiteY12" fmla="*/ 0 h 39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6011" h="391877">
                  <a:moveTo>
                    <a:pt x="368796" y="0"/>
                  </a:moveTo>
                  <a:cubicBezTo>
                    <a:pt x="468005" y="0"/>
                    <a:pt x="566950" y="48940"/>
                    <a:pt x="622734" y="146820"/>
                  </a:cubicBezTo>
                  <a:lnTo>
                    <a:pt x="723763" y="319444"/>
                  </a:lnTo>
                  <a:lnTo>
                    <a:pt x="725873" y="322371"/>
                  </a:lnTo>
                  <a:lnTo>
                    <a:pt x="736011" y="339912"/>
                  </a:lnTo>
                  <a:lnTo>
                    <a:pt x="640900" y="364367"/>
                  </a:lnTo>
                  <a:cubicBezTo>
                    <a:pt x="552753" y="382405"/>
                    <a:pt x="461486" y="391877"/>
                    <a:pt x="368006" y="391877"/>
                  </a:cubicBezTo>
                  <a:cubicBezTo>
                    <a:pt x="274527" y="391877"/>
                    <a:pt x="183260" y="382405"/>
                    <a:pt x="95113" y="364367"/>
                  </a:cubicBezTo>
                  <a:lnTo>
                    <a:pt x="0" y="339911"/>
                  </a:lnTo>
                  <a:lnTo>
                    <a:pt x="10138" y="322371"/>
                  </a:lnTo>
                  <a:lnTo>
                    <a:pt x="12248" y="319444"/>
                  </a:lnTo>
                  <a:lnTo>
                    <a:pt x="113276" y="146820"/>
                  </a:lnTo>
                  <a:cubicBezTo>
                    <a:pt x="170115" y="48940"/>
                    <a:pt x="269588" y="0"/>
                    <a:pt x="368796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9104805-55EB-B826-02E3-FD746ECAB55B}"/>
                </a:ext>
              </a:extLst>
            </p:cNvPr>
            <p:cNvSpPr/>
            <p:nvPr/>
          </p:nvSpPr>
          <p:spPr>
            <a:xfrm>
              <a:off x="3589087" y="3969724"/>
              <a:ext cx="391939" cy="479060"/>
            </a:xfrm>
            <a:custGeom>
              <a:avLst/>
              <a:gdLst>
                <a:gd name="connsiteX0" fmla="*/ 0 w 522585"/>
                <a:gd name="connsiteY0" fmla="*/ 0 h 638746"/>
                <a:gd name="connsiteX1" fmla="*/ 24194 w 522585"/>
                <a:gd name="connsiteY1" fmla="*/ 12 h 638746"/>
                <a:gd name="connsiteX2" fmla="*/ 27784 w 522585"/>
                <a:gd name="connsiteY2" fmla="*/ 375 h 638746"/>
                <a:gd name="connsiteX3" fmla="*/ 227795 w 522585"/>
                <a:gd name="connsiteY3" fmla="*/ 1556 h 638746"/>
                <a:gd name="connsiteX4" fmla="*/ 482524 w 522585"/>
                <a:gd name="connsiteY4" fmla="*/ 442760 h 638746"/>
                <a:gd name="connsiteX5" fmla="*/ 383541 w 522585"/>
                <a:gd name="connsiteY5" fmla="*/ 616566 h 638746"/>
                <a:gd name="connsiteX6" fmla="*/ 382062 w 522585"/>
                <a:gd name="connsiteY6" fmla="*/ 619856 h 638746"/>
                <a:gd name="connsiteX7" fmla="*/ 371168 w 522585"/>
                <a:gd name="connsiteY7" fmla="*/ 638746 h 638746"/>
                <a:gd name="connsiteX8" fmla="*/ 353076 w 522585"/>
                <a:gd name="connsiteY8" fmla="*/ 622303 h 638746"/>
                <a:gd name="connsiteX9" fmla="*/ 17353 w 522585"/>
                <a:gd name="connsiteY9" fmla="*/ 67487 h 638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2585" h="638746">
                  <a:moveTo>
                    <a:pt x="0" y="0"/>
                  </a:moveTo>
                  <a:lnTo>
                    <a:pt x="24194" y="12"/>
                  </a:lnTo>
                  <a:lnTo>
                    <a:pt x="27784" y="375"/>
                  </a:lnTo>
                  <a:lnTo>
                    <a:pt x="227795" y="1556"/>
                  </a:lnTo>
                  <a:cubicBezTo>
                    <a:pt x="454167" y="2124"/>
                    <a:pt x="596272" y="248258"/>
                    <a:pt x="482524" y="442760"/>
                  </a:cubicBezTo>
                  <a:lnTo>
                    <a:pt x="383541" y="616566"/>
                  </a:lnTo>
                  <a:lnTo>
                    <a:pt x="382062" y="619856"/>
                  </a:lnTo>
                  <a:lnTo>
                    <a:pt x="371168" y="638746"/>
                  </a:lnTo>
                  <a:lnTo>
                    <a:pt x="353076" y="622303"/>
                  </a:lnTo>
                  <a:cubicBezTo>
                    <a:pt x="199926" y="469153"/>
                    <a:pt x="83292" y="279488"/>
                    <a:pt x="17353" y="67487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66248A-76B7-F378-CFB9-F9D29A21A640}"/>
                </a:ext>
              </a:extLst>
            </p:cNvPr>
            <p:cNvSpPr/>
            <p:nvPr/>
          </p:nvSpPr>
          <p:spPr>
            <a:xfrm>
              <a:off x="3585433" y="2992791"/>
              <a:ext cx="395159" cy="488384"/>
            </a:xfrm>
            <a:custGeom>
              <a:avLst/>
              <a:gdLst>
                <a:gd name="connsiteX0" fmla="*/ 368871 w 526878"/>
                <a:gd name="connsiteY0" fmla="*/ 0 h 651178"/>
                <a:gd name="connsiteX1" fmla="*/ 386934 w 526878"/>
                <a:gd name="connsiteY1" fmla="*/ 31319 h 651178"/>
                <a:gd name="connsiteX2" fmla="*/ 388413 w 526878"/>
                <a:gd name="connsiteY2" fmla="*/ 34610 h 651178"/>
                <a:gd name="connsiteX3" fmla="*/ 487396 w 526878"/>
                <a:gd name="connsiteY3" fmla="*/ 208415 h 651178"/>
                <a:gd name="connsiteX4" fmla="*/ 232667 w 526878"/>
                <a:gd name="connsiteY4" fmla="*/ 649618 h 651178"/>
                <a:gd name="connsiteX5" fmla="*/ 32656 w 526878"/>
                <a:gd name="connsiteY5" fmla="*/ 650800 h 651178"/>
                <a:gd name="connsiteX6" fmla="*/ 29066 w 526878"/>
                <a:gd name="connsiteY6" fmla="*/ 651164 h 651178"/>
                <a:gd name="connsiteX7" fmla="*/ 0 w 526878"/>
                <a:gd name="connsiteY7" fmla="*/ 651178 h 651178"/>
                <a:gd name="connsiteX8" fmla="*/ 22225 w 526878"/>
                <a:gd name="connsiteY8" fmla="*/ 564743 h 651178"/>
                <a:gd name="connsiteX9" fmla="*/ 357948 w 526878"/>
                <a:gd name="connsiteY9" fmla="*/ 9928 h 65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6878" h="651178">
                  <a:moveTo>
                    <a:pt x="368871" y="0"/>
                  </a:moveTo>
                  <a:lnTo>
                    <a:pt x="386934" y="31319"/>
                  </a:lnTo>
                  <a:lnTo>
                    <a:pt x="388413" y="34610"/>
                  </a:lnTo>
                  <a:lnTo>
                    <a:pt x="487396" y="208415"/>
                  </a:lnTo>
                  <a:cubicBezTo>
                    <a:pt x="600090" y="404743"/>
                    <a:pt x="457985" y="650877"/>
                    <a:pt x="232667" y="649618"/>
                  </a:cubicBezTo>
                  <a:lnTo>
                    <a:pt x="32656" y="650800"/>
                  </a:lnTo>
                  <a:lnTo>
                    <a:pt x="29066" y="651164"/>
                  </a:lnTo>
                  <a:lnTo>
                    <a:pt x="0" y="651178"/>
                  </a:lnTo>
                  <a:lnTo>
                    <a:pt x="22225" y="564743"/>
                  </a:lnTo>
                  <a:cubicBezTo>
                    <a:pt x="88164" y="352742"/>
                    <a:pt x="204798" y="163077"/>
                    <a:pt x="357948" y="992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F535C277-50BE-8239-BC65-ED137387A3DE}"/>
                </a:ext>
              </a:extLst>
            </p:cNvPr>
            <p:cNvSpPr/>
            <p:nvPr/>
          </p:nvSpPr>
          <p:spPr>
            <a:xfrm>
              <a:off x="3992580" y="3146028"/>
              <a:ext cx="1158841" cy="1158842"/>
            </a:xfrm>
            <a:prstGeom prst="ellipse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29" name="Graphic 95" descr="Trophy">
              <a:extLst>
                <a:ext uri="{FF2B5EF4-FFF2-40B4-BE49-F238E27FC236}">
                  <a16:creationId xmlns:a16="http://schemas.microsoft.com/office/drawing/2014/main" id="{BEEB53F1-4B4F-DB85-7682-19A665567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148954" y="3302402"/>
              <a:ext cx="846094" cy="846094"/>
            </a:xfrm>
            <a:prstGeom prst="rect">
              <a:avLst/>
            </a:prstGeom>
          </p:spPr>
        </p:pic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B68B067-DC29-9017-27D0-FD22CE14E017}"/>
                </a:ext>
              </a:extLst>
            </p:cNvPr>
            <p:cNvSpPr/>
            <p:nvPr/>
          </p:nvSpPr>
          <p:spPr>
            <a:xfrm>
              <a:off x="4461389" y="2785537"/>
              <a:ext cx="221222" cy="1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0352" extrusionOk="0">
                  <a:moveTo>
                    <a:pt x="20317" y="17031"/>
                  </a:moveTo>
                  <a:lnTo>
                    <a:pt x="11942" y="1246"/>
                  </a:lnTo>
                  <a:cubicBezTo>
                    <a:pt x="11060" y="-415"/>
                    <a:pt x="9591" y="-415"/>
                    <a:pt x="8709" y="1246"/>
                  </a:cubicBezTo>
                  <a:lnTo>
                    <a:pt x="334" y="17031"/>
                  </a:lnTo>
                  <a:cubicBezTo>
                    <a:pt x="-548" y="18693"/>
                    <a:pt x="480" y="21185"/>
                    <a:pt x="1509" y="20077"/>
                  </a:cubicBezTo>
                  <a:lnTo>
                    <a:pt x="10325" y="10939"/>
                  </a:lnTo>
                  <a:lnTo>
                    <a:pt x="19142" y="20077"/>
                  </a:lnTo>
                  <a:cubicBezTo>
                    <a:pt x="20170" y="20908"/>
                    <a:pt x="21052" y="18416"/>
                    <a:pt x="20317" y="17031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F61CF7C-E0CF-42D3-6648-16BBCC225E27}"/>
                </a:ext>
              </a:extLst>
            </p:cNvPr>
            <p:cNvSpPr/>
            <p:nvPr/>
          </p:nvSpPr>
          <p:spPr>
            <a:xfrm>
              <a:off x="4461501" y="4546772"/>
              <a:ext cx="221000" cy="11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0352" extrusionOk="0">
                  <a:moveTo>
                    <a:pt x="251" y="3321"/>
                  </a:moveTo>
                  <a:lnTo>
                    <a:pt x="8626" y="19106"/>
                  </a:lnTo>
                  <a:cubicBezTo>
                    <a:pt x="9508" y="20767"/>
                    <a:pt x="10977" y="20767"/>
                    <a:pt x="11859" y="19106"/>
                  </a:cubicBezTo>
                  <a:lnTo>
                    <a:pt x="20234" y="3321"/>
                  </a:lnTo>
                  <a:cubicBezTo>
                    <a:pt x="21116" y="1659"/>
                    <a:pt x="20088" y="-833"/>
                    <a:pt x="19059" y="275"/>
                  </a:cubicBezTo>
                  <a:lnTo>
                    <a:pt x="10243" y="9413"/>
                  </a:lnTo>
                  <a:lnTo>
                    <a:pt x="1426" y="275"/>
                  </a:lnTo>
                  <a:cubicBezTo>
                    <a:pt x="544" y="-833"/>
                    <a:pt x="-484" y="1659"/>
                    <a:pt x="251" y="3321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2AB3656F-24AD-D950-B475-FBDEEDEFCD43}"/>
                </a:ext>
              </a:extLst>
            </p:cNvPr>
            <p:cNvSpPr/>
            <p:nvPr/>
          </p:nvSpPr>
          <p:spPr>
            <a:xfrm>
              <a:off x="3747910" y="3211953"/>
              <a:ext cx="152849" cy="19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1" h="20810" extrusionOk="0">
                  <a:moveTo>
                    <a:pt x="18729" y="44"/>
                  </a:moveTo>
                  <a:lnTo>
                    <a:pt x="2423" y="3616"/>
                  </a:lnTo>
                  <a:cubicBezTo>
                    <a:pt x="729" y="3956"/>
                    <a:pt x="-330" y="5487"/>
                    <a:pt x="94" y="6847"/>
                  </a:cubicBezTo>
                  <a:lnTo>
                    <a:pt x="4541" y="19943"/>
                  </a:lnTo>
                  <a:cubicBezTo>
                    <a:pt x="4964" y="21304"/>
                    <a:pt x="7293" y="20964"/>
                    <a:pt x="7293" y="19603"/>
                  </a:cubicBezTo>
                  <a:lnTo>
                    <a:pt x="7505" y="8038"/>
                  </a:lnTo>
                  <a:lnTo>
                    <a:pt x="19787" y="2085"/>
                  </a:lnTo>
                  <a:cubicBezTo>
                    <a:pt x="21270" y="1405"/>
                    <a:pt x="20211" y="-296"/>
                    <a:pt x="18729" y="44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666BEA1C-0F21-7F29-47C4-4A873833BA42}"/>
                </a:ext>
              </a:extLst>
            </p:cNvPr>
            <p:cNvSpPr/>
            <p:nvPr/>
          </p:nvSpPr>
          <p:spPr>
            <a:xfrm>
              <a:off x="5233370" y="4066896"/>
              <a:ext cx="153226" cy="19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0689" extrusionOk="0">
                  <a:moveTo>
                    <a:pt x="1823" y="20603"/>
                  </a:moveTo>
                  <a:lnTo>
                    <a:pt x="18129" y="17059"/>
                  </a:lnTo>
                  <a:cubicBezTo>
                    <a:pt x="19823" y="16721"/>
                    <a:pt x="20882" y="15203"/>
                    <a:pt x="20458" y="13853"/>
                  </a:cubicBezTo>
                  <a:lnTo>
                    <a:pt x="16011" y="859"/>
                  </a:lnTo>
                  <a:cubicBezTo>
                    <a:pt x="15588" y="-491"/>
                    <a:pt x="13258" y="-153"/>
                    <a:pt x="13258" y="1196"/>
                  </a:cubicBezTo>
                  <a:lnTo>
                    <a:pt x="13047" y="12671"/>
                  </a:lnTo>
                  <a:lnTo>
                    <a:pt x="764" y="18578"/>
                  </a:lnTo>
                  <a:cubicBezTo>
                    <a:pt x="-718" y="19253"/>
                    <a:pt x="129" y="21109"/>
                    <a:pt x="1823" y="20603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41BDDE5E-9A64-3EA7-E222-645DEE6A67F8}"/>
                </a:ext>
              </a:extLst>
            </p:cNvPr>
            <p:cNvSpPr/>
            <p:nvPr/>
          </p:nvSpPr>
          <p:spPr>
            <a:xfrm>
              <a:off x="5231243" y="3211813"/>
              <a:ext cx="153222" cy="19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0825" extrusionOk="0">
                  <a:moveTo>
                    <a:pt x="16011" y="19943"/>
                  </a:moveTo>
                  <a:lnTo>
                    <a:pt x="20459" y="6847"/>
                  </a:lnTo>
                  <a:cubicBezTo>
                    <a:pt x="20882" y="5487"/>
                    <a:pt x="19823" y="3956"/>
                    <a:pt x="18129" y="3616"/>
                  </a:cubicBezTo>
                  <a:lnTo>
                    <a:pt x="1823" y="44"/>
                  </a:lnTo>
                  <a:cubicBezTo>
                    <a:pt x="129" y="-296"/>
                    <a:pt x="-718" y="1405"/>
                    <a:pt x="764" y="2085"/>
                  </a:cubicBezTo>
                  <a:lnTo>
                    <a:pt x="13047" y="8208"/>
                  </a:lnTo>
                  <a:lnTo>
                    <a:pt x="13259" y="19773"/>
                  </a:lnTo>
                  <a:cubicBezTo>
                    <a:pt x="13047" y="20964"/>
                    <a:pt x="15588" y="21304"/>
                    <a:pt x="16011" y="19943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35" name="TextBox 46">
              <a:extLst>
                <a:ext uri="{FF2B5EF4-FFF2-40B4-BE49-F238E27FC236}">
                  <a16:creationId xmlns:a16="http://schemas.microsoft.com/office/drawing/2014/main" id="{FFDDC169-E13F-AC3B-D61E-6C3A75D6B944}"/>
                </a:ext>
              </a:extLst>
            </p:cNvPr>
            <p:cNvSpPr txBox="1"/>
            <p:nvPr/>
          </p:nvSpPr>
          <p:spPr>
            <a:xfrm>
              <a:off x="3852736" y="1943401"/>
              <a:ext cx="720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accent6">
                      <a:lumMod val="75000"/>
                    </a:schemeClr>
                  </a:solidFill>
                </a:rPr>
                <a:t>01</a:t>
              </a:r>
            </a:p>
          </p:txBody>
        </p:sp>
        <p:sp>
          <p:nvSpPr>
            <p:cNvPr id="36" name="TextBox 47">
              <a:extLst>
                <a:ext uri="{FF2B5EF4-FFF2-40B4-BE49-F238E27FC236}">
                  <a16:creationId xmlns:a16="http://schemas.microsoft.com/office/drawing/2014/main" id="{ED0E8AF3-55AB-C982-9CCE-C1DF740B73F8}"/>
                </a:ext>
              </a:extLst>
            </p:cNvPr>
            <p:cNvSpPr txBox="1"/>
            <p:nvPr/>
          </p:nvSpPr>
          <p:spPr>
            <a:xfrm>
              <a:off x="5393769" y="2411359"/>
              <a:ext cx="720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accent2">
                      <a:lumMod val="75000"/>
                    </a:schemeClr>
                  </a:solidFill>
                </a:rPr>
                <a:t>02</a:t>
              </a:r>
            </a:p>
          </p:txBody>
        </p:sp>
        <p:sp>
          <p:nvSpPr>
            <p:cNvPr id="37" name="TextBox 48">
              <a:extLst>
                <a:ext uri="{FF2B5EF4-FFF2-40B4-BE49-F238E27FC236}">
                  <a16:creationId xmlns:a16="http://schemas.microsoft.com/office/drawing/2014/main" id="{B4AE8851-DF31-805C-435E-17486A200703}"/>
                </a:ext>
              </a:extLst>
            </p:cNvPr>
            <p:cNvSpPr txBox="1"/>
            <p:nvPr/>
          </p:nvSpPr>
          <p:spPr>
            <a:xfrm>
              <a:off x="5732635" y="3968528"/>
              <a:ext cx="720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accent3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38" name="TextBox 49">
              <a:extLst>
                <a:ext uri="{FF2B5EF4-FFF2-40B4-BE49-F238E27FC236}">
                  <a16:creationId xmlns:a16="http://schemas.microsoft.com/office/drawing/2014/main" id="{FCAB69DF-A901-BD82-D9A9-8ED57587AFC4}"/>
                </a:ext>
              </a:extLst>
            </p:cNvPr>
            <p:cNvSpPr txBox="1"/>
            <p:nvPr/>
          </p:nvSpPr>
          <p:spPr>
            <a:xfrm>
              <a:off x="4570809" y="5098081"/>
              <a:ext cx="720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04</a:t>
              </a:r>
            </a:p>
          </p:txBody>
        </p:sp>
        <p:sp>
          <p:nvSpPr>
            <p:cNvPr id="39" name="TextBox 50">
              <a:extLst>
                <a:ext uri="{FF2B5EF4-FFF2-40B4-BE49-F238E27FC236}">
                  <a16:creationId xmlns:a16="http://schemas.microsoft.com/office/drawing/2014/main" id="{A0B4A7CF-4DF4-D679-E56F-23EB5174FF59}"/>
                </a:ext>
              </a:extLst>
            </p:cNvPr>
            <p:cNvSpPr txBox="1"/>
            <p:nvPr/>
          </p:nvSpPr>
          <p:spPr>
            <a:xfrm>
              <a:off x="3041150" y="4628500"/>
              <a:ext cx="720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rgbClr val="CCA33D"/>
                  </a:solidFill>
                </a:rPr>
                <a:t>05</a:t>
              </a:r>
            </a:p>
          </p:txBody>
        </p:sp>
        <p:sp>
          <p:nvSpPr>
            <p:cNvPr id="40" name="TextBox 51">
              <a:extLst>
                <a:ext uri="{FF2B5EF4-FFF2-40B4-BE49-F238E27FC236}">
                  <a16:creationId xmlns:a16="http://schemas.microsoft.com/office/drawing/2014/main" id="{29AE6E17-BD9D-07A9-5336-6A5EC3521E52}"/>
                </a:ext>
              </a:extLst>
            </p:cNvPr>
            <p:cNvSpPr txBox="1"/>
            <p:nvPr/>
          </p:nvSpPr>
          <p:spPr>
            <a:xfrm>
              <a:off x="2690910" y="3105226"/>
              <a:ext cx="72045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06</a:t>
              </a:r>
            </a:p>
          </p:txBody>
        </p:sp>
        <p:pic>
          <p:nvPicPr>
            <p:cNvPr id="41" name="Graphic 52" descr="Bar graph with upward trend with solid fill">
              <a:extLst>
                <a:ext uri="{FF2B5EF4-FFF2-40B4-BE49-F238E27FC236}">
                  <a16:creationId xmlns:a16="http://schemas.microsoft.com/office/drawing/2014/main" id="{63B3F923-E5A1-AA06-9DD2-BBDD767EB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72722" y="2668457"/>
              <a:ext cx="489597" cy="489597"/>
            </a:xfrm>
            <a:prstGeom prst="rect">
              <a:avLst/>
            </a:prstGeom>
            <a:effectLst>
              <a:outerShdw blurRad="88900" dist="38100" dir="2700000" algn="tl" rotWithShape="0">
                <a:prstClr val="black">
                  <a:alpha val="25000"/>
                </a:prstClr>
              </a:outerShdw>
            </a:effectLst>
          </p:spPr>
        </p:pic>
        <p:pic>
          <p:nvPicPr>
            <p:cNvPr id="42" name="Graphic 53" descr="Brainstorm with solid fill">
              <a:extLst>
                <a:ext uri="{FF2B5EF4-FFF2-40B4-BE49-F238E27FC236}">
                  <a16:creationId xmlns:a16="http://schemas.microsoft.com/office/drawing/2014/main" id="{2C4C9CCA-48FE-855D-4A64-9002C6CEB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070303" y="4125266"/>
              <a:ext cx="489597" cy="489597"/>
            </a:xfrm>
            <a:prstGeom prst="rect">
              <a:avLst/>
            </a:prstGeom>
            <a:effectLst>
              <a:outerShdw blurRad="88900" dist="38100" dir="2700000" algn="tl" rotWithShape="0">
                <a:prstClr val="black">
                  <a:alpha val="25000"/>
                </a:prstClr>
              </a:outerShdw>
            </a:effectLst>
          </p:spPr>
        </p:pic>
        <p:pic>
          <p:nvPicPr>
            <p:cNvPr id="43" name="Graphic 54" descr="Gears with solid fill">
              <a:extLst>
                <a:ext uri="{FF2B5EF4-FFF2-40B4-BE49-F238E27FC236}">
                  <a16:creationId xmlns:a16="http://schemas.microsoft.com/office/drawing/2014/main" id="{B31B25CA-B8D0-1C06-62D5-8ADA8CD69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327202" y="4884859"/>
              <a:ext cx="489597" cy="489597"/>
            </a:xfrm>
            <a:prstGeom prst="rect">
              <a:avLst/>
            </a:prstGeom>
            <a:effectLst>
              <a:outerShdw blurRad="88900" dist="38100" dir="2700000" algn="tl" rotWithShape="0">
                <a:prstClr val="black">
                  <a:alpha val="25000"/>
                </a:prstClr>
              </a:outerShdw>
            </a:effectLst>
          </p:spPr>
        </p:pic>
        <p:pic>
          <p:nvPicPr>
            <p:cNvPr id="44" name="Graphic 55" descr="Hourglass 30% with solid fill">
              <a:extLst>
                <a:ext uri="{FF2B5EF4-FFF2-40B4-BE49-F238E27FC236}">
                  <a16:creationId xmlns:a16="http://schemas.microsoft.com/office/drawing/2014/main" id="{FDD343D8-6B40-A438-B775-F351A6CE3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489174" y="4248116"/>
              <a:ext cx="489597" cy="489597"/>
            </a:xfrm>
            <a:prstGeom prst="rect">
              <a:avLst/>
            </a:prstGeom>
            <a:effectLst>
              <a:outerShdw blurRad="88900" dist="38100" dir="2700000" algn="tl" rotWithShape="0">
                <a:prstClr val="black">
                  <a:alpha val="25000"/>
                </a:prstClr>
              </a:outerShdw>
            </a:effectLst>
          </p:spPr>
        </p:pic>
        <p:pic>
          <p:nvPicPr>
            <p:cNvPr id="45" name="Graphic 56" descr="Lightbulb with solid fill">
              <a:extLst>
                <a:ext uri="{FF2B5EF4-FFF2-40B4-BE49-F238E27FC236}">
                  <a16:creationId xmlns:a16="http://schemas.microsoft.com/office/drawing/2014/main" id="{2C0245B5-8252-DFD3-D2F0-FB5EA25DB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327202" y="2146174"/>
              <a:ext cx="489597" cy="489597"/>
            </a:xfrm>
            <a:prstGeom prst="rect">
              <a:avLst/>
            </a:prstGeom>
            <a:effectLst>
              <a:outerShdw blurRad="88900" dist="38100" dir="2700000" algn="tl" rotWithShape="0">
                <a:prstClr val="black">
                  <a:alpha val="25000"/>
                </a:prstClr>
              </a:outerShdw>
            </a:effectLst>
          </p:spPr>
        </p:pic>
        <p:pic>
          <p:nvPicPr>
            <p:cNvPr id="46" name="Graphic 57" descr="Research with solid fill">
              <a:extLst>
                <a:ext uri="{FF2B5EF4-FFF2-40B4-BE49-F238E27FC236}">
                  <a16:creationId xmlns:a16="http://schemas.microsoft.com/office/drawing/2014/main" id="{5F2D1B43-FE16-78D8-2866-BB4698E8E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481077" y="2816695"/>
              <a:ext cx="489597" cy="489597"/>
            </a:xfrm>
            <a:prstGeom prst="rect">
              <a:avLst/>
            </a:prstGeom>
            <a:effectLst>
              <a:outerShdw blurRad="88900" dist="38100" dir="2700000" algn="tl" rotWithShape="0">
                <a:prstClr val="black">
                  <a:alpha val="25000"/>
                </a:prstClr>
              </a:outerShdw>
            </a:effectLst>
          </p:spPr>
        </p:pic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93CB768C-0422-FE86-FC3E-A92589CA0B3B}"/>
                </a:ext>
              </a:extLst>
            </p:cNvPr>
            <p:cNvSpPr/>
            <p:nvPr/>
          </p:nvSpPr>
          <p:spPr>
            <a:xfrm>
              <a:off x="3753086" y="4072790"/>
              <a:ext cx="153224" cy="192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2" h="20921" extrusionOk="0">
                  <a:moveTo>
                    <a:pt x="4541" y="819"/>
                  </a:moveTo>
                  <a:lnTo>
                    <a:pt x="94" y="14019"/>
                  </a:lnTo>
                  <a:cubicBezTo>
                    <a:pt x="-330" y="15390"/>
                    <a:pt x="729" y="16933"/>
                    <a:pt x="2423" y="17276"/>
                  </a:cubicBezTo>
                  <a:lnTo>
                    <a:pt x="18729" y="20876"/>
                  </a:lnTo>
                  <a:cubicBezTo>
                    <a:pt x="20423" y="21219"/>
                    <a:pt x="21270" y="19505"/>
                    <a:pt x="19788" y="18819"/>
                  </a:cubicBezTo>
                  <a:lnTo>
                    <a:pt x="7505" y="12648"/>
                  </a:lnTo>
                  <a:lnTo>
                    <a:pt x="7294" y="991"/>
                  </a:lnTo>
                  <a:cubicBezTo>
                    <a:pt x="7293" y="-210"/>
                    <a:pt x="4964" y="-381"/>
                    <a:pt x="4541" y="819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DC3B9B1-7329-6669-0074-F924117759C3}"/>
                </a:ext>
              </a:extLst>
            </p:cNvPr>
            <p:cNvSpPr/>
            <p:nvPr/>
          </p:nvSpPr>
          <p:spPr>
            <a:xfrm>
              <a:off x="4808245" y="4264803"/>
              <a:ext cx="691515" cy="10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67" y="7373"/>
                  </a:moveTo>
                  <a:cubicBezTo>
                    <a:pt x="7545" y="5067"/>
                    <a:pt x="6756" y="2501"/>
                    <a:pt x="7151" y="0"/>
                  </a:cubicBezTo>
                  <a:cubicBezTo>
                    <a:pt x="5079" y="1202"/>
                    <a:pt x="2663" y="2111"/>
                    <a:pt x="0" y="2761"/>
                  </a:cubicBezTo>
                  <a:cubicBezTo>
                    <a:pt x="3501" y="3800"/>
                    <a:pt x="6460" y="5522"/>
                    <a:pt x="8433" y="7795"/>
                  </a:cubicBezTo>
                  <a:lnTo>
                    <a:pt x="20515" y="21600"/>
                  </a:lnTo>
                  <a:cubicBezTo>
                    <a:pt x="20910" y="21470"/>
                    <a:pt x="21255" y="21308"/>
                    <a:pt x="21600" y="21178"/>
                  </a:cubicBezTo>
                  <a:lnTo>
                    <a:pt x="9567" y="7373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66C11D1F-89A3-8A95-C740-4731ED880277}"/>
                </a:ext>
              </a:extLst>
            </p:cNvPr>
            <p:cNvSpPr/>
            <p:nvPr/>
          </p:nvSpPr>
          <p:spPr>
            <a:xfrm>
              <a:off x="4796364" y="2142641"/>
              <a:ext cx="700989" cy="1054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778" y="14034"/>
                  </a:moveTo>
                  <a:lnTo>
                    <a:pt x="21600" y="420"/>
                  </a:lnTo>
                  <a:cubicBezTo>
                    <a:pt x="21259" y="291"/>
                    <a:pt x="20870" y="129"/>
                    <a:pt x="20530" y="0"/>
                  </a:cubicBezTo>
                  <a:lnTo>
                    <a:pt x="8708" y="13613"/>
                  </a:lnTo>
                  <a:cubicBezTo>
                    <a:pt x="6665" y="15974"/>
                    <a:pt x="3600" y="17752"/>
                    <a:pt x="0" y="18754"/>
                  </a:cubicBezTo>
                  <a:cubicBezTo>
                    <a:pt x="2773" y="19369"/>
                    <a:pt x="5303" y="20339"/>
                    <a:pt x="7443" y="21600"/>
                  </a:cubicBezTo>
                  <a:cubicBezTo>
                    <a:pt x="6957" y="19013"/>
                    <a:pt x="7735" y="16394"/>
                    <a:pt x="9778" y="14034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7A535408-E430-5A1E-D297-C441D19AEF01}"/>
                </a:ext>
              </a:extLst>
            </p:cNvPr>
            <p:cNvSpPr/>
            <p:nvPr/>
          </p:nvSpPr>
          <p:spPr>
            <a:xfrm>
              <a:off x="5266019" y="3588882"/>
              <a:ext cx="1124110" cy="27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182" y="3621"/>
                    <a:pt x="273" y="7367"/>
                    <a:pt x="273" y="11237"/>
                  </a:cubicBezTo>
                  <a:cubicBezTo>
                    <a:pt x="273" y="14733"/>
                    <a:pt x="182" y="18229"/>
                    <a:pt x="30" y="21600"/>
                  </a:cubicBezTo>
                  <a:cubicBezTo>
                    <a:pt x="1942" y="15732"/>
                    <a:pt x="4278" y="12486"/>
                    <a:pt x="6796" y="12486"/>
                  </a:cubicBezTo>
                  <a:lnTo>
                    <a:pt x="21600" y="12486"/>
                  </a:lnTo>
                  <a:cubicBezTo>
                    <a:pt x="21600" y="12111"/>
                    <a:pt x="21600" y="11612"/>
                    <a:pt x="21600" y="11237"/>
                  </a:cubicBezTo>
                  <a:cubicBezTo>
                    <a:pt x="21600" y="10613"/>
                    <a:pt x="21600" y="9864"/>
                    <a:pt x="21600" y="9239"/>
                  </a:cubicBezTo>
                  <a:lnTo>
                    <a:pt x="6796" y="9239"/>
                  </a:lnTo>
                  <a:cubicBezTo>
                    <a:pt x="4278" y="9114"/>
                    <a:pt x="1911" y="5868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F9A83B8E-0E7B-0534-1770-BB45C44FD47A}"/>
                </a:ext>
              </a:extLst>
            </p:cNvPr>
            <p:cNvSpPr/>
            <p:nvPr/>
          </p:nvSpPr>
          <p:spPr>
            <a:xfrm>
              <a:off x="3660109" y="4264803"/>
              <a:ext cx="693095" cy="1049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86" y="7795"/>
                  </a:moveTo>
                  <a:cubicBezTo>
                    <a:pt x="15204" y="5522"/>
                    <a:pt x="18156" y="3768"/>
                    <a:pt x="21600" y="2761"/>
                  </a:cubicBezTo>
                  <a:cubicBezTo>
                    <a:pt x="18943" y="2144"/>
                    <a:pt x="16532" y="1202"/>
                    <a:pt x="14466" y="0"/>
                  </a:cubicBezTo>
                  <a:cubicBezTo>
                    <a:pt x="14859" y="2501"/>
                    <a:pt x="14072" y="5067"/>
                    <a:pt x="12055" y="7373"/>
                  </a:cubicBezTo>
                  <a:lnTo>
                    <a:pt x="0" y="21178"/>
                  </a:lnTo>
                  <a:cubicBezTo>
                    <a:pt x="344" y="21308"/>
                    <a:pt x="738" y="21470"/>
                    <a:pt x="1082" y="21600"/>
                  </a:cubicBezTo>
                  <a:lnTo>
                    <a:pt x="13186" y="7795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467CF66B-D9D1-4680-805A-1C2323D08D12}"/>
                </a:ext>
              </a:extLst>
            </p:cNvPr>
            <p:cNvSpPr/>
            <p:nvPr/>
          </p:nvSpPr>
          <p:spPr>
            <a:xfrm>
              <a:off x="2753873" y="3588882"/>
              <a:ext cx="1124110" cy="27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0" y="21600"/>
                  </a:moveTo>
                  <a:cubicBezTo>
                    <a:pt x="21418" y="18229"/>
                    <a:pt x="21327" y="14858"/>
                    <a:pt x="21327" y="11237"/>
                  </a:cubicBezTo>
                  <a:cubicBezTo>
                    <a:pt x="21327" y="7367"/>
                    <a:pt x="21418" y="3621"/>
                    <a:pt x="21600" y="0"/>
                  </a:cubicBezTo>
                  <a:cubicBezTo>
                    <a:pt x="19689" y="5868"/>
                    <a:pt x="17322" y="9239"/>
                    <a:pt x="14804" y="9239"/>
                  </a:cubicBezTo>
                  <a:lnTo>
                    <a:pt x="0" y="9239"/>
                  </a:lnTo>
                  <a:cubicBezTo>
                    <a:pt x="0" y="9864"/>
                    <a:pt x="0" y="10613"/>
                    <a:pt x="0" y="11237"/>
                  </a:cubicBezTo>
                  <a:cubicBezTo>
                    <a:pt x="0" y="11612"/>
                    <a:pt x="0" y="12111"/>
                    <a:pt x="0" y="12486"/>
                  </a:cubicBezTo>
                  <a:lnTo>
                    <a:pt x="14804" y="12486"/>
                  </a:lnTo>
                  <a:cubicBezTo>
                    <a:pt x="17322" y="12486"/>
                    <a:pt x="19658" y="15732"/>
                    <a:pt x="2157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3E010706-1F19-F5F7-10A1-F747CAF33419}"/>
                </a:ext>
              </a:extLst>
            </p:cNvPr>
            <p:cNvSpPr/>
            <p:nvPr/>
          </p:nvSpPr>
          <p:spPr>
            <a:xfrm>
              <a:off x="3646646" y="2142641"/>
              <a:ext cx="700989" cy="105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822" y="14043"/>
                  </a:moveTo>
                  <a:cubicBezTo>
                    <a:pt x="13865" y="16411"/>
                    <a:pt x="14643" y="19038"/>
                    <a:pt x="14157" y="21600"/>
                  </a:cubicBezTo>
                  <a:cubicBezTo>
                    <a:pt x="16297" y="20335"/>
                    <a:pt x="18827" y="19362"/>
                    <a:pt x="21600" y="18746"/>
                  </a:cubicBezTo>
                  <a:cubicBezTo>
                    <a:pt x="18000" y="17741"/>
                    <a:pt x="14935" y="15957"/>
                    <a:pt x="12892" y="13589"/>
                  </a:cubicBezTo>
                  <a:lnTo>
                    <a:pt x="1070" y="0"/>
                  </a:lnTo>
                  <a:cubicBezTo>
                    <a:pt x="681" y="130"/>
                    <a:pt x="341" y="292"/>
                    <a:pt x="0" y="422"/>
                  </a:cubicBezTo>
                  <a:lnTo>
                    <a:pt x="11822" y="14043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FE5B743-AA69-1355-42C0-7941873907E8}"/>
              </a:ext>
            </a:extLst>
          </p:cNvPr>
          <p:cNvGrpSpPr/>
          <p:nvPr/>
        </p:nvGrpSpPr>
        <p:grpSpPr>
          <a:xfrm>
            <a:off x="6695611" y="3172391"/>
            <a:ext cx="2194560" cy="1106115"/>
            <a:chOff x="8921977" y="1394910"/>
            <a:chExt cx="2926080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4D85C5D-5F85-A341-6A4A-24D0E711633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C0A9C39-7C75-B482-F7AB-331183226FF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7A12AB9-8DA9-0EB7-BB02-E96802D57226}"/>
              </a:ext>
            </a:extLst>
          </p:cNvPr>
          <p:cNvGrpSpPr/>
          <p:nvPr/>
        </p:nvGrpSpPr>
        <p:grpSpPr>
          <a:xfrm>
            <a:off x="6695611" y="4804657"/>
            <a:ext cx="2194560" cy="1106115"/>
            <a:chOff x="8921977" y="4001571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A32677B-67C4-1E9A-75FC-B2232CB96F0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B72F3FB-299B-D4A4-0F34-ACB9AEAB4BA0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C604356-590C-6850-79BC-8FE452945123}"/>
              </a:ext>
            </a:extLst>
          </p:cNvPr>
          <p:cNvGrpSpPr/>
          <p:nvPr/>
        </p:nvGrpSpPr>
        <p:grpSpPr>
          <a:xfrm>
            <a:off x="253830" y="3172391"/>
            <a:ext cx="2194560" cy="1106115"/>
            <a:chOff x="332936" y="2555951"/>
            <a:chExt cx="2926080" cy="14748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EA5601A-D5EF-66ED-2420-1D625C5ED44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5591CE6-F1DD-8751-0EBE-AA374747B06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85721E5-E25F-24CD-859A-7E0598B1EA3D}"/>
              </a:ext>
            </a:extLst>
          </p:cNvPr>
          <p:cNvGrpSpPr/>
          <p:nvPr/>
        </p:nvGrpSpPr>
        <p:grpSpPr>
          <a:xfrm>
            <a:off x="253830" y="4804657"/>
            <a:ext cx="2194560" cy="1106115"/>
            <a:chOff x="332936" y="4580523"/>
            <a:chExt cx="2926080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F31212C-E811-AF3E-E39B-D5A0607B2C9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BCF3E6B-0CC9-BD07-F61B-EA5518957DB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17A876C-EECC-582F-93A0-76F4B66D203C}"/>
              </a:ext>
            </a:extLst>
          </p:cNvPr>
          <p:cNvGrpSpPr/>
          <p:nvPr/>
        </p:nvGrpSpPr>
        <p:grpSpPr>
          <a:xfrm>
            <a:off x="6695611" y="1540125"/>
            <a:ext cx="2194560" cy="1106115"/>
            <a:chOff x="8921977" y="1394910"/>
            <a:chExt cx="2926080" cy="147481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6AC2A9C-1279-48C4-336C-42C79213EB2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B72AA7-C2A3-BF5A-22D1-A19EF456F40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050A5C4-3736-F155-4E9B-CA9AC9072564}"/>
              </a:ext>
            </a:extLst>
          </p:cNvPr>
          <p:cNvGrpSpPr/>
          <p:nvPr/>
        </p:nvGrpSpPr>
        <p:grpSpPr>
          <a:xfrm>
            <a:off x="253830" y="1540125"/>
            <a:ext cx="2194560" cy="1106115"/>
            <a:chOff x="332936" y="2555951"/>
            <a:chExt cx="2926080" cy="147481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9DDF69A-D69F-8417-A1F9-63ABC27A0EE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E8A2C2D-2C29-698A-DCAA-E3BEDD6FFDA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754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19B7C-BDF9-8169-209F-EAE44873F1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F3E9-598E-4E30-49B8-E9E49F62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Sextet Process Wheel – Slide Template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621845B-B312-645F-E550-F5B6054ECD36}"/>
              </a:ext>
            </a:extLst>
          </p:cNvPr>
          <p:cNvSpPr/>
          <p:nvPr/>
        </p:nvSpPr>
        <p:spPr>
          <a:xfrm>
            <a:off x="3978878" y="1906328"/>
            <a:ext cx="1186244" cy="1102228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ED66427-5471-EB90-48B4-922BD6EBD950}"/>
              </a:ext>
            </a:extLst>
          </p:cNvPr>
          <p:cNvSpPr/>
          <p:nvPr/>
        </p:nvSpPr>
        <p:spPr>
          <a:xfrm rot="10800000">
            <a:off x="3978879" y="4439994"/>
            <a:ext cx="1186244" cy="1102228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6AE91B7-32BD-68CC-17B4-494FEEA2B0E5}"/>
              </a:ext>
            </a:extLst>
          </p:cNvPr>
          <p:cNvSpPr/>
          <p:nvPr/>
        </p:nvSpPr>
        <p:spPr>
          <a:xfrm rot="14400000">
            <a:off x="2880418" y="3805729"/>
            <a:ext cx="1186244" cy="1102228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3BF7C79-4BB2-3B61-DA49-EA1DF6CDE960}"/>
              </a:ext>
            </a:extLst>
          </p:cNvPr>
          <p:cNvSpPr/>
          <p:nvPr/>
        </p:nvSpPr>
        <p:spPr>
          <a:xfrm rot="7200000">
            <a:off x="5077339" y="3805729"/>
            <a:ext cx="1186244" cy="1102228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EA66450-3C71-93A3-F247-C27DAD3D776D}"/>
              </a:ext>
            </a:extLst>
          </p:cNvPr>
          <p:cNvSpPr/>
          <p:nvPr/>
        </p:nvSpPr>
        <p:spPr>
          <a:xfrm rot="18000000">
            <a:off x="2880418" y="2542941"/>
            <a:ext cx="1186244" cy="1102228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61F233B-D47E-CB38-4E6B-D5E528C71E55}"/>
              </a:ext>
            </a:extLst>
          </p:cNvPr>
          <p:cNvSpPr/>
          <p:nvPr/>
        </p:nvSpPr>
        <p:spPr>
          <a:xfrm rot="3600000">
            <a:off x="5077339" y="2542941"/>
            <a:ext cx="1186244" cy="1102228"/>
          </a:xfrm>
          <a:custGeom>
            <a:avLst/>
            <a:gdLst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79731 w 1581659"/>
              <a:gd name="connsiteY11" fmla="*/ 1137616 h 1469637"/>
              <a:gd name="connsiteX12" fmla="*/ 432962 w 1581659"/>
              <a:gd name="connsiteY12" fmla="*/ 1147266 h 1469637"/>
              <a:gd name="connsiteX13" fmla="*/ 35097 w 1581659"/>
              <a:gd name="connsiteY13" fmla="*/ 458907 h 1469637"/>
              <a:gd name="connsiteX14" fmla="*/ 197190 w 1581659"/>
              <a:gd name="connsiteY14" fmla="*/ 73669 h 1469637"/>
              <a:gd name="connsiteX15" fmla="*/ 790830 w 1581659"/>
              <a:gd name="connsiteY15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81364 w 1581659"/>
              <a:gd name="connsiteY10" fmla="*/ 1140643 h 1469637"/>
              <a:gd name="connsiteX11" fmla="*/ 432962 w 1581659"/>
              <a:gd name="connsiteY11" fmla="*/ 1147266 h 1469637"/>
              <a:gd name="connsiteX12" fmla="*/ 35097 w 1581659"/>
              <a:gd name="connsiteY12" fmla="*/ 458907 h 1469637"/>
              <a:gd name="connsiteX13" fmla="*/ 197190 w 1581659"/>
              <a:gd name="connsiteY13" fmla="*/ 73669 h 1469637"/>
              <a:gd name="connsiteX14" fmla="*/ 790830 w 1581659"/>
              <a:gd name="connsiteY14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09265 w 1581659"/>
              <a:gd name="connsiteY5" fmla="*/ 1142494 h 1469637"/>
              <a:gd name="connsiteX6" fmla="*/ 1146587 w 1581659"/>
              <a:gd name="connsiteY6" fmla="*/ 1150193 h 1469637"/>
              <a:gd name="connsiteX7" fmla="*/ 1045559 w 1581659"/>
              <a:gd name="connsiteY7" fmla="*/ 1322817 h 1469637"/>
              <a:gd name="connsiteX8" fmla="*/ 536101 w 1581659"/>
              <a:gd name="connsiteY8" fmla="*/ 1322817 h 1469637"/>
              <a:gd name="connsiteX9" fmla="*/ 435072 w 1581659"/>
              <a:gd name="connsiteY9" fmla="*/ 1150193 h 1469637"/>
              <a:gd name="connsiteX10" fmla="*/ 432962 w 1581659"/>
              <a:gd name="connsiteY10" fmla="*/ 1147266 h 1469637"/>
              <a:gd name="connsiteX11" fmla="*/ 35097 w 1581659"/>
              <a:gd name="connsiteY11" fmla="*/ 458907 h 1469637"/>
              <a:gd name="connsiteX12" fmla="*/ 197190 w 1581659"/>
              <a:gd name="connsiteY12" fmla="*/ 73669 h 1469637"/>
              <a:gd name="connsiteX13" fmla="*/ 790830 w 1581659"/>
              <a:gd name="connsiteY13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10380 w 1581659"/>
              <a:gd name="connsiteY4" fmla="*/ 1139622 h 1469637"/>
              <a:gd name="connsiteX5" fmla="*/ 1146587 w 1581659"/>
              <a:gd name="connsiteY5" fmla="*/ 1150193 h 1469637"/>
              <a:gd name="connsiteX6" fmla="*/ 1045559 w 1581659"/>
              <a:gd name="connsiteY6" fmla="*/ 1322817 h 1469637"/>
              <a:gd name="connsiteX7" fmla="*/ 536101 w 1581659"/>
              <a:gd name="connsiteY7" fmla="*/ 1322817 h 1469637"/>
              <a:gd name="connsiteX8" fmla="*/ 435072 w 1581659"/>
              <a:gd name="connsiteY8" fmla="*/ 1150193 h 1469637"/>
              <a:gd name="connsiteX9" fmla="*/ 432962 w 1581659"/>
              <a:gd name="connsiteY9" fmla="*/ 1147266 h 1469637"/>
              <a:gd name="connsiteX10" fmla="*/ 35097 w 1581659"/>
              <a:gd name="connsiteY10" fmla="*/ 458907 h 1469637"/>
              <a:gd name="connsiteX11" fmla="*/ 197190 w 1581659"/>
              <a:gd name="connsiteY11" fmla="*/ 73669 h 1469637"/>
              <a:gd name="connsiteX12" fmla="*/ 790830 w 1581659"/>
              <a:gd name="connsiteY12" fmla="*/ 0 h 1469637"/>
              <a:gd name="connsiteX0" fmla="*/ 790830 w 1581659"/>
              <a:gd name="connsiteY0" fmla="*/ 0 h 1469637"/>
              <a:gd name="connsiteX1" fmla="*/ 1384469 w 1581659"/>
              <a:gd name="connsiteY1" fmla="*/ 73669 h 1469637"/>
              <a:gd name="connsiteX2" fmla="*/ 1546562 w 1581659"/>
              <a:gd name="connsiteY2" fmla="*/ 458907 h 1469637"/>
              <a:gd name="connsiteX3" fmla="*/ 1148697 w 1581659"/>
              <a:gd name="connsiteY3" fmla="*/ 1147266 h 1469637"/>
              <a:gd name="connsiteX4" fmla="*/ 1146587 w 1581659"/>
              <a:gd name="connsiteY4" fmla="*/ 1150193 h 1469637"/>
              <a:gd name="connsiteX5" fmla="*/ 1045559 w 1581659"/>
              <a:gd name="connsiteY5" fmla="*/ 1322817 h 1469637"/>
              <a:gd name="connsiteX6" fmla="*/ 536101 w 1581659"/>
              <a:gd name="connsiteY6" fmla="*/ 1322817 h 1469637"/>
              <a:gd name="connsiteX7" fmla="*/ 435072 w 1581659"/>
              <a:gd name="connsiteY7" fmla="*/ 1150193 h 1469637"/>
              <a:gd name="connsiteX8" fmla="*/ 432962 w 1581659"/>
              <a:gd name="connsiteY8" fmla="*/ 1147266 h 1469637"/>
              <a:gd name="connsiteX9" fmla="*/ 35097 w 1581659"/>
              <a:gd name="connsiteY9" fmla="*/ 458907 h 1469637"/>
              <a:gd name="connsiteX10" fmla="*/ 197190 w 1581659"/>
              <a:gd name="connsiteY10" fmla="*/ 73669 h 1469637"/>
              <a:gd name="connsiteX11" fmla="*/ 790830 w 1581659"/>
              <a:gd name="connsiteY11" fmla="*/ 0 h 146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81659" h="1469637">
                <a:moveTo>
                  <a:pt x="790830" y="0"/>
                </a:moveTo>
                <a:cubicBezTo>
                  <a:pt x="997130" y="0"/>
                  <a:pt x="1195010" y="25282"/>
                  <a:pt x="1384469" y="73669"/>
                </a:cubicBezTo>
                <a:cubicBezTo>
                  <a:pt x="1552877" y="115789"/>
                  <a:pt x="1632871" y="309443"/>
                  <a:pt x="1546562" y="458907"/>
                </a:cubicBezTo>
                <a:lnTo>
                  <a:pt x="1148697" y="1147266"/>
                </a:lnTo>
                <a:lnTo>
                  <a:pt x="1146587" y="1150193"/>
                </a:lnTo>
                <a:lnTo>
                  <a:pt x="1045559" y="1322817"/>
                </a:lnTo>
                <a:cubicBezTo>
                  <a:pt x="931881" y="1518577"/>
                  <a:pt x="647670" y="1518577"/>
                  <a:pt x="536101" y="1322817"/>
                </a:cubicBezTo>
                <a:lnTo>
                  <a:pt x="435072" y="1150193"/>
                </a:lnTo>
                <a:lnTo>
                  <a:pt x="432962" y="1147266"/>
                </a:lnTo>
                <a:lnTo>
                  <a:pt x="35097" y="458907"/>
                </a:lnTo>
                <a:cubicBezTo>
                  <a:pt x="-51212" y="309443"/>
                  <a:pt x="28782" y="115789"/>
                  <a:pt x="197190" y="73669"/>
                </a:cubicBezTo>
                <a:cubicBezTo>
                  <a:pt x="388755" y="25282"/>
                  <a:pt x="584529" y="0"/>
                  <a:pt x="79083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0F8BC7E-61AA-13B7-A99F-391964DF7842}"/>
              </a:ext>
            </a:extLst>
          </p:cNvPr>
          <p:cNvSpPr/>
          <p:nvPr/>
        </p:nvSpPr>
        <p:spPr>
          <a:xfrm>
            <a:off x="4290028" y="2702788"/>
            <a:ext cx="563945" cy="305768"/>
          </a:xfrm>
          <a:custGeom>
            <a:avLst/>
            <a:gdLst>
              <a:gd name="connsiteX0" fmla="*/ 375964 w 751926"/>
              <a:gd name="connsiteY0" fmla="*/ 0 h 407691"/>
              <a:gd name="connsiteX1" fmla="*/ 648858 w 751926"/>
              <a:gd name="connsiteY1" fmla="*/ 27510 h 407691"/>
              <a:gd name="connsiteX2" fmla="*/ 751926 w 751926"/>
              <a:gd name="connsiteY2" fmla="*/ 54012 h 407691"/>
              <a:gd name="connsiteX3" fmla="*/ 733830 w 751926"/>
              <a:gd name="connsiteY3" fmla="*/ 85320 h 407691"/>
              <a:gd name="connsiteX4" fmla="*/ 731720 w 751926"/>
              <a:gd name="connsiteY4" fmla="*/ 88247 h 407691"/>
              <a:gd name="connsiteX5" fmla="*/ 630692 w 751926"/>
              <a:gd name="connsiteY5" fmla="*/ 260871 h 407691"/>
              <a:gd name="connsiteX6" fmla="*/ 121234 w 751926"/>
              <a:gd name="connsiteY6" fmla="*/ 260871 h 407691"/>
              <a:gd name="connsiteX7" fmla="*/ 20205 w 751926"/>
              <a:gd name="connsiteY7" fmla="*/ 88247 h 407691"/>
              <a:gd name="connsiteX8" fmla="*/ 18095 w 751926"/>
              <a:gd name="connsiteY8" fmla="*/ 85320 h 407691"/>
              <a:gd name="connsiteX9" fmla="*/ 0 w 751926"/>
              <a:gd name="connsiteY9" fmla="*/ 54012 h 407691"/>
              <a:gd name="connsiteX10" fmla="*/ 103071 w 751926"/>
              <a:gd name="connsiteY10" fmla="*/ 27510 h 407691"/>
              <a:gd name="connsiteX11" fmla="*/ 375964 w 751926"/>
              <a:gd name="connsiteY11" fmla="*/ 0 h 407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1926" h="407691">
                <a:moveTo>
                  <a:pt x="375964" y="0"/>
                </a:moveTo>
                <a:cubicBezTo>
                  <a:pt x="469444" y="0"/>
                  <a:pt x="560711" y="9473"/>
                  <a:pt x="648858" y="27510"/>
                </a:cubicBezTo>
                <a:lnTo>
                  <a:pt x="751926" y="54012"/>
                </a:lnTo>
                <a:lnTo>
                  <a:pt x="733830" y="85320"/>
                </a:lnTo>
                <a:lnTo>
                  <a:pt x="731720" y="88247"/>
                </a:lnTo>
                <a:lnTo>
                  <a:pt x="630692" y="260871"/>
                </a:lnTo>
                <a:cubicBezTo>
                  <a:pt x="517014" y="456631"/>
                  <a:pt x="232803" y="456631"/>
                  <a:pt x="121234" y="260871"/>
                </a:cubicBezTo>
                <a:lnTo>
                  <a:pt x="20205" y="88247"/>
                </a:lnTo>
                <a:lnTo>
                  <a:pt x="18095" y="85320"/>
                </a:lnTo>
                <a:lnTo>
                  <a:pt x="0" y="54012"/>
                </a:lnTo>
                <a:lnTo>
                  <a:pt x="103071" y="27510"/>
                </a:lnTo>
                <a:cubicBezTo>
                  <a:pt x="191218" y="9473"/>
                  <a:pt x="282485" y="0"/>
                  <a:pt x="375964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F0B678F-E36F-04A5-02FF-BDBA040AAEC6}"/>
              </a:ext>
            </a:extLst>
          </p:cNvPr>
          <p:cNvSpPr/>
          <p:nvPr/>
        </p:nvSpPr>
        <p:spPr>
          <a:xfrm>
            <a:off x="5162975" y="2992790"/>
            <a:ext cx="395594" cy="488385"/>
          </a:xfrm>
          <a:custGeom>
            <a:avLst/>
            <a:gdLst>
              <a:gd name="connsiteX0" fmla="*/ 158587 w 527459"/>
              <a:gd name="connsiteY0" fmla="*/ 0 h 651180"/>
              <a:gd name="connsiteX1" fmla="*/ 169512 w 527459"/>
              <a:gd name="connsiteY1" fmla="*/ 9929 h 651180"/>
              <a:gd name="connsiteX2" fmla="*/ 505235 w 527459"/>
              <a:gd name="connsiteY2" fmla="*/ 564744 h 651180"/>
              <a:gd name="connsiteX3" fmla="*/ 527459 w 527459"/>
              <a:gd name="connsiteY3" fmla="*/ 651180 h 651180"/>
              <a:gd name="connsiteX4" fmla="*/ 498391 w 527459"/>
              <a:gd name="connsiteY4" fmla="*/ 651166 h 651180"/>
              <a:gd name="connsiteX5" fmla="*/ 494802 w 527459"/>
              <a:gd name="connsiteY5" fmla="*/ 650802 h 651180"/>
              <a:gd name="connsiteX6" fmla="*/ 294791 w 527459"/>
              <a:gd name="connsiteY6" fmla="*/ 649621 h 651180"/>
              <a:gd name="connsiteX7" fmla="*/ 40062 w 527459"/>
              <a:gd name="connsiteY7" fmla="*/ 208418 h 651180"/>
              <a:gd name="connsiteX8" fmla="*/ 139044 w 527459"/>
              <a:gd name="connsiteY8" fmla="*/ 34612 h 651180"/>
              <a:gd name="connsiteX9" fmla="*/ 140524 w 527459"/>
              <a:gd name="connsiteY9" fmla="*/ 31321 h 65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459" h="651180">
                <a:moveTo>
                  <a:pt x="158587" y="0"/>
                </a:moveTo>
                <a:lnTo>
                  <a:pt x="169512" y="9929"/>
                </a:lnTo>
                <a:cubicBezTo>
                  <a:pt x="322661" y="163078"/>
                  <a:pt x="439296" y="352743"/>
                  <a:pt x="505235" y="564744"/>
                </a:cubicBezTo>
                <a:lnTo>
                  <a:pt x="527459" y="651180"/>
                </a:lnTo>
                <a:lnTo>
                  <a:pt x="498391" y="651166"/>
                </a:lnTo>
                <a:lnTo>
                  <a:pt x="494802" y="650802"/>
                </a:lnTo>
                <a:lnTo>
                  <a:pt x="294791" y="649621"/>
                </a:lnTo>
                <a:cubicBezTo>
                  <a:pt x="68419" y="649053"/>
                  <a:pt x="-73687" y="402919"/>
                  <a:pt x="40062" y="208418"/>
                </a:cubicBezTo>
                <a:lnTo>
                  <a:pt x="139044" y="34612"/>
                </a:lnTo>
                <a:lnTo>
                  <a:pt x="140524" y="3132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EBF2135-6407-D60E-7DB5-215489FE7D6E}"/>
              </a:ext>
            </a:extLst>
          </p:cNvPr>
          <p:cNvSpPr/>
          <p:nvPr/>
        </p:nvSpPr>
        <p:spPr>
          <a:xfrm>
            <a:off x="5163408" y="3969725"/>
            <a:ext cx="391507" cy="479060"/>
          </a:xfrm>
          <a:custGeom>
            <a:avLst/>
            <a:gdLst>
              <a:gd name="connsiteX0" fmla="*/ 522009 w 522009"/>
              <a:gd name="connsiteY0" fmla="*/ 0 h 638747"/>
              <a:gd name="connsiteX1" fmla="*/ 504657 w 522009"/>
              <a:gd name="connsiteY1" fmla="*/ 67487 h 638747"/>
              <a:gd name="connsiteX2" fmla="*/ 168934 w 522009"/>
              <a:gd name="connsiteY2" fmla="*/ 622303 h 638747"/>
              <a:gd name="connsiteX3" fmla="*/ 150840 w 522009"/>
              <a:gd name="connsiteY3" fmla="*/ 638747 h 638747"/>
              <a:gd name="connsiteX4" fmla="*/ 139946 w 522009"/>
              <a:gd name="connsiteY4" fmla="*/ 619856 h 638747"/>
              <a:gd name="connsiteX5" fmla="*/ 138466 w 522009"/>
              <a:gd name="connsiteY5" fmla="*/ 616566 h 638747"/>
              <a:gd name="connsiteX6" fmla="*/ 39483 w 522009"/>
              <a:gd name="connsiteY6" fmla="*/ 442761 h 638747"/>
              <a:gd name="connsiteX7" fmla="*/ 294212 w 522009"/>
              <a:gd name="connsiteY7" fmla="*/ 1557 h 638747"/>
              <a:gd name="connsiteX8" fmla="*/ 494224 w 522009"/>
              <a:gd name="connsiteY8" fmla="*/ 375 h 638747"/>
              <a:gd name="connsiteX9" fmla="*/ 497813 w 522009"/>
              <a:gd name="connsiteY9" fmla="*/ 12 h 63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009" h="638747">
                <a:moveTo>
                  <a:pt x="522009" y="0"/>
                </a:moveTo>
                <a:lnTo>
                  <a:pt x="504657" y="67487"/>
                </a:lnTo>
                <a:cubicBezTo>
                  <a:pt x="438718" y="279488"/>
                  <a:pt x="322083" y="469153"/>
                  <a:pt x="168934" y="622303"/>
                </a:cubicBezTo>
                <a:lnTo>
                  <a:pt x="150840" y="638747"/>
                </a:lnTo>
                <a:lnTo>
                  <a:pt x="139946" y="619856"/>
                </a:lnTo>
                <a:lnTo>
                  <a:pt x="138466" y="616566"/>
                </a:lnTo>
                <a:lnTo>
                  <a:pt x="39483" y="442761"/>
                </a:lnTo>
                <a:cubicBezTo>
                  <a:pt x="-73211" y="246433"/>
                  <a:pt x="68895" y="299"/>
                  <a:pt x="294212" y="1557"/>
                </a:cubicBezTo>
                <a:lnTo>
                  <a:pt x="494224" y="375"/>
                </a:lnTo>
                <a:lnTo>
                  <a:pt x="497813" y="1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3F6B702-E4C7-B116-A800-14EC1EF1F29C}"/>
              </a:ext>
            </a:extLst>
          </p:cNvPr>
          <p:cNvSpPr/>
          <p:nvPr/>
        </p:nvSpPr>
        <p:spPr>
          <a:xfrm>
            <a:off x="4295997" y="4439994"/>
            <a:ext cx="552008" cy="293908"/>
          </a:xfrm>
          <a:custGeom>
            <a:avLst/>
            <a:gdLst>
              <a:gd name="connsiteX0" fmla="*/ 368796 w 736011"/>
              <a:gd name="connsiteY0" fmla="*/ 0 h 391877"/>
              <a:gd name="connsiteX1" fmla="*/ 622734 w 736011"/>
              <a:gd name="connsiteY1" fmla="*/ 146820 h 391877"/>
              <a:gd name="connsiteX2" fmla="*/ 723763 w 736011"/>
              <a:gd name="connsiteY2" fmla="*/ 319444 h 391877"/>
              <a:gd name="connsiteX3" fmla="*/ 725873 w 736011"/>
              <a:gd name="connsiteY3" fmla="*/ 322371 h 391877"/>
              <a:gd name="connsiteX4" fmla="*/ 736011 w 736011"/>
              <a:gd name="connsiteY4" fmla="*/ 339912 h 391877"/>
              <a:gd name="connsiteX5" fmla="*/ 640900 w 736011"/>
              <a:gd name="connsiteY5" fmla="*/ 364367 h 391877"/>
              <a:gd name="connsiteX6" fmla="*/ 368006 w 736011"/>
              <a:gd name="connsiteY6" fmla="*/ 391877 h 391877"/>
              <a:gd name="connsiteX7" fmla="*/ 95113 w 736011"/>
              <a:gd name="connsiteY7" fmla="*/ 364367 h 391877"/>
              <a:gd name="connsiteX8" fmla="*/ 0 w 736011"/>
              <a:gd name="connsiteY8" fmla="*/ 339911 h 391877"/>
              <a:gd name="connsiteX9" fmla="*/ 10138 w 736011"/>
              <a:gd name="connsiteY9" fmla="*/ 322371 h 391877"/>
              <a:gd name="connsiteX10" fmla="*/ 12248 w 736011"/>
              <a:gd name="connsiteY10" fmla="*/ 319444 h 391877"/>
              <a:gd name="connsiteX11" fmla="*/ 113276 w 736011"/>
              <a:gd name="connsiteY11" fmla="*/ 146820 h 391877"/>
              <a:gd name="connsiteX12" fmla="*/ 368796 w 736011"/>
              <a:gd name="connsiteY12" fmla="*/ 0 h 391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6011" h="391877">
                <a:moveTo>
                  <a:pt x="368796" y="0"/>
                </a:moveTo>
                <a:cubicBezTo>
                  <a:pt x="468005" y="0"/>
                  <a:pt x="566950" y="48940"/>
                  <a:pt x="622734" y="146820"/>
                </a:cubicBezTo>
                <a:lnTo>
                  <a:pt x="723763" y="319444"/>
                </a:lnTo>
                <a:lnTo>
                  <a:pt x="725873" y="322371"/>
                </a:lnTo>
                <a:lnTo>
                  <a:pt x="736011" y="339912"/>
                </a:lnTo>
                <a:lnTo>
                  <a:pt x="640900" y="364367"/>
                </a:lnTo>
                <a:cubicBezTo>
                  <a:pt x="552753" y="382405"/>
                  <a:pt x="461486" y="391877"/>
                  <a:pt x="368006" y="391877"/>
                </a:cubicBezTo>
                <a:cubicBezTo>
                  <a:pt x="274527" y="391877"/>
                  <a:pt x="183260" y="382405"/>
                  <a:pt x="95113" y="364367"/>
                </a:cubicBezTo>
                <a:lnTo>
                  <a:pt x="0" y="339911"/>
                </a:lnTo>
                <a:lnTo>
                  <a:pt x="10138" y="322371"/>
                </a:lnTo>
                <a:lnTo>
                  <a:pt x="12248" y="319444"/>
                </a:lnTo>
                <a:lnTo>
                  <a:pt x="113276" y="146820"/>
                </a:lnTo>
                <a:cubicBezTo>
                  <a:pt x="170115" y="48940"/>
                  <a:pt x="269588" y="0"/>
                  <a:pt x="368796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2CDE56-C851-73C2-A6F5-441CF8A7709C}"/>
              </a:ext>
            </a:extLst>
          </p:cNvPr>
          <p:cNvSpPr/>
          <p:nvPr/>
        </p:nvSpPr>
        <p:spPr>
          <a:xfrm>
            <a:off x="3589087" y="3969724"/>
            <a:ext cx="391939" cy="479060"/>
          </a:xfrm>
          <a:custGeom>
            <a:avLst/>
            <a:gdLst>
              <a:gd name="connsiteX0" fmla="*/ 0 w 522585"/>
              <a:gd name="connsiteY0" fmla="*/ 0 h 638746"/>
              <a:gd name="connsiteX1" fmla="*/ 24194 w 522585"/>
              <a:gd name="connsiteY1" fmla="*/ 12 h 638746"/>
              <a:gd name="connsiteX2" fmla="*/ 27784 w 522585"/>
              <a:gd name="connsiteY2" fmla="*/ 375 h 638746"/>
              <a:gd name="connsiteX3" fmla="*/ 227795 w 522585"/>
              <a:gd name="connsiteY3" fmla="*/ 1556 h 638746"/>
              <a:gd name="connsiteX4" fmla="*/ 482524 w 522585"/>
              <a:gd name="connsiteY4" fmla="*/ 442760 h 638746"/>
              <a:gd name="connsiteX5" fmla="*/ 383541 w 522585"/>
              <a:gd name="connsiteY5" fmla="*/ 616566 h 638746"/>
              <a:gd name="connsiteX6" fmla="*/ 382062 w 522585"/>
              <a:gd name="connsiteY6" fmla="*/ 619856 h 638746"/>
              <a:gd name="connsiteX7" fmla="*/ 371168 w 522585"/>
              <a:gd name="connsiteY7" fmla="*/ 638746 h 638746"/>
              <a:gd name="connsiteX8" fmla="*/ 353076 w 522585"/>
              <a:gd name="connsiteY8" fmla="*/ 622303 h 638746"/>
              <a:gd name="connsiteX9" fmla="*/ 17353 w 522585"/>
              <a:gd name="connsiteY9" fmla="*/ 67487 h 63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585" h="638746">
                <a:moveTo>
                  <a:pt x="0" y="0"/>
                </a:moveTo>
                <a:lnTo>
                  <a:pt x="24194" y="12"/>
                </a:lnTo>
                <a:lnTo>
                  <a:pt x="27784" y="375"/>
                </a:lnTo>
                <a:lnTo>
                  <a:pt x="227795" y="1556"/>
                </a:lnTo>
                <a:cubicBezTo>
                  <a:pt x="454167" y="2124"/>
                  <a:pt x="596272" y="248258"/>
                  <a:pt x="482524" y="442760"/>
                </a:cubicBezTo>
                <a:lnTo>
                  <a:pt x="383541" y="616566"/>
                </a:lnTo>
                <a:lnTo>
                  <a:pt x="382062" y="619856"/>
                </a:lnTo>
                <a:lnTo>
                  <a:pt x="371168" y="638746"/>
                </a:lnTo>
                <a:lnTo>
                  <a:pt x="353076" y="622303"/>
                </a:lnTo>
                <a:cubicBezTo>
                  <a:pt x="199926" y="469153"/>
                  <a:pt x="83292" y="279488"/>
                  <a:pt x="17353" y="6748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483CB6E-E2E5-D9D3-C062-C3ED05AB0CC0}"/>
              </a:ext>
            </a:extLst>
          </p:cNvPr>
          <p:cNvSpPr/>
          <p:nvPr/>
        </p:nvSpPr>
        <p:spPr>
          <a:xfrm>
            <a:off x="3585433" y="2992791"/>
            <a:ext cx="395159" cy="488384"/>
          </a:xfrm>
          <a:custGeom>
            <a:avLst/>
            <a:gdLst>
              <a:gd name="connsiteX0" fmla="*/ 368871 w 526878"/>
              <a:gd name="connsiteY0" fmla="*/ 0 h 651178"/>
              <a:gd name="connsiteX1" fmla="*/ 386934 w 526878"/>
              <a:gd name="connsiteY1" fmla="*/ 31319 h 651178"/>
              <a:gd name="connsiteX2" fmla="*/ 388413 w 526878"/>
              <a:gd name="connsiteY2" fmla="*/ 34610 h 651178"/>
              <a:gd name="connsiteX3" fmla="*/ 487396 w 526878"/>
              <a:gd name="connsiteY3" fmla="*/ 208415 h 651178"/>
              <a:gd name="connsiteX4" fmla="*/ 232667 w 526878"/>
              <a:gd name="connsiteY4" fmla="*/ 649618 h 651178"/>
              <a:gd name="connsiteX5" fmla="*/ 32656 w 526878"/>
              <a:gd name="connsiteY5" fmla="*/ 650800 h 651178"/>
              <a:gd name="connsiteX6" fmla="*/ 29066 w 526878"/>
              <a:gd name="connsiteY6" fmla="*/ 651164 h 651178"/>
              <a:gd name="connsiteX7" fmla="*/ 0 w 526878"/>
              <a:gd name="connsiteY7" fmla="*/ 651178 h 651178"/>
              <a:gd name="connsiteX8" fmla="*/ 22225 w 526878"/>
              <a:gd name="connsiteY8" fmla="*/ 564743 h 651178"/>
              <a:gd name="connsiteX9" fmla="*/ 357948 w 526878"/>
              <a:gd name="connsiteY9" fmla="*/ 9928 h 6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878" h="651178">
                <a:moveTo>
                  <a:pt x="368871" y="0"/>
                </a:moveTo>
                <a:lnTo>
                  <a:pt x="386934" y="31319"/>
                </a:lnTo>
                <a:lnTo>
                  <a:pt x="388413" y="34610"/>
                </a:lnTo>
                <a:lnTo>
                  <a:pt x="487396" y="208415"/>
                </a:lnTo>
                <a:cubicBezTo>
                  <a:pt x="600090" y="404743"/>
                  <a:pt x="457985" y="650877"/>
                  <a:pt x="232667" y="649618"/>
                </a:cubicBezTo>
                <a:lnTo>
                  <a:pt x="32656" y="650800"/>
                </a:lnTo>
                <a:lnTo>
                  <a:pt x="29066" y="651164"/>
                </a:lnTo>
                <a:lnTo>
                  <a:pt x="0" y="651178"/>
                </a:lnTo>
                <a:lnTo>
                  <a:pt x="22225" y="564743"/>
                </a:lnTo>
                <a:cubicBezTo>
                  <a:pt x="88164" y="352742"/>
                  <a:pt x="204798" y="163077"/>
                  <a:pt x="357948" y="9928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B48CA1F7-561E-4861-22F8-A853065479F1}"/>
              </a:ext>
            </a:extLst>
          </p:cNvPr>
          <p:cNvSpPr/>
          <p:nvPr/>
        </p:nvSpPr>
        <p:spPr>
          <a:xfrm>
            <a:off x="3992580" y="3146028"/>
            <a:ext cx="1158841" cy="1158842"/>
          </a:xfrm>
          <a:prstGeom prst="ellipse">
            <a:avLst/>
          </a:pr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29" name="Graphic 95" descr="Trophy">
            <a:extLst>
              <a:ext uri="{FF2B5EF4-FFF2-40B4-BE49-F238E27FC236}">
                <a16:creationId xmlns:a16="http://schemas.microsoft.com/office/drawing/2014/main" id="{E16C2FAA-22D4-5FF1-9E9F-B247D4508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8954" y="3302402"/>
            <a:ext cx="846094" cy="846094"/>
          </a:xfrm>
          <a:prstGeom prst="rect">
            <a:avLst/>
          </a:prstGeom>
        </p:spPr>
      </p:pic>
      <p:sp>
        <p:nvSpPr>
          <p:cNvPr id="30" name="Shape">
            <a:extLst>
              <a:ext uri="{FF2B5EF4-FFF2-40B4-BE49-F238E27FC236}">
                <a16:creationId xmlns:a16="http://schemas.microsoft.com/office/drawing/2014/main" id="{4A1C7CD3-A5FE-C92B-742B-7F7D46EC279E}"/>
              </a:ext>
            </a:extLst>
          </p:cNvPr>
          <p:cNvSpPr/>
          <p:nvPr/>
        </p:nvSpPr>
        <p:spPr>
          <a:xfrm>
            <a:off x="4461389" y="2785537"/>
            <a:ext cx="221222" cy="116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352" extrusionOk="0">
                <a:moveTo>
                  <a:pt x="20317" y="17031"/>
                </a:moveTo>
                <a:lnTo>
                  <a:pt x="11942" y="1246"/>
                </a:lnTo>
                <a:cubicBezTo>
                  <a:pt x="11060" y="-415"/>
                  <a:pt x="9591" y="-415"/>
                  <a:pt x="8709" y="1246"/>
                </a:cubicBezTo>
                <a:lnTo>
                  <a:pt x="334" y="17031"/>
                </a:lnTo>
                <a:cubicBezTo>
                  <a:pt x="-548" y="18693"/>
                  <a:pt x="480" y="21185"/>
                  <a:pt x="1509" y="20077"/>
                </a:cubicBezTo>
                <a:lnTo>
                  <a:pt x="10325" y="10939"/>
                </a:lnTo>
                <a:lnTo>
                  <a:pt x="19142" y="20077"/>
                </a:lnTo>
                <a:cubicBezTo>
                  <a:pt x="20170" y="20908"/>
                  <a:pt x="21052" y="18416"/>
                  <a:pt x="20317" y="1703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37ED6513-37D6-A7F1-1F36-5DA432D54705}"/>
              </a:ext>
            </a:extLst>
          </p:cNvPr>
          <p:cNvSpPr/>
          <p:nvPr/>
        </p:nvSpPr>
        <p:spPr>
          <a:xfrm>
            <a:off x="4461501" y="4546772"/>
            <a:ext cx="221000" cy="1160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68" h="20352" extrusionOk="0">
                <a:moveTo>
                  <a:pt x="251" y="3321"/>
                </a:moveTo>
                <a:lnTo>
                  <a:pt x="8626" y="19106"/>
                </a:lnTo>
                <a:cubicBezTo>
                  <a:pt x="9508" y="20767"/>
                  <a:pt x="10977" y="20767"/>
                  <a:pt x="11859" y="19106"/>
                </a:cubicBezTo>
                <a:lnTo>
                  <a:pt x="20234" y="3321"/>
                </a:lnTo>
                <a:cubicBezTo>
                  <a:pt x="21116" y="1659"/>
                  <a:pt x="20088" y="-833"/>
                  <a:pt x="19059" y="275"/>
                </a:cubicBezTo>
                <a:lnTo>
                  <a:pt x="10243" y="9413"/>
                </a:lnTo>
                <a:lnTo>
                  <a:pt x="1426" y="275"/>
                </a:lnTo>
                <a:cubicBezTo>
                  <a:pt x="544" y="-833"/>
                  <a:pt x="-484" y="1659"/>
                  <a:pt x="251" y="3321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715F25A5-0127-5430-8A6A-4366830DEBC4}"/>
              </a:ext>
            </a:extLst>
          </p:cNvPr>
          <p:cNvSpPr/>
          <p:nvPr/>
        </p:nvSpPr>
        <p:spPr>
          <a:xfrm>
            <a:off x="3747910" y="3211953"/>
            <a:ext cx="152849" cy="193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1" h="20810" extrusionOk="0">
                <a:moveTo>
                  <a:pt x="18729" y="44"/>
                </a:moveTo>
                <a:lnTo>
                  <a:pt x="2423" y="3616"/>
                </a:lnTo>
                <a:cubicBezTo>
                  <a:pt x="729" y="3956"/>
                  <a:pt x="-330" y="5487"/>
                  <a:pt x="94" y="6847"/>
                </a:cubicBezTo>
                <a:lnTo>
                  <a:pt x="4541" y="19943"/>
                </a:lnTo>
                <a:cubicBezTo>
                  <a:pt x="4964" y="21304"/>
                  <a:pt x="7293" y="20964"/>
                  <a:pt x="7293" y="19603"/>
                </a:cubicBezTo>
                <a:lnTo>
                  <a:pt x="7505" y="8038"/>
                </a:lnTo>
                <a:lnTo>
                  <a:pt x="19787" y="2085"/>
                </a:lnTo>
                <a:cubicBezTo>
                  <a:pt x="21270" y="1405"/>
                  <a:pt x="20211" y="-296"/>
                  <a:pt x="18729" y="44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293007E-C69B-3466-DAD9-53C3D7E8633B}"/>
              </a:ext>
            </a:extLst>
          </p:cNvPr>
          <p:cNvSpPr/>
          <p:nvPr/>
        </p:nvSpPr>
        <p:spPr>
          <a:xfrm>
            <a:off x="5233370" y="4066896"/>
            <a:ext cx="153226" cy="193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689" extrusionOk="0">
                <a:moveTo>
                  <a:pt x="1823" y="20603"/>
                </a:moveTo>
                <a:lnTo>
                  <a:pt x="18129" y="17059"/>
                </a:lnTo>
                <a:cubicBezTo>
                  <a:pt x="19823" y="16721"/>
                  <a:pt x="20882" y="15203"/>
                  <a:pt x="20458" y="13853"/>
                </a:cubicBezTo>
                <a:lnTo>
                  <a:pt x="16011" y="859"/>
                </a:lnTo>
                <a:cubicBezTo>
                  <a:pt x="15588" y="-491"/>
                  <a:pt x="13258" y="-153"/>
                  <a:pt x="13258" y="1196"/>
                </a:cubicBezTo>
                <a:lnTo>
                  <a:pt x="13047" y="12671"/>
                </a:lnTo>
                <a:lnTo>
                  <a:pt x="764" y="18578"/>
                </a:lnTo>
                <a:cubicBezTo>
                  <a:pt x="-718" y="19253"/>
                  <a:pt x="129" y="21109"/>
                  <a:pt x="1823" y="2060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97E10D6-B425-B2B5-99AB-9A3C8E577C07}"/>
              </a:ext>
            </a:extLst>
          </p:cNvPr>
          <p:cNvSpPr/>
          <p:nvPr/>
        </p:nvSpPr>
        <p:spPr>
          <a:xfrm>
            <a:off x="5231243" y="3211813"/>
            <a:ext cx="153222" cy="1933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825" extrusionOk="0">
                <a:moveTo>
                  <a:pt x="16011" y="19943"/>
                </a:moveTo>
                <a:lnTo>
                  <a:pt x="20459" y="6847"/>
                </a:lnTo>
                <a:cubicBezTo>
                  <a:pt x="20882" y="5487"/>
                  <a:pt x="19823" y="3956"/>
                  <a:pt x="18129" y="3616"/>
                </a:cubicBezTo>
                <a:lnTo>
                  <a:pt x="1823" y="44"/>
                </a:lnTo>
                <a:cubicBezTo>
                  <a:pt x="129" y="-296"/>
                  <a:pt x="-718" y="1405"/>
                  <a:pt x="764" y="2085"/>
                </a:cubicBezTo>
                <a:lnTo>
                  <a:pt x="13047" y="8208"/>
                </a:lnTo>
                <a:lnTo>
                  <a:pt x="13259" y="19773"/>
                </a:lnTo>
                <a:cubicBezTo>
                  <a:pt x="13047" y="20964"/>
                  <a:pt x="15588" y="21304"/>
                  <a:pt x="16011" y="19943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TextBox 46">
            <a:extLst>
              <a:ext uri="{FF2B5EF4-FFF2-40B4-BE49-F238E27FC236}">
                <a16:creationId xmlns:a16="http://schemas.microsoft.com/office/drawing/2014/main" id="{2DCA79C6-AEC3-700E-CD37-7C4346F7F727}"/>
              </a:ext>
            </a:extLst>
          </p:cNvPr>
          <p:cNvSpPr txBox="1"/>
          <p:nvPr/>
        </p:nvSpPr>
        <p:spPr>
          <a:xfrm>
            <a:off x="3852736" y="1943401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36" name="TextBox 47">
            <a:extLst>
              <a:ext uri="{FF2B5EF4-FFF2-40B4-BE49-F238E27FC236}">
                <a16:creationId xmlns:a16="http://schemas.microsoft.com/office/drawing/2014/main" id="{E28F9A5D-B5D4-3F8C-30EA-BB5C23309046}"/>
              </a:ext>
            </a:extLst>
          </p:cNvPr>
          <p:cNvSpPr txBox="1"/>
          <p:nvPr/>
        </p:nvSpPr>
        <p:spPr>
          <a:xfrm>
            <a:off x="5393769" y="2411359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7" name="TextBox 48">
            <a:extLst>
              <a:ext uri="{FF2B5EF4-FFF2-40B4-BE49-F238E27FC236}">
                <a16:creationId xmlns:a16="http://schemas.microsoft.com/office/drawing/2014/main" id="{70E5EC9E-0058-DAA6-EA4C-2C1067E76A20}"/>
              </a:ext>
            </a:extLst>
          </p:cNvPr>
          <p:cNvSpPr txBox="1"/>
          <p:nvPr/>
        </p:nvSpPr>
        <p:spPr>
          <a:xfrm>
            <a:off x="5732635" y="3968528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3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38" name="TextBox 49">
            <a:extLst>
              <a:ext uri="{FF2B5EF4-FFF2-40B4-BE49-F238E27FC236}">
                <a16:creationId xmlns:a16="http://schemas.microsoft.com/office/drawing/2014/main" id="{A18C4A96-9345-060A-67AA-A677BF27E51A}"/>
              </a:ext>
            </a:extLst>
          </p:cNvPr>
          <p:cNvSpPr txBox="1"/>
          <p:nvPr/>
        </p:nvSpPr>
        <p:spPr>
          <a:xfrm>
            <a:off x="4570809" y="5098081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04</a:t>
            </a:r>
          </a:p>
        </p:txBody>
      </p:sp>
      <p:sp>
        <p:nvSpPr>
          <p:cNvPr id="39" name="TextBox 50">
            <a:extLst>
              <a:ext uri="{FF2B5EF4-FFF2-40B4-BE49-F238E27FC236}">
                <a16:creationId xmlns:a16="http://schemas.microsoft.com/office/drawing/2014/main" id="{8D4EE146-D4AD-C994-DB7D-2CB23DC3E612}"/>
              </a:ext>
            </a:extLst>
          </p:cNvPr>
          <p:cNvSpPr txBox="1"/>
          <p:nvPr/>
        </p:nvSpPr>
        <p:spPr>
          <a:xfrm>
            <a:off x="3041150" y="4628500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rgbClr val="CCA33D"/>
                </a:solidFill>
              </a:rPr>
              <a:t>05</a:t>
            </a:r>
          </a:p>
        </p:txBody>
      </p:sp>
      <p:sp>
        <p:nvSpPr>
          <p:cNvPr id="40" name="TextBox 51">
            <a:extLst>
              <a:ext uri="{FF2B5EF4-FFF2-40B4-BE49-F238E27FC236}">
                <a16:creationId xmlns:a16="http://schemas.microsoft.com/office/drawing/2014/main" id="{6CF5B65C-5E92-515C-02C1-FA6C3C724BB0}"/>
              </a:ext>
            </a:extLst>
          </p:cNvPr>
          <p:cNvSpPr txBox="1"/>
          <p:nvPr/>
        </p:nvSpPr>
        <p:spPr>
          <a:xfrm>
            <a:off x="2690910" y="3105226"/>
            <a:ext cx="720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06</a:t>
            </a:r>
          </a:p>
        </p:txBody>
      </p:sp>
      <p:pic>
        <p:nvPicPr>
          <p:cNvPr id="41" name="Graphic 52" descr="Bar graph with upward trend with solid fill">
            <a:extLst>
              <a:ext uri="{FF2B5EF4-FFF2-40B4-BE49-F238E27FC236}">
                <a16:creationId xmlns:a16="http://schemas.microsoft.com/office/drawing/2014/main" id="{149A4B16-7EDB-F4E0-5AF5-D4AD4A57B9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72722" y="2668457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2" name="Graphic 53" descr="Brainstorm with solid fill">
            <a:extLst>
              <a:ext uri="{FF2B5EF4-FFF2-40B4-BE49-F238E27FC236}">
                <a16:creationId xmlns:a16="http://schemas.microsoft.com/office/drawing/2014/main" id="{13EEC55C-5776-B7E1-8594-C45AC4B83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70303" y="4125266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3" name="Graphic 54" descr="Gears with solid fill">
            <a:extLst>
              <a:ext uri="{FF2B5EF4-FFF2-40B4-BE49-F238E27FC236}">
                <a16:creationId xmlns:a16="http://schemas.microsoft.com/office/drawing/2014/main" id="{8B896C44-8A71-4146-2DA0-0C0808BE62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27202" y="4884859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4" name="Graphic 55" descr="Hourglass 30% with solid fill">
            <a:extLst>
              <a:ext uri="{FF2B5EF4-FFF2-40B4-BE49-F238E27FC236}">
                <a16:creationId xmlns:a16="http://schemas.microsoft.com/office/drawing/2014/main" id="{6DF027AD-C730-E297-773D-B87D4DCDE2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89174" y="4248116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5" name="Graphic 56" descr="Lightbulb with solid fill">
            <a:extLst>
              <a:ext uri="{FF2B5EF4-FFF2-40B4-BE49-F238E27FC236}">
                <a16:creationId xmlns:a16="http://schemas.microsoft.com/office/drawing/2014/main" id="{C6BCEDA2-FBA6-3FE2-F437-75D581F5127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27202" y="2146174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pic>
        <p:nvPicPr>
          <p:cNvPr id="46" name="Graphic 57" descr="Research with solid fill">
            <a:extLst>
              <a:ext uri="{FF2B5EF4-FFF2-40B4-BE49-F238E27FC236}">
                <a16:creationId xmlns:a16="http://schemas.microsoft.com/office/drawing/2014/main" id="{14B40662-F5E1-56FE-A6DD-AE807DEA8A7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81077" y="2816695"/>
            <a:ext cx="489597" cy="489597"/>
          </a:xfrm>
          <a:prstGeom prst="rect">
            <a:avLst/>
          </a:prstGeom>
          <a:effectLst>
            <a:outerShdw blurRad="88900" dist="381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48" name="Shape">
            <a:extLst>
              <a:ext uri="{FF2B5EF4-FFF2-40B4-BE49-F238E27FC236}">
                <a16:creationId xmlns:a16="http://schemas.microsoft.com/office/drawing/2014/main" id="{514A6751-EF47-674E-111D-F0F47D24C6C9}"/>
              </a:ext>
            </a:extLst>
          </p:cNvPr>
          <p:cNvSpPr/>
          <p:nvPr/>
        </p:nvSpPr>
        <p:spPr>
          <a:xfrm>
            <a:off x="3753086" y="4072790"/>
            <a:ext cx="153224" cy="192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2" h="20921" extrusionOk="0">
                <a:moveTo>
                  <a:pt x="4541" y="819"/>
                </a:moveTo>
                <a:lnTo>
                  <a:pt x="94" y="14019"/>
                </a:lnTo>
                <a:cubicBezTo>
                  <a:pt x="-330" y="15390"/>
                  <a:pt x="729" y="16933"/>
                  <a:pt x="2423" y="17276"/>
                </a:cubicBezTo>
                <a:lnTo>
                  <a:pt x="18729" y="20876"/>
                </a:lnTo>
                <a:cubicBezTo>
                  <a:pt x="20423" y="21219"/>
                  <a:pt x="21270" y="19505"/>
                  <a:pt x="19788" y="18819"/>
                </a:cubicBezTo>
                <a:lnTo>
                  <a:pt x="7505" y="12648"/>
                </a:lnTo>
                <a:lnTo>
                  <a:pt x="7294" y="991"/>
                </a:lnTo>
                <a:cubicBezTo>
                  <a:pt x="7293" y="-210"/>
                  <a:pt x="4964" y="-381"/>
                  <a:pt x="4541" y="819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4242EA56-CE89-B767-5FD7-8463D0C2079C}"/>
              </a:ext>
            </a:extLst>
          </p:cNvPr>
          <p:cNvSpPr/>
          <p:nvPr/>
        </p:nvSpPr>
        <p:spPr>
          <a:xfrm>
            <a:off x="4808245" y="4264803"/>
            <a:ext cx="691515" cy="1049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67" y="7373"/>
                </a:moveTo>
                <a:cubicBezTo>
                  <a:pt x="7545" y="5067"/>
                  <a:pt x="6756" y="2501"/>
                  <a:pt x="7151" y="0"/>
                </a:cubicBezTo>
                <a:cubicBezTo>
                  <a:pt x="5079" y="1202"/>
                  <a:pt x="2663" y="2111"/>
                  <a:pt x="0" y="2761"/>
                </a:cubicBezTo>
                <a:cubicBezTo>
                  <a:pt x="3501" y="3800"/>
                  <a:pt x="6460" y="5522"/>
                  <a:pt x="8433" y="7795"/>
                </a:cubicBezTo>
                <a:lnTo>
                  <a:pt x="20515" y="21600"/>
                </a:lnTo>
                <a:cubicBezTo>
                  <a:pt x="20910" y="21470"/>
                  <a:pt x="21255" y="21308"/>
                  <a:pt x="21600" y="21178"/>
                </a:cubicBezTo>
                <a:lnTo>
                  <a:pt x="9567" y="7373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AD9121E9-B95E-87DD-3538-75D195F4A092}"/>
              </a:ext>
            </a:extLst>
          </p:cNvPr>
          <p:cNvSpPr/>
          <p:nvPr/>
        </p:nvSpPr>
        <p:spPr>
          <a:xfrm>
            <a:off x="4796364" y="2142641"/>
            <a:ext cx="700989" cy="1054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78" y="14034"/>
                </a:moveTo>
                <a:lnTo>
                  <a:pt x="21600" y="420"/>
                </a:lnTo>
                <a:cubicBezTo>
                  <a:pt x="21259" y="291"/>
                  <a:pt x="20870" y="129"/>
                  <a:pt x="20530" y="0"/>
                </a:cubicBezTo>
                <a:lnTo>
                  <a:pt x="8708" y="13613"/>
                </a:lnTo>
                <a:cubicBezTo>
                  <a:pt x="6665" y="15974"/>
                  <a:pt x="3600" y="17752"/>
                  <a:pt x="0" y="18754"/>
                </a:cubicBezTo>
                <a:cubicBezTo>
                  <a:pt x="2773" y="19369"/>
                  <a:pt x="5303" y="20339"/>
                  <a:pt x="7443" y="21600"/>
                </a:cubicBezTo>
                <a:cubicBezTo>
                  <a:pt x="6957" y="19013"/>
                  <a:pt x="7735" y="16394"/>
                  <a:pt x="9778" y="14034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F3F13E6B-9FFF-1B00-1D96-3D1C5E509E9A}"/>
              </a:ext>
            </a:extLst>
          </p:cNvPr>
          <p:cNvSpPr/>
          <p:nvPr/>
        </p:nvSpPr>
        <p:spPr>
          <a:xfrm>
            <a:off x="5266019" y="3588882"/>
            <a:ext cx="1124110" cy="273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82" y="3621"/>
                  <a:pt x="273" y="7367"/>
                  <a:pt x="273" y="11237"/>
                </a:cubicBezTo>
                <a:cubicBezTo>
                  <a:pt x="273" y="14733"/>
                  <a:pt x="182" y="18229"/>
                  <a:pt x="30" y="21600"/>
                </a:cubicBezTo>
                <a:cubicBezTo>
                  <a:pt x="1942" y="15732"/>
                  <a:pt x="4278" y="12486"/>
                  <a:pt x="6796" y="12486"/>
                </a:cubicBezTo>
                <a:lnTo>
                  <a:pt x="21600" y="12486"/>
                </a:lnTo>
                <a:cubicBezTo>
                  <a:pt x="21600" y="12111"/>
                  <a:pt x="21600" y="11612"/>
                  <a:pt x="21600" y="11237"/>
                </a:cubicBezTo>
                <a:cubicBezTo>
                  <a:pt x="21600" y="10613"/>
                  <a:pt x="21600" y="9864"/>
                  <a:pt x="21600" y="9239"/>
                </a:cubicBezTo>
                <a:lnTo>
                  <a:pt x="6796" y="9239"/>
                </a:lnTo>
                <a:cubicBezTo>
                  <a:pt x="4278" y="9114"/>
                  <a:pt x="1911" y="5868"/>
                  <a:pt x="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B926497D-75B7-009F-5524-82F82F7740CD}"/>
              </a:ext>
            </a:extLst>
          </p:cNvPr>
          <p:cNvSpPr/>
          <p:nvPr/>
        </p:nvSpPr>
        <p:spPr>
          <a:xfrm>
            <a:off x="3660109" y="4264803"/>
            <a:ext cx="693095" cy="10499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86" y="7795"/>
                </a:moveTo>
                <a:cubicBezTo>
                  <a:pt x="15204" y="5522"/>
                  <a:pt x="18156" y="3768"/>
                  <a:pt x="21600" y="2761"/>
                </a:cubicBezTo>
                <a:cubicBezTo>
                  <a:pt x="18943" y="2144"/>
                  <a:pt x="16532" y="1202"/>
                  <a:pt x="14466" y="0"/>
                </a:cubicBezTo>
                <a:cubicBezTo>
                  <a:pt x="14859" y="2501"/>
                  <a:pt x="14072" y="5067"/>
                  <a:pt x="12055" y="7373"/>
                </a:cubicBezTo>
                <a:lnTo>
                  <a:pt x="0" y="21178"/>
                </a:lnTo>
                <a:cubicBezTo>
                  <a:pt x="344" y="21308"/>
                  <a:pt x="738" y="21470"/>
                  <a:pt x="1082" y="21600"/>
                </a:cubicBezTo>
                <a:lnTo>
                  <a:pt x="13186" y="7795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091AB42D-2A09-8906-67BB-C5B27802917E}"/>
              </a:ext>
            </a:extLst>
          </p:cNvPr>
          <p:cNvSpPr/>
          <p:nvPr/>
        </p:nvSpPr>
        <p:spPr>
          <a:xfrm>
            <a:off x="2753873" y="3588882"/>
            <a:ext cx="1124110" cy="273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21600"/>
                </a:moveTo>
                <a:cubicBezTo>
                  <a:pt x="21418" y="18229"/>
                  <a:pt x="21327" y="14858"/>
                  <a:pt x="21327" y="11237"/>
                </a:cubicBezTo>
                <a:cubicBezTo>
                  <a:pt x="21327" y="7367"/>
                  <a:pt x="21418" y="3621"/>
                  <a:pt x="21600" y="0"/>
                </a:cubicBezTo>
                <a:cubicBezTo>
                  <a:pt x="19689" y="5868"/>
                  <a:pt x="17322" y="9239"/>
                  <a:pt x="14804" y="9239"/>
                </a:cubicBezTo>
                <a:lnTo>
                  <a:pt x="0" y="9239"/>
                </a:lnTo>
                <a:cubicBezTo>
                  <a:pt x="0" y="9864"/>
                  <a:pt x="0" y="10613"/>
                  <a:pt x="0" y="11237"/>
                </a:cubicBezTo>
                <a:cubicBezTo>
                  <a:pt x="0" y="11612"/>
                  <a:pt x="0" y="12111"/>
                  <a:pt x="0" y="12486"/>
                </a:cubicBezTo>
                <a:lnTo>
                  <a:pt x="14804" y="12486"/>
                </a:lnTo>
                <a:cubicBezTo>
                  <a:pt x="17322" y="12486"/>
                  <a:pt x="19658" y="15732"/>
                  <a:pt x="21570" y="2160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A51CCE2D-A3AC-F482-1A50-A9D67D80183A}"/>
              </a:ext>
            </a:extLst>
          </p:cNvPr>
          <p:cNvSpPr/>
          <p:nvPr/>
        </p:nvSpPr>
        <p:spPr>
          <a:xfrm>
            <a:off x="3646646" y="2142641"/>
            <a:ext cx="700989" cy="1051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822" y="14043"/>
                </a:moveTo>
                <a:cubicBezTo>
                  <a:pt x="13865" y="16411"/>
                  <a:pt x="14643" y="19038"/>
                  <a:pt x="14157" y="21600"/>
                </a:cubicBezTo>
                <a:cubicBezTo>
                  <a:pt x="16297" y="20335"/>
                  <a:pt x="18827" y="19362"/>
                  <a:pt x="21600" y="18746"/>
                </a:cubicBezTo>
                <a:cubicBezTo>
                  <a:pt x="18000" y="17741"/>
                  <a:pt x="14935" y="15957"/>
                  <a:pt x="12892" y="13589"/>
                </a:cubicBezTo>
                <a:lnTo>
                  <a:pt x="1070" y="0"/>
                </a:lnTo>
                <a:cubicBezTo>
                  <a:pt x="681" y="130"/>
                  <a:pt x="341" y="292"/>
                  <a:pt x="0" y="422"/>
                </a:cubicBezTo>
                <a:lnTo>
                  <a:pt x="11822" y="14043"/>
                </a:ln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FFCB73D-C517-2FEA-F6DB-7A2AECDDC2B4}"/>
              </a:ext>
            </a:extLst>
          </p:cNvPr>
          <p:cNvGrpSpPr/>
          <p:nvPr/>
        </p:nvGrpSpPr>
        <p:grpSpPr>
          <a:xfrm>
            <a:off x="6695611" y="3172391"/>
            <a:ext cx="2194560" cy="1106115"/>
            <a:chOff x="8921977" y="1394910"/>
            <a:chExt cx="2926080" cy="14748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4347553-3C43-2338-C756-AEB16E78B4B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800560E-81C7-15C4-C683-8C87658CCB9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14F954-D53E-B403-4E50-B86C89B1515E}"/>
              </a:ext>
            </a:extLst>
          </p:cNvPr>
          <p:cNvGrpSpPr/>
          <p:nvPr/>
        </p:nvGrpSpPr>
        <p:grpSpPr>
          <a:xfrm>
            <a:off x="6695611" y="4804657"/>
            <a:ext cx="2194560" cy="1106115"/>
            <a:chOff x="8921977" y="4001571"/>
            <a:chExt cx="2926080" cy="14748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55EBEC8-3572-135C-0473-8288E9EEB51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F948FA9-E099-FED5-1757-940449306B4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19562F0-0C19-4458-41F7-E057F0A66FA8}"/>
              </a:ext>
            </a:extLst>
          </p:cNvPr>
          <p:cNvGrpSpPr/>
          <p:nvPr/>
        </p:nvGrpSpPr>
        <p:grpSpPr>
          <a:xfrm>
            <a:off x="253830" y="3172391"/>
            <a:ext cx="2194560" cy="1106115"/>
            <a:chOff x="332936" y="2555951"/>
            <a:chExt cx="2926080" cy="14748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5B001C5-67F2-9CEE-1A02-5E482FF9AC8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701E5A5-B8AE-8BED-549F-696F3414FFF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029C3C4-25EB-ABB8-5584-21326118C3D2}"/>
              </a:ext>
            </a:extLst>
          </p:cNvPr>
          <p:cNvGrpSpPr/>
          <p:nvPr/>
        </p:nvGrpSpPr>
        <p:grpSpPr>
          <a:xfrm>
            <a:off x="253830" y="4804657"/>
            <a:ext cx="2194560" cy="1106115"/>
            <a:chOff x="332936" y="4580523"/>
            <a:chExt cx="2926080" cy="14748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37FB7B6-A7FF-9961-D07D-F5F28BE010A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C4A9CD1-7771-F1E8-0E48-7078B26C443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8A1868A-CDC3-32B8-C168-5C6C52D4CE91}"/>
              </a:ext>
            </a:extLst>
          </p:cNvPr>
          <p:cNvGrpSpPr/>
          <p:nvPr/>
        </p:nvGrpSpPr>
        <p:grpSpPr>
          <a:xfrm>
            <a:off x="6695611" y="1540125"/>
            <a:ext cx="2194560" cy="1106115"/>
            <a:chOff x="8921977" y="1394910"/>
            <a:chExt cx="2926080" cy="147481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7CE69F1-26D2-E302-ADB1-4570B5B8981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5AAC451-778C-02BA-0D9B-9BDB280DBB6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5ECD1CC-BB03-C1F6-0A72-38DEF3E884ED}"/>
              </a:ext>
            </a:extLst>
          </p:cNvPr>
          <p:cNvGrpSpPr/>
          <p:nvPr/>
        </p:nvGrpSpPr>
        <p:grpSpPr>
          <a:xfrm>
            <a:off x="253830" y="1540125"/>
            <a:ext cx="2194560" cy="1106115"/>
            <a:chOff x="332936" y="2555951"/>
            <a:chExt cx="2926080" cy="1474819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E055B6C-6E28-0324-1A06-F7E32387D41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C73A0DD-8D10-5AD7-5FF3-7BCB5D7B722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693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447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Sextet Process Wheel – Slide Template</vt:lpstr>
      <vt:lpstr>Sextet Process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Sextet Process Wheel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2024-02-12T18:57:53Z</dcterms:modified>
  <cp:category>Charts &amp; Diagrams</cp:category>
</cp:coreProperties>
</file>