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52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96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Shark Fins – Slide Template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6D115D5-2340-46D7-A6D3-DB0E90420990}"/>
              </a:ext>
            </a:extLst>
          </p:cNvPr>
          <p:cNvSpPr/>
          <p:nvPr/>
        </p:nvSpPr>
        <p:spPr>
          <a:xfrm>
            <a:off x="2" y="2226748"/>
            <a:ext cx="9143999" cy="4079162"/>
          </a:xfrm>
          <a:custGeom>
            <a:avLst/>
            <a:gdLst>
              <a:gd name="connsiteX0" fmla="*/ 1726384 w 9143999"/>
              <a:gd name="connsiteY0" fmla="*/ 1 h 4079162"/>
              <a:gd name="connsiteX1" fmla="*/ 1768409 w 9143999"/>
              <a:gd name="connsiteY1" fmla="*/ 9704 h 4079162"/>
              <a:gd name="connsiteX2" fmla="*/ 2200734 w 9143999"/>
              <a:gd name="connsiteY2" fmla="*/ 72645 h 4079162"/>
              <a:gd name="connsiteX3" fmla="*/ 2633058 w 9143999"/>
              <a:gd name="connsiteY3" fmla="*/ 9704 h 4079162"/>
              <a:gd name="connsiteX4" fmla="*/ 2717108 w 9143999"/>
              <a:gd name="connsiteY4" fmla="*/ 9704 h 4079162"/>
              <a:gd name="connsiteX5" fmla="*/ 3149433 w 9143999"/>
              <a:gd name="connsiteY5" fmla="*/ 72645 h 4079162"/>
              <a:gd name="connsiteX6" fmla="*/ 3581275 w 9143999"/>
              <a:gd name="connsiteY6" fmla="*/ 9704 h 4079162"/>
              <a:gd name="connsiteX7" fmla="*/ 3665808 w 9143999"/>
              <a:gd name="connsiteY7" fmla="*/ 9704 h 4079162"/>
              <a:gd name="connsiteX8" fmla="*/ 4097650 w 9143999"/>
              <a:gd name="connsiteY8" fmla="*/ 72645 h 4079162"/>
              <a:gd name="connsiteX9" fmla="*/ 4529975 w 9143999"/>
              <a:gd name="connsiteY9" fmla="*/ 9704 h 4079162"/>
              <a:gd name="connsiteX10" fmla="*/ 4614025 w 9143999"/>
              <a:gd name="connsiteY10" fmla="*/ 9704 h 4079162"/>
              <a:gd name="connsiteX11" fmla="*/ 5046350 w 9143999"/>
              <a:gd name="connsiteY11" fmla="*/ 72645 h 4079162"/>
              <a:gd name="connsiteX12" fmla="*/ 5478192 w 9143999"/>
              <a:gd name="connsiteY12" fmla="*/ 9704 h 4079162"/>
              <a:gd name="connsiteX13" fmla="*/ 5562724 w 9143999"/>
              <a:gd name="connsiteY13" fmla="*/ 9704 h 4079162"/>
              <a:gd name="connsiteX14" fmla="*/ 5994566 w 9143999"/>
              <a:gd name="connsiteY14" fmla="*/ 72645 h 4079162"/>
              <a:gd name="connsiteX15" fmla="*/ 6426891 w 9143999"/>
              <a:gd name="connsiteY15" fmla="*/ 9704 h 4079162"/>
              <a:gd name="connsiteX16" fmla="*/ 6510941 w 9143999"/>
              <a:gd name="connsiteY16" fmla="*/ 9704 h 4079162"/>
              <a:gd name="connsiteX17" fmla="*/ 6943266 w 9143999"/>
              <a:gd name="connsiteY17" fmla="*/ 72645 h 4079162"/>
              <a:gd name="connsiteX18" fmla="*/ 7375591 w 9143999"/>
              <a:gd name="connsiteY18" fmla="*/ 9704 h 4079162"/>
              <a:gd name="connsiteX19" fmla="*/ 7459641 w 9143999"/>
              <a:gd name="connsiteY19" fmla="*/ 9704 h 4079162"/>
              <a:gd name="connsiteX20" fmla="*/ 7891966 w 9143999"/>
              <a:gd name="connsiteY20" fmla="*/ 72645 h 4079162"/>
              <a:gd name="connsiteX21" fmla="*/ 8323807 w 9143999"/>
              <a:gd name="connsiteY21" fmla="*/ 9704 h 4079162"/>
              <a:gd name="connsiteX22" fmla="*/ 8408340 w 9143999"/>
              <a:gd name="connsiteY22" fmla="*/ 9704 h 4079162"/>
              <a:gd name="connsiteX23" fmla="*/ 8840182 w 9143999"/>
              <a:gd name="connsiteY23" fmla="*/ 72645 h 4079162"/>
              <a:gd name="connsiteX24" fmla="*/ 9100543 w 9143999"/>
              <a:gd name="connsiteY24" fmla="*/ 55008 h 4079162"/>
              <a:gd name="connsiteX25" fmla="*/ 9143999 w 9143999"/>
              <a:gd name="connsiteY25" fmla="*/ 46363 h 4079162"/>
              <a:gd name="connsiteX26" fmla="*/ 9143999 w 9143999"/>
              <a:gd name="connsiteY26" fmla="*/ 4079162 h 4079162"/>
              <a:gd name="connsiteX27" fmla="*/ 0 w 9143999"/>
              <a:gd name="connsiteY27" fmla="*/ 4079162 h 4079162"/>
              <a:gd name="connsiteX28" fmla="*/ 0 w 9143999"/>
              <a:gd name="connsiteY28" fmla="*/ 46287 h 4079162"/>
              <a:gd name="connsiteX29" fmla="*/ 43818 w 9143999"/>
              <a:gd name="connsiteY29" fmla="*/ 55008 h 4079162"/>
              <a:gd name="connsiteX30" fmla="*/ 303817 w 9143999"/>
              <a:gd name="connsiteY30" fmla="*/ 72645 h 4079162"/>
              <a:gd name="connsiteX31" fmla="*/ 735659 w 9143999"/>
              <a:gd name="connsiteY31" fmla="*/ 9704 h 4079162"/>
              <a:gd name="connsiteX32" fmla="*/ 777925 w 9143999"/>
              <a:gd name="connsiteY32" fmla="*/ 1 h 4079162"/>
              <a:gd name="connsiteX33" fmla="*/ 820192 w 9143999"/>
              <a:gd name="connsiteY33" fmla="*/ 9704 h 4079162"/>
              <a:gd name="connsiteX34" fmla="*/ 1252034 w 9143999"/>
              <a:gd name="connsiteY34" fmla="*/ 72645 h 4079162"/>
              <a:gd name="connsiteX35" fmla="*/ 1684359 w 9143999"/>
              <a:gd name="connsiteY35" fmla="*/ 9704 h 4079162"/>
              <a:gd name="connsiteX36" fmla="*/ 1726384 w 9143999"/>
              <a:gd name="connsiteY36" fmla="*/ 1 h 407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43999" h="4079162">
                <a:moveTo>
                  <a:pt x="1726384" y="1"/>
                </a:moveTo>
                <a:cubicBezTo>
                  <a:pt x="1740875" y="1"/>
                  <a:pt x="1755367" y="3235"/>
                  <a:pt x="1768409" y="9704"/>
                </a:cubicBezTo>
                <a:cubicBezTo>
                  <a:pt x="1844247" y="46594"/>
                  <a:pt x="2008965" y="72645"/>
                  <a:pt x="2200734" y="72645"/>
                </a:cubicBezTo>
                <a:cubicBezTo>
                  <a:pt x="2392502" y="72645"/>
                  <a:pt x="2558669" y="46594"/>
                  <a:pt x="2633058" y="9704"/>
                </a:cubicBezTo>
                <a:cubicBezTo>
                  <a:pt x="2658660" y="-3234"/>
                  <a:pt x="2691024" y="-3234"/>
                  <a:pt x="2717108" y="9704"/>
                </a:cubicBezTo>
                <a:cubicBezTo>
                  <a:pt x="2792463" y="46594"/>
                  <a:pt x="2957182" y="72645"/>
                  <a:pt x="3149433" y="72645"/>
                </a:cubicBezTo>
                <a:cubicBezTo>
                  <a:pt x="3341202" y="72645"/>
                  <a:pt x="3506886" y="46594"/>
                  <a:pt x="3581275" y="9704"/>
                </a:cubicBezTo>
                <a:cubicBezTo>
                  <a:pt x="3607360" y="-3234"/>
                  <a:pt x="3639724" y="-3234"/>
                  <a:pt x="3665808" y="9704"/>
                </a:cubicBezTo>
                <a:cubicBezTo>
                  <a:pt x="3741163" y="46594"/>
                  <a:pt x="3905881" y="72645"/>
                  <a:pt x="4097650" y="72645"/>
                </a:cubicBezTo>
                <a:cubicBezTo>
                  <a:pt x="4289902" y="72645"/>
                  <a:pt x="4455586" y="46594"/>
                  <a:pt x="4529975" y="9704"/>
                </a:cubicBezTo>
                <a:cubicBezTo>
                  <a:pt x="4556059" y="-3234"/>
                  <a:pt x="4587940" y="-3234"/>
                  <a:pt x="4614025" y="9704"/>
                </a:cubicBezTo>
                <a:cubicBezTo>
                  <a:pt x="4689863" y="46594"/>
                  <a:pt x="4854098" y="72645"/>
                  <a:pt x="5046350" y="72645"/>
                </a:cubicBezTo>
                <a:cubicBezTo>
                  <a:pt x="5238118" y="72645"/>
                  <a:pt x="5404286" y="46594"/>
                  <a:pt x="5478192" y="9704"/>
                </a:cubicBezTo>
                <a:cubicBezTo>
                  <a:pt x="5504276" y="-3234"/>
                  <a:pt x="5536640" y="-3234"/>
                  <a:pt x="5562724" y="9704"/>
                </a:cubicBezTo>
                <a:cubicBezTo>
                  <a:pt x="5638079" y="46594"/>
                  <a:pt x="5802798" y="72645"/>
                  <a:pt x="5994566" y="72645"/>
                </a:cubicBezTo>
                <a:cubicBezTo>
                  <a:pt x="6186818" y="72645"/>
                  <a:pt x="6352502" y="46594"/>
                  <a:pt x="6426891" y="9704"/>
                </a:cubicBezTo>
                <a:cubicBezTo>
                  <a:pt x="6452976" y="-3234"/>
                  <a:pt x="6485340" y="-3234"/>
                  <a:pt x="6510941" y="9704"/>
                </a:cubicBezTo>
                <a:cubicBezTo>
                  <a:pt x="6586779" y="46594"/>
                  <a:pt x="6751497" y="72645"/>
                  <a:pt x="6943266" y="72645"/>
                </a:cubicBezTo>
                <a:cubicBezTo>
                  <a:pt x="7135035" y="72645"/>
                  <a:pt x="7301202" y="46594"/>
                  <a:pt x="7375591" y="9704"/>
                </a:cubicBezTo>
                <a:cubicBezTo>
                  <a:pt x="7401675" y="-3234"/>
                  <a:pt x="7433556" y="-3234"/>
                  <a:pt x="7459641" y="9704"/>
                </a:cubicBezTo>
                <a:cubicBezTo>
                  <a:pt x="7534996" y="46594"/>
                  <a:pt x="7699714" y="72645"/>
                  <a:pt x="7891966" y="72645"/>
                </a:cubicBezTo>
                <a:cubicBezTo>
                  <a:pt x="8083734" y="72645"/>
                  <a:pt x="8249902" y="46594"/>
                  <a:pt x="8323807" y="9704"/>
                </a:cubicBezTo>
                <a:cubicBezTo>
                  <a:pt x="8349892" y="-3234"/>
                  <a:pt x="8382256" y="-3234"/>
                  <a:pt x="8408340" y="9704"/>
                </a:cubicBezTo>
                <a:cubicBezTo>
                  <a:pt x="8483695" y="46594"/>
                  <a:pt x="8648414" y="72645"/>
                  <a:pt x="8840182" y="72645"/>
                </a:cubicBezTo>
                <a:cubicBezTo>
                  <a:pt x="8936308" y="72645"/>
                  <a:pt x="9025792" y="66132"/>
                  <a:pt x="9100543" y="55008"/>
                </a:cubicBezTo>
                <a:lnTo>
                  <a:pt x="9143999" y="46363"/>
                </a:lnTo>
                <a:lnTo>
                  <a:pt x="9143999" y="4079162"/>
                </a:lnTo>
                <a:lnTo>
                  <a:pt x="0" y="4079162"/>
                </a:lnTo>
                <a:lnTo>
                  <a:pt x="0" y="46287"/>
                </a:lnTo>
                <a:lnTo>
                  <a:pt x="43818" y="55008"/>
                </a:lnTo>
                <a:cubicBezTo>
                  <a:pt x="118449" y="66132"/>
                  <a:pt x="207691" y="72645"/>
                  <a:pt x="303817" y="72645"/>
                </a:cubicBezTo>
                <a:cubicBezTo>
                  <a:pt x="495586" y="72645"/>
                  <a:pt x="661270" y="46594"/>
                  <a:pt x="735659" y="9704"/>
                </a:cubicBezTo>
                <a:cubicBezTo>
                  <a:pt x="748701" y="3235"/>
                  <a:pt x="763313" y="1"/>
                  <a:pt x="777925" y="1"/>
                </a:cubicBezTo>
                <a:cubicBezTo>
                  <a:pt x="792537" y="1"/>
                  <a:pt x="807150" y="3235"/>
                  <a:pt x="820192" y="9704"/>
                </a:cubicBezTo>
                <a:cubicBezTo>
                  <a:pt x="895547" y="46594"/>
                  <a:pt x="1060265" y="72645"/>
                  <a:pt x="1252034" y="72645"/>
                </a:cubicBezTo>
                <a:cubicBezTo>
                  <a:pt x="1444285" y="72645"/>
                  <a:pt x="1609970" y="46594"/>
                  <a:pt x="1684359" y="9704"/>
                </a:cubicBezTo>
                <a:cubicBezTo>
                  <a:pt x="1697401" y="3235"/>
                  <a:pt x="1711892" y="1"/>
                  <a:pt x="1726384" y="1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3B54AD1-E4AC-47EC-A2A8-13A7271E500E}"/>
              </a:ext>
            </a:extLst>
          </p:cNvPr>
          <p:cNvGrpSpPr/>
          <p:nvPr/>
        </p:nvGrpSpPr>
        <p:grpSpPr>
          <a:xfrm>
            <a:off x="510355" y="4427604"/>
            <a:ext cx="1627426" cy="1198180"/>
            <a:chOff x="8921977" y="1532786"/>
            <a:chExt cx="2926080" cy="140009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68218A6-0BB8-4509-B590-4DD486A87FA0}"/>
                </a:ext>
              </a:extLst>
            </p:cNvPr>
            <p:cNvSpPr txBox="1"/>
            <p:nvPr/>
          </p:nvSpPr>
          <p:spPr>
            <a:xfrm>
              <a:off x="8921977" y="1532786"/>
              <a:ext cx="2926080" cy="3956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53769C4-F941-41FC-AFEE-47E2DE42EA8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06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9F8BF7-0C2E-40E2-9501-8A4ECDFDA91E}"/>
              </a:ext>
            </a:extLst>
          </p:cNvPr>
          <p:cNvGrpSpPr/>
          <p:nvPr/>
        </p:nvGrpSpPr>
        <p:grpSpPr>
          <a:xfrm>
            <a:off x="2823400" y="3375113"/>
            <a:ext cx="1627426" cy="1198180"/>
            <a:chOff x="8921977" y="1532786"/>
            <a:chExt cx="2926080" cy="140009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892DBF1-B6DA-4B89-A9F9-EA486FC6DD0B}"/>
                </a:ext>
              </a:extLst>
            </p:cNvPr>
            <p:cNvSpPr txBox="1"/>
            <p:nvPr/>
          </p:nvSpPr>
          <p:spPr>
            <a:xfrm>
              <a:off x="8921977" y="1532786"/>
              <a:ext cx="2926080" cy="3956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22A3362-6367-463A-945E-7639FF8229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06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337263D-7ED2-4D27-9573-A04024B2627A}"/>
              </a:ext>
            </a:extLst>
          </p:cNvPr>
          <p:cNvGrpSpPr/>
          <p:nvPr/>
        </p:nvGrpSpPr>
        <p:grpSpPr>
          <a:xfrm>
            <a:off x="4801907" y="4427604"/>
            <a:ext cx="1627426" cy="1198180"/>
            <a:chOff x="8921977" y="1532786"/>
            <a:chExt cx="2926080" cy="140009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7D7B268-B7D4-4B3A-B6E7-3EC0A1989BA3}"/>
                </a:ext>
              </a:extLst>
            </p:cNvPr>
            <p:cNvSpPr txBox="1"/>
            <p:nvPr/>
          </p:nvSpPr>
          <p:spPr>
            <a:xfrm>
              <a:off x="8921977" y="1532786"/>
              <a:ext cx="2926080" cy="3956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6D6C86F-9285-4CB1-82E6-88B186E1DA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06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F8C22A3-541A-41DB-AA5C-83FC640C1A79}"/>
              </a:ext>
            </a:extLst>
          </p:cNvPr>
          <p:cNvGrpSpPr/>
          <p:nvPr/>
        </p:nvGrpSpPr>
        <p:grpSpPr>
          <a:xfrm>
            <a:off x="6846435" y="3734528"/>
            <a:ext cx="1627426" cy="1198180"/>
            <a:chOff x="8921977" y="1532786"/>
            <a:chExt cx="2926080" cy="140009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ECDD658-B94D-401D-871B-83A1E3E1064F}"/>
                </a:ext>
              </a:extLst>
            </p:cNvPr>
            <p:cNvSpPr txBox="1"/>
            <p:nvPr/>
          </p:nvSpPr>
          <p:spPr>
            <a:xfrm>
              <a:off x="8921977" y="1532786"/>
              <a:ext cx="2926080" cy="3956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541324C-BB3C-4B19-BA32-719BD2C0FA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06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5307427-B7AC-44FC-B9B9-7B59C0B253D0}"/>
              </a:ext>
            </a:extLst>
          </p:cNvPr>
          <p:cNvGrpSpPr/>
          <p:nvPr/>
        </p:nvGrpSpPr>
        <p:grpSpPr>
          <a:xfrm>
            <a:off x="734636" y="2605376"/>
            <a:ext cx="1178863" cy="1648922"/>
            <a:chOff x="1783487" y="2684586"/>
            <a:chExt cx="1130652" cy="1581487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E19ADEE8-EBC4-4C94-A71D-9AA636A0F71C}"/>
                </a:ext>
              </a:extLst>
            </p:cNvPr>
            <p:cNvSpPr/>
            <p:nvPr/>
          </p:nvSpPr>
          <p:spPr>
            <a:xfrm>
              <a:off x="1783487" y="3767560"/>
              <a:ext cx="1034520" cy="49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13103" y="16386"/>
                  </a:moveTo>
                  <a:cubicBezTo>
                    <a:pt x="10237" y="18248"/>
                    <a:pt x="7336" y="20036"/>
                    <a:pt x="4363" y="20110"/>
                  </a:cubicBezTo>
                  <a:cubicBezTo>
                    <a:pt x="4005" y="20036"/>
                    <a:pt x="3646" y="20036"/>
                    <a:pt x="3288" y="20036"/>
                  </a:cubicBezTo>
                  <a:cubicBezTo>
                    <a:pt x="2930" y="19961"/>
                    <a:pt x="2572" y="19812"/>
                    <a:pt x="2250" y="19589"/>
                  </a:cubicBezTo>
                  <a:cubicBezTo>
                    <a:pt x="1569" y="19217"/>
                    <a:pt x="960" y="18472"/>
                    <a:pt x="745" y="17280"/>
                  </a:cubicBezTo>
                  <a:cubicBezTo>
                    <a:pt x="566" y="16088"/>
                    <a:pt x="817" y="14599"/>
                    <a:pt x="1175" y="13407"/>
                  </a:cubicBezTo>
                  <a:cubicBezTo>
                    <a:pt x="1533" y="12141"/>
                    <a:pt x="2035" y="11023"/>
                    <a:pt x="2572" y="9906"/>
                  </a:cubicBezTo>
                  <a:cubicBezTo>
                    <a:pt x="3109" y="8789"/>
                    <a:pt x="3718" y="7821"/>
                    <a:pt x="4327" y="6852"/>
                  </a:cubicBezTo>
                  <a:cubicBezTo>
                    <a:pt x="4148" y="7150"/>
                    <a:pt x="3933" y="7448"/>
                    <a:pt x="3754" y="7821"/>
                  </a:cubicBezTo>
                  <a:cubicBezTo>
                    <a:pt x="3288" y="8640"/>
                    <a:pt x="2894" y="9608"/>
                    <a:pt x="2536" y="10651"/>
                  </a:cubicBezTo>
                  <a:cubicBezTo>
                    <a:pt x="2357" y="11172"/>
                    <a:pt x="2214" y="11768"/>
                    <a:pt x="2142" y="12439"/>
                  </a:cubicBezTo>
                  <a:cubicBezTo>
                    <a:pt x="2070" y="13034"/>
                    <a:pt x="2034" y="13779"/>
                    <a:pt x="2142" y="14450"/>
                  </a:cubicBezTo>
                  <a:cubicBezTo>
                    <a:pt x="2249" y="15120"/>
                    <a:pt x="2464" y="15716"/>
                    <a:pt x="2751" y="16088"/>
                  </a:cubicBezTo>
                  <a:cubicBezTo>
                    <a:pt x="3002" y="16461"/>
                    <a:pt x="3324" y="16759"/>
                    <a:pt x="3611" y="16908"/>
                  </a:cubicBezTo>
                  <a:cubicBezTo>
                    <a:pt x="3897" y="17131"/>
                    <a:pt x="4219" y="17205"/>
                    <a:pt x="4506" y="17280"/>
                  </a:cubicBezTo>
                  <a:cubicBezTo>
                    <a:pt x="4793" y="17354"/>
                    <a:pt x="5115" y="17354"/>
                    <a:pt x="5437" y="17354"/>
                  </a:cubicBezTo>
                  <a:cubicBezTo>
                    <a:pt x="7873" y="17205"/>
                    <a:pt x="10202" y="15716"/>
                    <a:pt x="12458" y="14152"/>
                  </a:cubicBezTo>
                  <a:cubicBezTo>
                    <a:pt x="13569" y="13332"/>
                    <a:pt x="14679" y="12364"/>
                    <a:pt x="15790" y="11396"/>
                  </a:cubicBezTo>
                  <a:cubicBezTo>
                    <a:pt x="16864" y="10353"/>
                    <a:pt x="17975" y="9385"/>
                    <a:pt x="19014" y="8193"/>
                  </a:cubicBezTo>
                  <a:cubicBezTo>
                    <a:pt x="16828" y="10204"/>
                    <a:pt x="14608" y="11992"/>
                    <a:pt x="12351" y="13556"/>
                  </a:cubicBezTo>
                  <a:cubicBezTo>
                    <a:pt x="10094" y="15045"/>
                    <a:pt x="7766" y="16461"/>
                    <a:pt x="5437" y="16610"/>
                  </a:cubicBezTo>
                  <a:cubicBezTo>
                    <a:pt x="5151" y="16610"/>
                    <a:pt x="4864" y="16610"/>
                    <a:pt x="4578" y="16535"/>
                  </a:cubicBezTo>
                  <a:cubicBezTo>
                    <a:pt x="4291" y="16461"/>
                    <a:pt x="4005" y="16386"/>
                    <a:pt x="3718" y="16163"/>
                  </a:cubicBezTo>
                  <a:cubicBezTo>
                    <a:pt x="3181" y="15865"/>
                    <a:pt x="2643" y="15269"/>
                    <a:pt x="2464" y="14226"/>
                  </a:cubicBezTo>
                  <a:cubicBezTo>
                    <a:pt x="2285" y="13183"/>
                    <a:pt x="2536" y="11992"/>
                    <a:pt x="2823" y="11023"/>
                  </a:cubicBezTo>
                  <a:cubicBezTo>
                    <a:pt x="3109" y="9981"/>
                    <a:pt x="3539" y="9087"/>
                    <a:pt x="3933" y="8268"/>
                  </a:cubicBezTo>
                  <a:cubicBezTo>
                    <a:pt x="4793" y="6554"/>
                    <a:pt x="5760" y="5214"/>
                    <a:pt x="6799" y="3948"/>
                  </a:cubicBezTo>
                  <a:cubicBezTo>
                    <a:pt x="7802" y="2681"/>
                    <a:pt x="8876" y="1564"/>
                    <a:pt x="9987" y="596"/>
                  </a:cubicBezTo>
                  <a:cubicBezTo>
                    <a:pt x="8984" y="1341"/>
                    <a:pt x="8017" y="2234"/>
                    <a:pt x="7049" y="3277"/>
                  </a:cubicBezTo>
                  <a:cubicBezTo>
                    <a:pt x="8052" y="2086"/>
                    <a:pt x="9091" y="1043"/>
                    <a:pt x="10130" y="0"/>
                  </a:cubicBezTo>
                  <a:cubicBezTo>
                    <a:pt x="7300" y="2086"/>
                    <a:pt x="4506" y="4841"/>
                    <a:pt x="2178" y="9012"/>
                  </a:cubicBezTo>
                  <a:cubicBezTo>
                    <a:pt x="1605" y="10055"/>
                    <a:pt x="1067" y="11247"/>
                    <a:pt x="638" y="12662"/>
                  </a:cubicBezTo>
                  <a:cubicBezTo>
                    <a:pt x="423" y="13332"/>
                    <a:pt x="243" y="14152"/>
                    <a:pt x="100" y="14971"/>
                  </a:cubicBezTo>
                  <a:cubicBezTo>
                    <a:pt x="-7" y="15790"/>
                    <a:pt x="-43" y="16759"/>
                    <a:pt x="64" y="17652"/>
                  </a:cubicBezTo>
                  <a:cubicBezTo>
                    <a:pt x="208" y="18546"/>
                    <a:pt x="530" y="19365"/>
                    <a:pt x="888" y="19812"/>
                  </a:cubicBezTo>
                  <a:cubicBezTo>
                    <a:pt x="1246" y="20334"/>
                    <a:pt x="1641" y="20706"/>
                    <a:pt x="1999" y="20930"/>
                  </a:cubicBezTo>
                  <a:cubicBezTo>
                    <a:pt x="2393" y="21153"/>
                    <a:pt x="2787" y="21302"/>
                    <a:pt x="3181" y="21451"/>
                  </a:cubicBezTo>
                  <a:cubicBezTo>
                    <a:pt x="3575" y="21526"/>
                    <a:pt x="3969" y="21526"/>
                    <a:pt x="4363" y="21600"/>
                  </a:cubicBezTo>
                  <a:cubicBezTo>
                    <a:pt x="7479" y="21451"/>
                    <a:pt x="10417" y="19514"/>
                    <a:pt x="13282" y="17429"/>
                  </a:cubicBezTo>
                  <a:cubicBezTo>
                    <a:pt x="16148" y="15269"/>
                    <a:pt x="18906" y="12662"/>
                    <a:pt x="21557" y="9757"/>
                  </a:cubicBezTo>
                  <a:cubicBezTo>
                    <a:pt x="18799" y="12215"/>
                    <a:pt x="15969" y="14450"/>
                    <a:pt x="13103" y="1638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9D54DF9D-5995-4442-9565-D563DC360A70}"/>
                </a:ext>
              </a:extLst>
            </p:cNvPr>
            <p:cNvSpPr/>
            <p:nvPr/>
          </p:nvSpPr>
          <p:spPr>
            <a:xfrm>
              <a:off x="2006957" y="2684586"/>
              <a:ext cx="907182" cy="140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49" extrusionOk="0">
                  <a:moveTo>
                    <a:pt x="1286" y="21442"/>
                  </a:moveTo>
                  <a:cubicBezTo>
                    <a:pt x="395" y="21416"/>
                    <a:pt x="-213" y="20838"/>
                    <a:pt x="71" y="20312"/>
                  </a:cubicBezTo>
                  <a:cubicBezTo>
                    <a:pt x="1570" y="17028"/>
                    <a:pt x="7325" y="6491"/>
                    <a:pt x="20901" y="236"/>
                  </a:cubicBezTo>
                  <a:cubicBezTo>
                    <a:pt x="21063" y="158"/>
                    <a:pt x="21225" y="79"/>
                    <a:pt x="21387" y="0"/>
                  </a:cubicBezTo>
                  <a:cubicBezTo>
                    <a:pt x="21387" y="0"/>
                    <a:pt x="18267" y="6254"/>
                    <a:pt x="17132" y="10958"/>
                  </a:cubicBezTo>
                  <a:cubicBezTo>
                    <a:pt x="16524" y="13507"/>
                    <a:pt x="17294" y="14926"/>
                    <a:pt x="18104" y="15714"/>
                  </a:cubicBezTo>
                  <a:cubicBezTo>
                    <a:pt x="18712" y="16292"/>
                    <a:pt x="18510" y="17080"/>
                    <a:pt x="17618" y="17501"/>
                  </a:cubicBezTo>
                  <a:cubicBezTo>
                    <a:pt x="14376" y="18946"/>
                    <a:pt x="7487" y="21600"/>
                    <a:pt x="1286" y="2144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 dirty="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6C3DD46D-A619-45F0-95ED-9B3524601B88}"/>
                </a:ext>
              </a:extLst>
            </p:cNvPr>
            <p:cNvSpPr/>
            <p:nvPr/>
          </p:nvSpPr>
          <p:spPr>
            <a:xfrm>
              <a:off x="2196049" y="2873677"/>
              <a:ext cx="568994" cy="85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9" y="19510"/>
                    <a:pt x="2284" y="17506"/>
                    <a:pt x="3785" y="15547"/>
                  </a:cubicBezTo>
                  <a:cubicBezTo>
                    <a:pt x="5221" y="13587"/>
                    <a:pt x="6917" y="11715"/>
                    <a:pt x="8744" y="9885"/>
                  </a:cubicBezTo>
                  <a:cubicBezTo>
                    <a:pt x="9658" y="8971"/>
                    <a:pt x="10637" y="8100"/>
                    <a:pt x="11551" y="7185"/>
                  </a:cubicBezTo>
                  <a:lnTo>
                    <a:pt x="13051" y="5879"/>
                  </a:lnTo>
                  <a:lnTo>
                    <a:pt x="13835" y="5226"/>
                  </a:lnTo>
                  <a:lnTo>
                    <a:pt x="14618" y="4616"/>
                  </a:lnTo>
                  <a:cubicBezTo>
                    <a:pt x="16706" y="2961"/>
                    <a:pt x="19120" y="1437"/>
                    <a:pt x="21600" y="0"/>
                  </a:cubicBezTo>
                  <a:cubicBezTo>
                    <a:pt x="19512" y="1655"/>
                    <a:pt x="17358" y="3310"/>
                    <a:pt x="15401" y="5052"/>
                  </a:cubicBezTo>
                  <a:cubicBezTo>
                    <a:pt x="13443" y="6750"/>
                    <a:pt x="11551" y="8535"/>
                    <a:pt x="9788" y="10321"/>
                  </a:cubicBezTo>
                  <a:cubicBezTo>
                    <a:pt x="7961" y="12106"/>
                    <a:pt x="6265" y="13979"/>
                    <a:pt x="4633" y="15852"/>
                  </a:cubicBezTo>
                  <a:cubicBezTo>
                    <a:pt x="3002" y="17768"/>
                    <a:pt x="1436" y="19640"/>
                    <a:pt x="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105B91D-B41C-4DAC-BE6D-0350663880AA}"/>
                </a:ext>
              </a:extLst>
            </p:cNvPr>
            <p:cNvSpPr txBox="1"/>
            <p:nvPr/>
          </p:nvSpPr>
          <p:spPr>
            <a:xfrm>
              <a:off x="2259925" y="3550908"/>
              <a:ext cx="429321" cy="3596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346D440-ADA0-418D-9C04-B3868EC7B89C}"/>
              </a:ext>
            </a:extLst>
          </p:cNvPr>
          <p:cNvGrpSpPr/>
          <p:nvPr/>
        </p:nvGrpSpPr>
        <p:grpSpPr>
          <a:xfrm>
            <a:off x="2978518" y="1664891"/>
            <a:ext cx="1267960" cy="1575999"/>
            <a:chOff x="4499517" y="1570347"/>
            <a:chExt cx="1216105" cy="1511546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3092123A-9009-4DF0-925E-01892AAA6869}"/>
                </a:ext>
              </a:extLst>
            </p:cNvPr>
            <p:cNvSpPr/>
            <p:nvPr/>
          </p:nvSpPr>
          <p:spPr>
            <a:xfrm>
              <a:off x="4671419" y="2601750"/>
              <a:ext cx="1044203" cy="48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4" extrusionOk="0">
                  <a:moveTo>
                    <a:pt x="8654" y="17157"/>
                  </a:moveTo>
                  <a:cubicBezTo>
                    <a:pt x="11527" y="18689"/>
                    <a:pt x="14471" y="20068"/>
                    <a:pt x="17379" y="19762"/>
                  </a:cubicBezTo>
                  <a:cubicBezTo>
                    <a:pt x="17734" y="19685"/>
                    <a:pt x="18089" y="19608"/>
                    <a:pt x="18443" y="19532"/>
                  </a:cubicBezTo>
                  <a:cubicBezTo>
                    <a:pt x="18798" y="19379"/>
                    <a:pt x="19153" y="19226"/>
                    <a:pt x="19472" y="18919"/>
                  </a:cubicBezTo>
                  <a:cubicBezTo>
                    <a:pt x="20110" y="18460"/>
                    <a:pt x="20713" y="17540"/>
                    <a:pt x="20855" y="16315"/>
                  </a:cubicBezTo>
                  <a:cubicBezTo>
                    <a:pt x="20997" y="15089"/>
                    <a:pt x="20713" y="13634"/>
                    <a:pt x="20323" y="12408"/>
                  </a:cubicBezTo>
                  <a:cubicBezTo>
                    <a:pt x="19933" y="11183"/>
                    <a:pt x="19401" y="10034"/>
                    <a:pt x="18833" y="9038"/>
                  </a:cubicBezTo>
                  <a:cubicBezTo>
                    <a:pt x="18266" y="7966"/>
                    <a:pt x="17628" y="7047"/>
                    <a:pt x="16989" y="6204"/>
                  </a:cubicBezTo>
                  <a:cubicBezTo>
                    <a:pt x="17202" y="6511"/>
                    <a:pt x="17379" y="6817"/>
                    <a:pt x="17592" y="7123"/>
                  </a:cubicBezTo>
                  <a:cubicBezTo>
                    <a:pt x="18053" y="7889"/>
                    <a:pt x="18514" y="8809"/>
                    <a:pt x="18869" y="9881"/>
                  </a:cubicBezTo>
                  <a:cubicBezTo>
                    <a:pt x="19046" y="10417"/>
                    <a:pt x="19188" y="11030"/>
                    <a:pt x="19330" y="11643"/>
                  </a:cubicBezTo>
                  <a:cubicBezTo>
                    <a:pt x="19436" y="12255"/>
                    <a:pt x="19472" y="13021"/>
                    <a:pt x="19401" y="13711"/>
                  </a:cubicBezTo>
                  <a:cubicBezTo>
                    <a:pt x="19330" y="14400"/>
                    <a:pt x="19117" y="15013"/>
                    <a:pt x="18869" y="15472"/>
                  </a:cubicBezTo>
                  <a:cubicBezTo>
                    <a:pt x="18621" y="15932"/>
                    <a:pt x="18337" y="16238"/>
                    <a:pt x="18053" y="16468"/>
                  </a:cubicBezTo>
                  <a:cubicBezTo>
                    <a:pt x="17769" y="16698"/>
                    <a:pt x="17486" y="16851"/>
                    <a:pt x="17166" y="17004"/>
                  </a:cubicBezTo>
                  <a:cubicBezTo>
                    <a:pt x="16883" y="17081"/>
                    <a:pt x="16563" y="17157"/>
                    <a:pt x="16280" y="17234"/>
                  </a:cubicBezTo>
                  <a:cubicBezTo>
                    <a:pt x="13868" y="17387"/>
                    <a:pt x="11527" y="16238"/>
                    <a:pt x="9257" y="14936"/>
                  </a:cubicBezTo>
                  <a:cubicBezTo>
                    <a:pt x="8122" y="14247"/>
                    <a:pt x="6987" y="13481"/>
                    <a:pt x="5888" y="12638"/>
                  </a:cubicBezTo>
                  <a:cubicBezTo>
                    <a:pt x="4788" y="11796"/>
                    <a:pt x="3689" y="10877"/>
                    <a:pt x="2589" y="9804"/>
                  </a:cubicBezTo>
                  <a:cubicBezTo>
                    <a:pt x="4824" y="11566"/>
                    <a:pt x="7058" y="13098"/>
                    <a:pt x="9328" y="14400"/>
                  </a:cubicBezTo>
                  <a:cubicBezTo>
                    <a:pt x="11598" y="15625"/>
                    <a:pt x="13939" y="16774"/>
                    <a:pt x="16244" y="16545"/>
                  </a:cubicBezTo>
                  <a:cubicBezTo>
                    <a:pt x="16528" y="16468"/>
                    <a:pt x="16812" y="16468"/>
                    <a:pt x="17095" y="16315"/>
                  </a:cubicBezTo>
                  <a:cubicBezTo>
                    <a:pt x="17379" y="16162"/>
                    <a:pt x="17663" y="16085"/>
                    <a:pt x="17911" y="15855"/>
                  </a:cubicBezTo>
                  <a:cubicBezTo>
                    <a:pt x="18443" y="15472"/>
                    <a:pt x="18940" y="14783"/>
                    <a:pt x="19082" y="13634"/>
                  </a:cubicBezTo>
                  <a:cubicBezTo>
                    <a:pt x="19223" y="12562"/>
                    <a:pt x="18940" y="11336"/>
                    <a:pt x="18621" y="10340"/>
                  </a:cubicBezTo>
                  <a:cubicBezTo>
                    <a:pt x="18301" y="9345"/>
                    <a:pt x="17876" y="8502"/>
                    <a:pt x="17415" y="7660"/>
                  </a:cubicBezTo>
                  <a:cubicBezTo>
                    <a:pt x="16528" y="6051"/>
                    <a:pt x="15499" y="4749"/>
                    <a:pt x="14435" y="3600"/>
                  </a:cubicBezTo>
                  <a:cubicBezTo>
                    <a:pt x="13371" y="2451"/>
                    <a:pt x="12307" y="1455"/>
                    <a:pt x="11172" y="613"/>
                  </a:cubicBezTo>
                  <a:cubicBezTo>
                    <a:pt x="12201" y="1226"/>
                    <a:pt x="13194" y="1991"/>
                    <a:pt x="14152" y="2911"/>
                  </a:cubicBezTo>
                  <a:cubicBezTo>
                    <a:pt x="13123" y="1838"/>
                    <a:pt x="12059" y="919"/>
                    <a:pt x="10995" y="0"/>
                  </a:cubicBezTo>
                  <a:cubicBezTo>
                    <a:pt x="13868" y="1762"/>
                    <a:pt x="16705" y="4136"/>
                    <a:pt x="19153" y="8119"/>
                  </a:cubicBezTo>
                  <a:cubicBezTo>
                    <a:pt x="19756" y="9115"/>
                    <a:pt x="20323" y="10264"/>
                    <a:pt x="20784" y="11643"/>
                  </a:cubicBezTo>
                  <a:cubicBezTo>
                    <a:pt x="21032" y="12332"/>
                    <a:pt x="21210" y="13098"/>
                    <a:pt x="21387" y="13940"/>
                  </a:cubicBezTo>
                  <a:cubicBezTo>
                    <a:pt x="21529" y="14783"/>
                    <a:pt x="21600" y="15779"/>
                    <a:pt x="21494" y="16698"/>
                  </a:cubicBezTo>
                  <a:cubicBezTo>
                    <a:pt x="21387" y="17694"/>
                    <a:pt x="21103" y="18460"/>
                    <a:pt x="20749" y="19072"/>
                  </a:cubicBezTo>
                  <a:cubicBezTo>
                    <a:pt x="20430" y="19609"/>
                    <a:pt x="20039" y="20068"/>
                    <a:pt x="19685" y="20374"/>
                  </a:cubicBezTo>
                  <a:cubicBezTo>
                    <a:pt x="19295" y="20681"/>
                    <a:pt x="18940" y="20911"/>
                    <a:pt x="18550" y="21064"/>
                  </a:cubicBezTo>
                  <a:cubicBezTo>
                    <a:pt x="18160" y="21217"/>
                    <a:pt x="17769" y="21294"/>
                    <a:pt x="17379" y="21370"/>
                  </a:cubicBezTo>
                  <a:cubicBezTo>
                    <a:pt x="14294" y="21600"/>
                    <a:pt x="11350" y="20145"/>
                    <a:pt x="8441" y="18383"/>
                  </a:cubicBezTo>
                  <a:cubicBezTo>
                    <a:pt x="5568" y="16545"/>
                    <a:pt x="2731" y="14323"/>
                    <a:pt x="0" y="11643"/>
                  </a:cubicBezTo>
                  <a:cubicBezTo>
                    <a:pt x="2908" y="13711"/>
                    <a:pt x="5781" y="15549"/>
                    <a:pt x="8654" y="1715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7CC1F134-925D-412D-945C-8D206EC3A3D3}"/>
                </a:ext>
              </a:extLst>
            </p:cNvPr>
            <p:cNvSpPr/>
            <p:nvPr/>
          </p:nvSpPr>
          <p:spPr>
            <a:xfrm>
              <a:off x="4499517" y="1570347"/>
              <a:ext cx="995952" cy="134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97" extrusionOk="0">
                  <a:moveTo>
                    <a:pt x="20308" y="21140"/>
                  </a:moveTo>
                  <a:cubicBezTo>
                    <a:pt x="21120" y="21086"/>
                    <a:pt x="21600" y="20463"/>
                    <a:pt x="21305" y="19922"/>
                  </a:cubicBezTo>
                  <a:cubicBezTo>
                    <a:pt x="19606" y="16592"/>
                    <a:pt x="13440" y="6036"/>
                    <a:pt x="480" y="217"/>
                  </a:cubicBezTo>
                  <a:cubicBezTo>
                    <a:pt x="332" y="135"/>
                    <a:pt x="148" y="81"/>
                    <a:pt x="0" y="0"/>
                  </a:cubicBezTo>
                  <a:cubicBezTo>
                    <a:pt x="0" y="0"/>
                    <a:pt x="3397" y="6307"/>
                    <a:pt x="4874" y="11071"/>
                  </a:cubicBezTo>
                  <a:cubicBezTo>
                    <a:pt x="5686" y="13642"/>
                    <a:pt x="5095" y="15158"/>
                    <a:pt x="4431" y="15997"/>
                  </a:cubicBezTo>
                  <a:cubicBezTo>
                    <a:pt x="3914" y="16620"/>
                    <a:pt x="4172" y="17432"/>
                    <a:pt x="5022" y="17811"/>
                  </a:cubicBezTo>
                  <a:cubicBezTo>
                    <a:pt x="8197" y="19164"/>
                    <a:pt x="14695" y="21600"/>
                    <a:pt x="20308" y="211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76A9D99A-1BBF-4125-AD33-671EE52ADDB4}"/>
                </a:ext>
              </a:extLst>
            </p:cNvPr>
            <p:cNvSpPr/>
            <p:nvPr/>
          </p:nvSpPr>
          <p:spPr>
            <a:xfrm>
              <a:off x="4654229" y="1742248"/>
              <a:ext cx="623997" cy="81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0529" y="19449"/>
                    <a:pt x="19160" y="17436"/>
                    <a:pt x="17613" y="15422"/>
                  </a:cubicBezTo>
                  <a:cubicBezTo>
                    <a:pt x="16126" y="13454"/>
                    <a:pt x="14400" y="11532"/>
                    <a:pt x="12615" y="9702"/>
                  </a:cubicBezTo>
                  <a:cubicBezTo>
                    <a:pt x="11722" y="8786"/>
                    <a:pt x="10770" y="7917"/>
                    <a:pt x="9818" y="7002"/>
                  </a:cubicBezTo>
                  <a:lnTo>
                    <a:pt x="8331" y="5720"/>
                  </a:lnTo>
                  <a:lnTo>
                    <a:pt x="7557" y="5080"/>
                  </a:lnTo>
                  <a:lnTo>
                    <a:pt x="6783" y="4485"/>
                  </a:lnTo>
                  <a:cubicBezTo>
                    <a:pt x="4701" y="2837"/>
                    <a:pt x="2380" y="1327"/>
                    <a:pt x="0" y="0"/>
                  </a:cubicBezTo>
                  <a:cubicBezTo>
                    <a:pt x="2083" y="1647"/>
                    <a:pt x="4165" y="3249"/>
                    <a:pt x="6069" y="4988"/>
                  </a:cubicBezTo>
                  <a:cubicBezTo>
                    <a:pt x="8033" y="6681"/>
                    <a:pt x="9878" y="8466"/>
                    <a:pt x="11663" y="10251"/>
                  </a:cubicBezTo>
                  <a:cubicBezTo>
                    <a:pt x="13448" y="12036"/>
                    <a:pt x="15173" y="13912"/>
                    <a:pt x="16840" y="15788"/>
                  </a:cubicBezTo>
                  <a:cubicBezTo>
                    <a:pt x="18506" y="17710"/>
                    <a:pt x="20112" y="19632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73FCD52-0BCE-4EEB-A59C-59D2217D2E38}"/>
                </a:ext>
              </a:extLst>
            </p:cNvPr>
            <p:cNvSpPr txBox="1"/>
            <p:nvPr/>
          </p:nvSpPr>
          <p:spPr>
            <a:xfrm>
              <a:off x="4783669" y="2403353"/>
              <a:ext cx="429321" cy="3596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DC7CF70-26DC-4427-AA96-1B2254EE0A4C}"/>
              </a:ext>
            </a:extLst>
          </p:cNvPr>
          <p:cNvGrpSpPr/>
          <p:nvPr/>
        </p:nvGrpSpPr>
        <p:grpSpPr>
          <a:xfrm>
            <a:off x="5007177" y="2605376"/>
            <a:ext cx="1178863" cy="1648922"/>
            <a:chOff x="6648277" y="2684586"/>
            <a:chExt cx="1130652" cy="1581487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151A4AA2-24D0-4233-B2F8-8869FCFA9089}"/>
                </a:ext>
              </a:extLst>
            </p:cNvPr>
            <p:cNvSpPr/>
            <p:nvPr/>
          </p:nvSpPr>
          <p:spPr>
            <a:xfrm>
              <a:off x="6648277" y="3767560"/>
              <a:ext cx="1034520" cy="49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13103" y="16386"/>
                  </a:moveTo>
                  <a:cubicBezTo>
                    <a:pt x="10237" y="18248"/>
                    <a:pt x="7336" y="20036"/>
                    <a:pt x="4363" y="20110"/>
                  </a:cubicBezTo>
                  <a:cubicBezTo>
                    <a:pt x="4005" y="20036"/>
                    <a:pt x="3646" y="20036"/>
                    <a:pt x="3288" y="20036"/>
                  </a:cubicBezTo>
                  <a:cubicBezTo>
                    <a:pt x="2930" y="19961"/>
                    <a:pt x="2572" y="19812"/>
                    <a:pt x="2250" y="19589"/>
                  </a:cubicBezTo>
                  <a:cubicBezTo>
                    <a:pt x="1569" y="19217"/>
                    <a:pt x="960" y="18472"/>
                    <a:pt x="745" y="17280"/>
                  </a:cubicBezTo>
                  <a:cubicBezTo>
                    <a:pt x="566" y="16088"/>
                    <a:pt x="817" y="14599"/>
                    <a:pt x="1175" y="13407"/>
                  </a:cubicBezTo>
                  <a:cubicBezTo>
                    <a:pt x="1533" y="12141"/>
                    <a:pt x="2035" y="11023"/>
                    <a:pt x="2572" y="9906"/>
                  </a:cubicBezTo>
                  <a:cubicBezTo>
                    <a:pt x="3109" y="8789"/>
                    <a:pt x="3718" y="7821"/>
                    <a:pt x="4327" y="6852"/>
                  </a:cubicBezTo>
                  <a:cubicBezTo>
                    <a:pt x="4148" y="7150"/>
                    <a:pt x="3933" y="7448"/>
                    <a:pt x="3754" y="7821"/>
                  </a:cubicBezTo>
                  <a:cubicBezTo>
                    <a:pt x="3288" y="8640"/>
                    <a:pt x="2894" y="9608"/>
                    <a:pt x="2536" y="10651"/>
                  </a:cubicBezTo>
                  <a:cubicBezTo>
                    <a:pt x="2357" y="11172"/>
                    <a:pt x="2214" y="11768"/>
                    <a:pt x="2142" y="12439"/>
                  </a:cubicBezTo>
                  <a:cubicBezTo>
                    <a:pt x="2070" y="13034"/>
                    <a:pt x="2034" y="13779"/>
                    <a:pt x="2142" y="14450"/>
                  </a:cubicBezTo>
                  <a:cubicBezTo>
                    <a:pt x="2249" y="15120"/>
                    <a:pt x="2464" y="15716"/>
                    <a:pt x="2751" y="16088"/>
                  </a:cubicBezTo>
                  <a:cubicBezTo>
                    <a:pt x="3002" y="16461"/>
                    <a:pt x="3324" y="16759"/>
                    <a:pt x="3611" y="16908"/>
                  </a:cubicBezTo>
                  <a:cubicBezTo>
                    <a:pt x="3897" y="17131"/>
                    <a:pt x="4219" y="17205"/>
                    <a:pt x="4506" y="17280"/>
                  </a:cubicBezTo>
                  <a:cubicBezTo>
                    <a:pt x="4793" y="17354"/>
                    <a:pt x="5115" y="17354"/>
                    <a:pt x="5437" y="17354"/>
                  </a:cubicBezTo>
                  <a:cubicBezTo>
                    <a:pt x="7873" y="17205"/>
                    <a:pt x="10202" y="15716"/>
                    <a:pt x="12458" y="14152"/>
                  </a:cubicBezTo>
                  <a:cubicBezTo>
                    <a:pt x="13569" y="13332"/>
                    <a:pt x="14679" y="12364"/>
                    <a:pt x="15790" y="11396"/>
                  </a:cubicBezTo>
                  <a:cubicBezTo>
                    <a:pt x="16864" y="10353"/>
                    <a:pt x="17975" y="9385"/>
                    <a:pt x="19014" y="8193"/>
                  </a:cubicBezTo>
                  <a:cubicBezTo>
                    <a:pt x="16828" y="10204"/>
                    <a:pt x="14608" y="11992"/>
                    <a:pt x="12351" y="13556"/>
                  </a:cubicBezTo>
                  <a:cubicBezTo>
                    <a:pt x="10094" y="15045"/>
                    <a:pt x="7766" y="16461"/>
                    <a:pt x="5437" y="16610"/>
                  </a:cubicBezTo>
                  <a:cubicBezTo>
                    <a:pt x="5151" y="16610"/>
                    <a:pt x="4864" y="16610"/>
                    <a:pt x="4578" y="16535"/>
                  </a:cubicBezTo>
                  <a:cubicBezTo>
                    <a:pt x="4291" y="16461"/>
                    <a:pt x="4005" y="16386"/>
                    <a:pt x="3718" y="16163"/>
                  </a:cubicBezTo>
                  <a:cubicBezTo>
                    <a:pt x="3181" y="15865"/>
                    <a:pt x="2643" y="15269"/>
                    <a:pt x="2464" y="14226"/>
                  </a:cubicBezTo>
                  <a:cubicBezTo>
                    <a:pt x="2285" y="13183"/>
                    <a:pt x="2536" y="11992"/>
                    <a:pt x="2823" y="11023"/>
                  </a:cubicBezTo>
                  <a:cubicBezTo>
                    <a:pt x="3109" y="9981"/>
                    <a:pt x="3539" y="9087"/>
                    <a:pt x="3933" y="8268"/>
                  </a:cubicBezTo>
                  <a:cubicBezTo>
                    <a:pt x="4793" y="6554"/>
                    <a:pt x="5760" y="5214"/>
                    <a:pt x="6799" y="3948"/>
                  </a:cubicBezTo>
                  <a:cubicBezTo>
                    <a:pt x="7802" y="2681"/>
                    <a:pt x="8876" y="1564"/>
                    <a:pt x="9987" y="596"/>
                  </a:cubicBezTo>
                  <a:cubicBezTo>
                    <a:pt x="8984" y="1341"/>
                    <a:pt x="8017" y="2234"/>
                    <a:pt x="7049" y="3277"/>
                  </a:cubicBezTo>
                  <a:cubicBezTo>
                    <a:pt x="8052" y="2086"/>
                    <a:pt x="9091" y="1043"/>
                    <a:pt x="10130" y="0"/>
                  </a:cubicBezTo>
                  <a:cubicBezTo>
                    <a:pt x="7300" y="2086"/>
                    <a:pt x="4506" y="4841"/>
                    <a:pt x="2178" y="9012"/>
                  </a:cubicBezTo>
                  <a:cubicBezTo>
                    <a:pt x="1605" y="10055"/>
                    <a:pt x="1067" y="11247"/>
                    <a:pt x="638" y="12662"/>
                  </a:cubicBezTo>
                  <a:cubicBezTo>
                    <a:pt x="423" y="13332"/>
                    <a:pt x="243" y="14152"/>
                    <a:pt x="100" y="14971"/>
                  </a:cubicBezTo>
                  <a:cubicBezTo>
                    <a:pt x="-7" y="15790"/>
                    <a:pt x="-43" y="16759"/>
                    <a:pt x="64" y="17652"/>
                  </a:cubicBezTo>
                  <a:cubicBezTo>
                    <a:pt x="208" y="18546"/>
                    <a:pt x="530" y="19365"/>
                    <a:pt x="888" y="19812"/>
                  </a:cubicBezTo>
                  <a:cubicBezTo>
                    <a:pt x="1246" y="20334"/>
                    <a:pt x="1641" y="20706"/>
                    <a:pt x="1999" y="20930"/>
                  </a:cubicBezTo>
                  <a:cubicBezTo>
                    <a:pt x="2393" y="21153"/>
                    <a:pt x="2787" y="21302"/>
                    <a:pt x="3181" y="21451"/>
                  </a:cubicBezTo>
                  <a:cubicBezTo>
                    <a:pt x="3575" y="21526"/>
                    <a:pt x="3969" y="21526"/>
                    <a:pt x="4363" y="21600"/>
                  </a:cubicBezTo>
                  <a:cubicBezTo>
                    <a:pt x="7479" y="21451"/>
                    <a:pt x="10417" y="19514"/>
                    <a:pt x="13282" y="17429"/>
                  </a:cubicBezTo>
                  <a:cubicBezTo>
                    <a:pt x="16148" y="15269"/>
                    <a:pt x="18906" y="12662"/>
                    <a:pt x="21557" y="9757"/>
                  </a:cubicBezTo>
                  <a:cubicBezTo>
                    <a:pt x="18763" y="12215"/>
                    <a:pt x="15969" y="14450"/>
                    <a:pt x="13103" y="1638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97C5876-06E4-473C-ACB0-A2B2CC60C908}"/>
                </a:ext>
              </a:extLst>
            </p:cNvPr>
            <p:cNvSpPr/>
            <p:nvPr/>
          </p:nvSpPr>
          <p:spPr>
            <a:xfrm>
              <a:off x="6871747" y="2684586"/>
              <a:ext cx="907182" cy="140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25" extrusionOk="0">
                  <a:moveTo>
                    <a:pt x="1286" y="21416"/>
                  </a:moveTo>
                  <a:cubicBezTo>
                    <a:pt x="395" y="21390"/>
                    <a:pt x="-213" y="20813"/>
                    <a:pt x="71" y="20288"/>
                  </a:cubicBezTo>
                  <a:cubicBezTo>
                    <a:pt x="1570" y="17007"/>
                    <a:pt x="7325" y="6483"/>
                    <a:pt x="20901" y="236"/>
                  </a:cubicBezTo>
                  <a:cubicBezTo>
                    <a:pt x="21063" y="157"/>
                    <a:pt x="21225" y="79"/>
                    <a:pt x="21387" y="0"/>
                  </a:cubicBezTo>
                  <a:cubicBezTo>
                    <a:pt x="21387" y="0"/>
                    <a:pt x="18267" y="6246"/>
                    <a:pt x="17132" y="10944"/>
                  </a:cubicBezTo>
                  <a:cubicBezTo>
                    <a:pt x="16524" y="13490"/>
                    <a:pt x="17294" y="14907"/>
                    <a:pt x="18104" y="15695"/>
                  </a:cubicBezTo>
                  <a:cubicBezTo>
                    <a:pt x="18712" y="16272"/>
                    <a:pt x="18510" y="17060"/>
                    <a:pt x="17618" y="17479"/>
                  </a:cubicBezTo>
                  <a:cubicBezTo>
                    <a:pt x="14376" y="18949"/>
                    <a:pt x="7487" y="21600"/>
                    <a:pt x="1286" y="2141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7DB8D3AC-558A-425E-B4E1-ABE3F02F4567}"/>
                </a:ext>
              </a:extLst>
            </p:cNvPr>
            <p:cNvSpPr/>
            <p:nvPr/>
          </p:nvSpPr>
          <p:spPr>
            <a:xfrm>
              <a:off x="7060839" y="2873676"/>
              <a:ext cx="568994" cy="85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9" y="19510"/>
                    <a:pt x="2284" y="17506"/>
                    <a:pt x="3785" y="15547"/>
                  </a:cubicBezTo>
                  <a:cubicBezTo>
                    <a:pt x="5221" y="13587"/>
                    <a:pt x="6917" y="11715"/>
                    <a:pt x="8744" y="9885"/>
                  </a:cubicBezTo>
                  <a:cubicBezTo>
                    <a:pt x="9658" y="8971"/>
                    <a:pt x="10637" y="8100"/>
                    <a:pt x="11551" y="7185"/>
                  </a:cubicBezTo>
                  <a:lnTo>
                    <a:pt x="13051" y="5879"/>
                  </a:lnTo>
                  <a:lnTo>
                    <a:pt x="13835" y="5226"/>
                  </a:lnTo>
                  <a:lnTo>
                    <a:pt x="14618" y="4616"/>
                  </a:lnTo>
                  <a:cubicBezTo>
                    <a:pt x="16706" y="2961"/>
                    <a:pt x="19120" y="1437"/>
                    <a:pt x="21600" y="0"/>
                  </a:cubicBezTo>
                  <a:cubicBezTo>
                    <a:pt x="19512" y="1655"/>
                    <a:pt x="17358" y="3310"/>
                    <a:pt x="15401" y="5052"/>
                  </a:cubicBezTo>
                  <a:cubicBezTo>
                    <a:pt x="13443" y="6750"/>
                    <a:pt x="11551" y="8535"/>
                    <a:pt x="9788" y="10321"/>
                  </a:cubicBezTo>
                  <a:cubicBezTo>
                    <a:pt x="7961" y="12106"/>
                    <a:pt x="6265" y="13979"/>
                    <a:pt x="4633" y="15852"/>
                  </a:cubicBezTo>
                  <a:cubicBezTo>
                    <a:pt x="3067" y="17724"/>
                    <a:pt x="1501" y="19640"/>
                    <a:pt x="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50CB363-13B7-4DDE-BB53-42D49D6E8E41}"/>
                </a:ext>
              </a:extLst>
            </p:cNvPr>
            <p:cNvSpPr txBox="1"/>
            <p:nvPr/>
          </p:nvSpPr>
          <p:spPr>
            <a:xfrm>
              <a:off x="7106243" y="3522755"/>
              <a:ext cx="429321" cy="3596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1FD72EE-C339-488D-A841-D809DAEFBCBA}"/>
              </a:ext>
            </a:extLst>
          </p:cNvPr>
          <p:cNvGrpSpPr/>
          <p:nvPr/>
        </p:nvGrpSpPr>
        <p:grpSpPr>
          <a:xfrm>
            <a:off x="7026167" y="2022103"/>
            <a:ext cx="1267961" cy="1575999"/>
            <a:chOff x="9192406" y="1896957"/>
            <a:chExt cx="1216106" cy="1511547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CEB52DC2-F2A8-4B8E-8108-B8AE407052AE}"/>
                </a:ext>
              </a:extLst>
            </p:cNvPr>
            <p:cNvSpPr/>
            <p:nvPr/>
          </p:nvSpPr>
          <p:spPr>
            <a:xfrm>
              <a:off x="9364309" y="2928361"/>
              <a:ext cx="1044203" cy="48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4" extrusionOk="0">
                  <a:moveTo>
                    <a:pt x="8654" y="17157"/>
                  </a:moveTo>
                  <a:cubicBezTo>
                    <a:pt x="11527" y="18689"/>
                    <a:pt x="14471" y="20068"/>
                    <a:pt x="17379" y="19762"/>
                  </a:cubicBezTo>
                  <a:cubicBezTo>
                    <a:pt x="17734" y="19685"/>
                    <a:pt x="18089" y="19608"/>
                    <a:pt x="18443" y="19532"/>
                  </a:cubicBezTo>
                  <a:cubicBezTo>
                    <a:pt x="18798" y="19379"/>
                    <a:pt x="19153" y="19226"/>
                    <a:pt x="19472" y="18919"/>
                  </a:cubicBezTo>
                  <a:cubicBezTo>
                    <a:pt x="20110" y="18460"/>
                    <a:pt x="20713" y="17540"/>
                    <a:pt x="20855" y="16315"/>
                  </a:cubicBezTo>
                  <a:cubicBezTo>
                    <a:pt x="20997" y="15089"/>
                    <a:pt x="20713" y="13634"/>
                    <a:pt x="20323" y="12408"/>
                  </a:cubicBezTo>
                  <a:cubicBezTo>
                    <a:pt x="19933" y="11183"/>
                    <a:pt x="19401" y="10034"/>
                    <a:pt x="18833" y="9038"/>
                  </a:cubicBezTo>
                  <a:cubicBezTo>
                    <a:pt x="18266" y="7966"/>
                    <a:pt x="17628" y="7047"/>
                    <a:pt x="16989" y="6204"/>
                  </a:cubicBezTo>
                  <a:cubicBezTo>
                    <a:pt x="17202" y="6511"/>
                    <a:pt x="17379" y="6817"/>
                    <a:pt x="17592" y="7123"/>
                  </a:cubicBezTo>
                  <a:cubicBezTo>
                    <a:pt x="18053" y="7889"/>
                    <a:pt x="18514" y="8809"/>
                    <a:pt x="18869" y="9881"/>
                  </a:cubicBezTo>
                  <a:cubicBezTo>
                    <a:pt x="19046" y="10417"/>
                    <a:pt x="19188" y="11030"/>
                    <a:pt x="19330" y="11643"/>
                  </a:cubicBezTo>
                  <a:cubicBezTo>
                    <a:pt x="19436" y="12255"/>
                    <a:pt x="19472" y="13021"/>
                    <a:pt x="19401" y="13711"/>
                  </a:cubicBezTo>
                  <a:cubicBezTo>
                    <a:pt x="19330" y="14400"/>
                    <a:pt x="19117" y="15013"/>
                    <a:pt x="18869" y="15472"/>
                  </a:cubicBezTo>
                  <a:cubicBezTo>
                    <a:pt x="18621" y="15932"/>
                    <a:pt x="18337" y="16238"/>
                    <a:pt x="18053" y="16468"/>
                  </a:cubicBezTo>
                  <a:cubicBezTo>
                    <a:pt x="17769" y="16698"/>
                    <a:pt x="17486" y="16851"/>
                    <a:pt x="17166" y="17004"/>
                  </a:cubicBezTo>
                  <a:cubicBezTo>
                    <a:pt x="16883" y="17081"/>
                    <a:pt x="16563" y="17157"/>
                    <a:pt x="16280" y="17234"/>
                  </a:cubicBezTo>
                  <a:cubicBezTo>
                    <a:pt x="13868" y="17387"/>
                    <a:pt x="11527" y="16238"/>
                    <a:pt x="9257" y="14936"/>
                  </a:cubicBezTo>
                  <a:cubicBezTo>
                    <a:pt x="8122" y="14247"/>
                    <a:pt x="6987" y="13481"/>
                    <a:pt x="5888" y="12638"/>
                  </a:cubicBezTo>
                  <a:cubicBezTo>
                    <a:pt x="4788" y="11796"/>
                    <a:pt x="3689" y="10877"/>
                    <a:pt x="2589" y="9804"/>
                  </a:cubicBezTo>
                  <a:cubicBezTo>
                    <a:pt x="4824" y="11566"/>
                    <a:pt x="7058" y="13098"/>
                    <a:pt x="9328" y="14400"/>
                  </a:cubicBezTo>
                  <a:cubicBezTo>
                    <a:pt x="11598" y="15625"/>
                    <a:pt x="13939" y="16774"/>
                    <a:pt x="16244" y="16545"/>
                  </a:cubicBezTo>
                  <a:cubicBezTo>
                    <a:pt x="16528" y="16468"/>
                    <a:pt x="16812" y="16468"/>
                    <a:pt x="17095" y="16315"/>
                  </a:cubicBezTo>
                  <a:cubicBezTo>
                    <a:pt x="17379" y="16162"/>
                    <a:pt x="17663" y="16085"/>
                    <a:pt x="17911" y="15855"/>
                  </a:cubicBezTo>
                  <a:cubicBezTo>
                    <a:pt x="18443" y="15472"/>
                    <a:pt x="18940" y="14783"/>
                    <a:pt x="19082" y="13634"/>
                  </a:cubicBezTo>
                  <a:cubicBezTo>
                    <a:pt x="19223" y="12562"/>
                    <a:pt x="18940" y="11336"/>
                    <a:pt x="18621" y="10340"/>
                  </a:cubicBezTo>
                  <a:cubicBezTo>
                    <a:pt x="18301" y="9345"/>
                    <a:pt x="17876" y="8502"/>
                    <a:pt x="17415" y="7660"/>
                  </a:cubicBezTo>
                  <a:cubicBezTo>
                    <a:pt x="16528" y="6051"/>
                    <a:pt x="15499" y="4749"/>
                    <a:pt x="14435" y="3600"/>
                  </a:cubicBezTo>
                  <a:cubicBezTo>
                    <a:pt x="13371" y="2451"/>
                    <a:pt x="12307" y="1455"/>
                    <a:pt x="11172" y="613"/>
                  </a:cubicBezTo>
                  <a:cubicBezTo>
                    <a:pt x="12201" y="1226"/>
                    <a:pt x="13194" y="1991"/>
                    <a:pt x="14152" y="2911"/>
                  </a:cubicBezTo>
                  <a:cubicBezTo>
                    <a:pt x="13123" y="1838"/>
                    <a:pt x="12059" y="919"/>
                    <a:pt x="10995" y="0"/>
                  </a:cubicBezTo>
                  <a:cubicBezTo>
                    <a:pt x="13868" y="1762"/>
                    <a:pt x="16705" y="4136"/>
                    <a:pt x="19153" y="8119"/>
                  </a:cubicBezTo>
                  <a:cubicBezTo>
                    <a:pt x="19756" y="9115"/>
                    <a:pt x="20323" y="10264"/>
                    <a:pt x="20784" y="11643"/>
                  </a:cubicBezTo>
                  <a:cubicBezTo>
                    <a:pt x="21032" y="12332"/>
                    <a:pt x="21210" y="13098"/>
                    <a:pt x="21387" y="13940"/>
                  </a:cubicBezTo>
                  <a:cubicBezTo>
                    <a:pt x="21529" y="14783"/>
                    <a:pt x="21600" y="15779"/>
                    <a:pt x="21494" y="16698"/>
                  </a:cubicBezTo>
                  <a:cubicBezTo>
                    <a:pt x="21387" y="17694"/>
                    <a:pt x="21103" y="18460"/>
                    <a:pt x="20749" y="19072"/>
                  </a:cubicBezTo>
                  <a:cubicBezTo>
                    <a:pt x="20430" y="19609"/>
                    <a:pt x="20039" y="20068"/>
                    <a:pt x="19685" y="20374"/>
                  </a:cubicBezTo>
                  <a:cubicBezTo>
                    <a:pt x="19295" y="20681"/>
                    <a:pt x="18940" y="20911"/>
                    <a:pt x="18550" y="21064"/>
                  </a:cubicBezTo>
                  <a:cubicBezTo>
                    <a:pt x="18160" y="21217"/>
                    <a:pt x="17769" y="21294"/>
                    <a:pt x="17379" y="21370"/>
                  </a:cubicBezTo>
                  <a:cubicBezTo>
                    <a:pt x="14294" y="21600"/>
                    <a:pt x="11350" y="20145"/>
                    <a:pt x="8441" y="18383"/>
                  </a:cubicBezTo>
                  <a:cubicBezTo>
                    <a:pt x="5568" y="16545"/>
                    <a:pt x="2731" y="14323"/>
                    <a:pt x="0" y="11643"/>
                  </a:cubicBezTo>
                  <a:cubicBezTo>
                    <a:pt x="2908" y="13711"/>
                    <a:pt x="5781" y="15549"/>
                    <a:pt x="8654" y="1715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B54B3FCD-5564-4DAC-9700-233337E6FF4A}"/>
                </a:ext>
              </a:extLst>
            </p:cNvPr>
            <p:cNvSpPr/>
            <p:nvPr/>
          </p:nvSpPr>
          <p:spPr>
            <a:xfrm>
              <a:off x="9192406" y="1896957"/>
              <a:ext cx="995952" cy="134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17" extrusionOk="0">
                  <a:moveTo>
                    <a:pt x="20308" y="21166"/>
                  </a:moveTo>
                  <a:cubicBezTo>
                    <a:pt x="21120" y="21112"/>
                    <a:pt x="21600" y="20489"/>
                    <a:pt x="21305" y="19947"/>
                  </a:cubicBezTo>
                  <a:cubicBezTo>
                    <a:pt x="19606" y="16613"/>
                    <a:pt x="13440" y="6044"/>
                    <a:pt x="480" y="217"/>
                  </a:cubicBezTo>
                  <a:cubicBezTo>
                    <a:pt x="332" y="136"/>
                    <a:pt x="148" y="81"/>
                    <a:pt x="0" y="0"/>
                  </a:cubicBezTo>
                  <a:cubicBezTo>
                    <a:pt x="0" y="0"/>
                    <a:pt x="3397" y="6315"/>
                    <a:pt x="4874" y="11085"/>
                  </a:cubicBezTo>
                  <a:cubicBezTo>
                    <a:pt x="5686" y="13659"/>
                    <a:pt x="5095" y="15177"/>
                    <a:pt x="4431" y="16017"/>
                  </a:cubicBezTo>
                  <a:cubicBezTo>
                    <a:pt x="3914" y="16640"/>
                    <a:pt x="4172" y="17453"/>
                    <a:pt x="5022" y="17833"/>
                  </a:cubicBezTo>
                  <a:cubicBezTo>
                    <a:pt x="8160" y="19161"/>
                    <a:pt x="14658" y="21600"/>
                    <a:pt x="20308" y="2116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FF5D722D-DD84-435C-9B40-5F372F95F292}"/>
                </a:ext>
              </a:extLst>
            </p:cNvPr>
            <p:cNvSpPr/>
            <p:nvPr/>
          </p:nvSpPr>
          <p:spPr>
            <a:xfrm>
              <a:off x="9347118" y="2068859"/>
              <a:ext cx="623997" cy="81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0529" y="19449"/>
                    <a:pt x="19160" y="17436"/>
                    <a:pt x="17613" y="15422"/>
                  </a:cubicBezTo>
                  <a:cubicBezTo>
                    <a:pt x="16126" y="13454"/>
                    <a:pt x="14400" y="11532"/>
                    <a:pt x="12615" y="9702"/>
                  </a:cubicBezTo>
                  <a:cubicBezTo>
                    <a:pt x="11722" y="8786"/>
                    <a:pt x="10770" y="7917"/>
                    <a:pt x="9818" y="7002"/>
                  </a:cubicBezTo>
                  <a:lnTo>
                    <a:pt x="8331" y="5720"/>
                  </a:lnTo>
                  <a:lnTo>
                    <a:pt x="7557" y="5080"/>
                  </a:lnTo>
                  <a:lnTo>
                    <a:pt x="6783" y="4485"/>
                  </a:lnTo>
                  <a:cubicBezTo>
                    <a:pt x="4701" y="2837"/>
                    <a:pt x="2380" y="1327"/>
                    <a:pt x="0" y="0"/>
                  </a:cubicBezTo>
                  <a:cubicBezTo>
                    <a:pt x="2083" y="1647"/>
                    <a:pt x="4165" y="3249"/>
                    <a:pt x="6069" y="4988"/>
                  </a:cubicBezTo>
                  <a:cubicBezTo>
                    <a:pt x="8033" y="6681"/>
                    <a:pt x="9878" y="8466"/>
                    <a:pt x="11663" y="10251"/>
                  </a:cubicBezTo>
                  <a:cubicBezTo>
                    <a:pt x="13448" y="12036"/>
                    <a:pt x="15173" y="13912"/>
                    <a:pt x="16840" y="15788"/>
                  </a:cubicBezTo>
                  <a:cubicBezTo>
                    <a:pt x="18506" y="17710"/>
                    <a:pt x="20112" y="19632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264E944-815D-47C2-A3D2-5647C7D2BCD3}"/>
                </a:ext>
              </a:extLst>
            </p:cNvPr>
            <p:cNvSpPr txBox="1"/>
            <p:nvPr/>
          </p:nvSpPr>
          <p:spPr>
            <a:xfrm>
              <a:off x="9483686" y="2750826"/>
              <a:ext cx="429321" cy="3596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72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Shark Fins – Slide Template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6D115D5-2340-46D7-A6D3-DB0E90420990}"/>
              </a:ext>
            </a:extLst>
          </p:cNvPr>
          <p:cNvSpPr/>
          <p:nvPr/>
        </p:nvSpPr>
        <p:spPr>
          <a:xfrm>
            <a:off x="2" y="2226748"/>
            <a:ext cx="9143999" cy="4079162"/>
          </a:xfrm>
          <a:custGeom>
            <a:avLst/>
            <a:gdLst>
              <a:gd name="connsiteX0" fmla="*/ 1726384 w 9143999"/>
              <a:gd name="connsiteY0" fmla="*/ 1 h 4079162"/>
              <a:gd name="connsiteX1" fmla="*/ 1768409 w 9143999"/>
              <a:gd name="connsiteY1" fmla="*/ 9704 h 4079162"/>
              <a:gd name="connsiteX2" fmla="*/ 2200734 w 9143999"/>
              <a:gd name="connsiteY2" fmla="*/ 72645 h 4079162"/>
              <a:gd name="connsiteX3" fmla="*/ 2633058 w 9143999"/>
              <a:gd name="connsiteY3" fmla="*/ 9704 h 4079162"/>
              <a:gd name="connsiteX4" fmla="*/ 2717108 w 9143999"/>
              <a:gd name="connsiteY4" fmla="*/ 9704 h 4079162"/>
              <a:gd name="connsiteX5" fmla="*/ 3149433 w 9143999"/>
              <a:gd name="connsiteY5" fmla="*/ 72645 h 4079162"/>
              <a:gd name="connsiteX6" fmla="*/ 3581275 w 9143999"/>
              <a:gd name="connsiteY6" fmla="*/ 9704 h 4079162"/>
              <a:gd name="connsiteX7" fmla="*/ 3665808 w 9143999"/>
              <a:gd name="connsiteY7" fmla="*/ 9704 h 4079162"/>
              <a:gd name="connsiteX8" fmla="*/ 4097650 w 9143999"/>
              <a:gd name="connsiteY8" fmla="*/ 72645 h 4079162"/>
              <a:gd name="connsiteX9" fmla="*/ 4529975 w 9143999"/>
              <a:gd name="connsiteY9" fmla="*/ 9704 h 4079162"/>
              <a:gd name="connsiteX10" fmla="*/ 4614025 w 9143999"/>
              <a:gd name="connsiteY10" fmla="*/ 9704 h 4079162"/>
              <a:gd name="connsiteX11" fmla="*/ 5046350 w 9143999"/>
              <a:gd name="connsiteY11" fmla="*/ 72645 h 4079162"/>
              <a:gd name="connsiteX12" fmla="*/ 5478192 w 9143999"/>
              <a:gd name="connsiteY12" fmla="*/ 9704 h 4079162"/>
              <a:gd name="connsiteX13" fmla="*/ 5562724 w 9143999"/>
              <a:gd name="connsiteY13" fmla="*/ 9704 h 4079162"/>
              <a:gd name="connsiteX14" fmla="*/ 5994566 w 9143999"/>
              <a:gd name="connsiteY14" fmla="*/ 72645 h 4079162"/>
              <a:gd name="connsiteX15" fmla="*/ 6426891 w 9143999"/>
              <a:gd name="connsiteY15" fmla="*/ 9704 h 4079162"/>
              <a:gd name="connsiteX16" fmla="*/ 6510941 w 9143999"/>
              <a:gd name="connsiteY16" fmla="*/ 9704 h 4079162"/>
              <a:gd name="connsiteX17" fmla="*/ 6943266 w 9143999"/>
              <a:gd name="connsiteY17" fmla="*/ 72645 h 4079162"/>
              <a:gd name="connsiteX18" fmla="*/ 7375591 w 9143999"/>
              <a:gd name="connsiteY18" fmla="*/ 9704 h 4079162"/>
              <a:gd name="connsiteX19" fmla="*/ 7459641 w 9143999"/>
              <a:gd name="connsiteY19" fmla="*/ 9704 h 4079162"/>
              <a:gd name="connsiteX20" fmla="*/ 7891966 w 9143999"/>
              <a:gd name="connsiteY20" fmla="*/ 72645 h 4079162"/>
              <a:gd name="connsiteX21" fmla="*/ 8323807 w 9143999"/>
              <a:gd name="connsiteY21" fmla="*/ 9704 h 4079162"/>
              <a:gd name="connsiteX22" fmla="*/ 8408340 w 9143999"/>
              <a:gd name="connsiteY22" fmla="*/ 9704 h 4079162"/>
              <a:gd name="connsiteX23" fmla="*/ 8840182 w 9143999"/>
              <a:gd name="connsiteY23" fmla="*/ 72645 h 4079162"/>
              <a:gd name="connsiteX24" fmla="*/ 9100543 w 9143999"/>
              <a:gd name="connsiteY24" fmla="*/ 55008 h 4079162"/>
              <a:gd name="connsiteX25" fmla="*/ 9143999 w 9143999"/>
              <a:gd name="connsiteY25" fmla="*/ 46363 h 4079162"/>
              <a:gd name="connsiteX26" fmla="*/ 9143999 w 9143999"/>
              <a:gd name="connsiteY26" fmla="*/ 4079162 h 4079162"/>
              <a:gd name="connsiteX27" fmla="*/ 0 w 9143999"/>
              <a:gd name="connsiteY27" fmla="*/ 4079162 h 4079162"/>
              <a:gd name="connsiteX28" fmla="*/ 0 w 9143999"/>
              <a:gd name="connsiteY28" fmla="*/ 46287 h 4079162"/>
              <a:gd name="connsiteX29" fmla="*/ 43818 w 9143999"/>
              <a:gd name="connsiteY29" fmla="*/ 55008 h 4079162"/>
              <a:gd name="connsiteX30" fmla="*/ 303817 w 9143999"/>
              <a:gd name="connsiteY30" fmla="*/ 72645 h 4079162"/>
              <a:gd name="connsiteX31" fmla="*/ 735659 w 9143999"/>
              <a:gd name="connsiteY31" fmla="*/ 9704 h 4079162"/>
              <a:gd name="connsiteX32" fmla="*/ 777925 w 9143999"/>
              <a:gd name="connsiteY32" fmla="*/ 1 h 4079162"/>
              <a:gd name="connsiteX33" fmla="*/ 820192 w 9143999"/>
              <a:gd name="connsiteY33" fmla="*/ 9704 h 4079162"/>
              <a:gd name="connsiteX34" fmla="*/ 1252034 w 9143999"/>
              <a:gd name="connsiteY34" fmla="*/ 72645 h 4079162"/>
              <a:gd name="connsiteX35" fmla="*/ 1684359 w 9143999"/>
              <a:gd name="connsiteY35" fmla="*/ 9704 h 4079162"/>
              <a:gd name="connsiteX36" fmla="*/ 1726384 w 9143999"/>
              <a:gd name="connsiteY36" fmla="*/ 1 h 407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43999" h="4079162">
                <a:moveTo>
                  <a:pt x="1726384" y="1"/>
                </a:moveTo>
                <a:cubicBezTo>
                  <a:pt x="1740875" y="1"/>
                  <a:pt x="1755367" y="3235"/>
                  <a:pt x="1768409" y="9704"/>
                </a:cubicBezTo>
                <a:cubicBezTo>
                  <a:pt x="1844247" y="46594"/>
                  <a:pt x="2008965" y="72645"/>
                  <a:pt x="2200734" y="72645"/>
                </a:cubicBezTo>
                <a:cubicBezTo>
                  <a:pt x="2392502" y="72645"/>
                  <a:pt x="2558669" y="46594"/>
                  <a:pt x="2633058" y="9704"/>
                </a:cubicBezTo>
                <a:cubicBezTo>
                  <a:pt x="2658660" y="-3234"/>
                  <a:pt x="2691024" y="-3234"/>
                  <a:pt x="2717108" y="9704"/>
                </a:cubicBezTo>
                <a:cubicBezTo>
                  <a:pt x="2792463" y="46594"/>
                  <a:pt x="2957182" y="72645"/>
                  <a:pt x="3149433" y="72645"/>
                </a:cubicBezTo>
                <a:cubicBezTo>
                  <a:pt x="3341202" y="72645"/>
                  <a:pt x="3506886" y="46594"/>
                  <a:pt x="3581275" y="9704"/>
                </a:cubicBezTo>
                <a:cubicBezTo>
                  <a:pt x="3607360" y="-3234"/>
                  <a:pt x="3639724" y="-3234"/>
                  <a:pt x="3665808" y="9704"/>
                </a:cubicBezTo>
                <a:cubicBezTo>
                  <a:pt x="3741163" y="46594"/>
                  <a:pt x="3905881" y="72645"/>
                  <a:pt x="4097650" y="72645"/>
                </a:cubicBezTo>
                <a:cubicBezTo>
                  <a:pt x="4289902" y="72645"/>
                  <a:pt x="4455586" y="46594"/>
                  <a:pt x="4529975" y="9704"/>
                </a:cubicBezTo>
                <a:cubicBezTo>
                  <a:pt x="4556059" y="-3234"/>
                  <a:pt x="4587940" y="-3234"/>
                  <a:pt x="4614025" y="9704"/>
                </a:cubicBezTo>
                <a:cubicBezTo>
                  <a:pt x="4689863" y="46594"/>
                  <a:pt x="4854098" y="72645"/>
                  <a:pt x="5046350" y="72645"/>
                </a:cubicBezTo>
                <a:cubicBezTo>
                  <a:pt x="5238118" y="72645"/>
                  <a:pt x="5404286" y="46594"/>
                  <a:pt x="5478192" y="9704"/>
                </a:cubicBezTo>
                <a:cubicBezTo>
                  <a:pt x="5504276" y="-3234"/>
                  <a:pt x="5536640" y="-3234"/>
                  <a:pt x="5562724" y="9704"/>
                </a:cubicBezTo>
                <a:cubicBezTo>
                  <a:pt x="5638079" y="46594"/>
                  <a:pt x="5802798" y="72645"/>
                  <a:pt x="5994566" y="72645"/>
                </a:cubicBezTo>
                <a:cubicBezTo>
                  <a:pt x="6186818" y="72645"/>
                  <a:pt x="6352502" y="46594"/>
                  <a:pt x="6426891" y="9704"/>
                </a:cubicBezTo>
                <a:cubicBezTo>
                  <a:pt x="6452976" y="-3234"/>
                  <a:pt x="6485340" y="-3234"/>
                  <a:pt x="6510941" y="9704"/>
                </a:cubicBezTo>
                <a:cubicBezTo>
                  <a:pt x="6586779" y="46594"/>
                  <a:pt x="6751497" y="72645"/>
                  <a:pt x="6943266" y="72645"/>
                </a:cubicBezTo>
                <a:cubicBezTo>
                  <a:pt x="7135035" y="72645"/>
                  <a:pt x="7301202" y="46594"/>
                  <a:pt x="7375591" y="9704"/>
                </a:cubicBezTo>
                <a:cubicBezTo>
                  <a:pt x="7401675" y="-3234"/>
                  <a:pt x="7433556" y="-3234"/>
                  <a:pt x="7459641" y="9704"/>
                </a:cubicBezTo>
                <a:cubicBezTo>
                  <a:pt x="7534996" y="46594"/>
                  <a:pt x="7699714" y="72645"/>
                  <a:pt x="7891966" y="72645"/>
                </a:cubicBezTo>
                <a:cubicBezTo>
                  <a:pt x="8083734" y="72645"/>
                  <a:pt x="8249902" y="46594"/>
                  <a:pt x="8323807" y="9704"/>
                </a:cubicBezTo>
                <a:cubicBezTo>
                  <a:pt x="8349892" y="-3234"/>
                  <a:pt x="8382256" y="-3234"/>
                  <a:pt x="8408340" y="9704"/>
                </a:cubicBezTo>
                <a:cubicBezTo>
                  <a:pt x="8483695" y="46594"/>
                  <a:pt x="8648414" y="72645"/>
                  <a:pt x="8840182" y="72645"/>
                </a:cubicBezTo>
                <a:cubicBezTo>
                  <a:pt x="8936308" y="72645"/>
                  <a:pt x="9025792" y="66132"/>
                  <a:pt x="9100543" y="55008"/>
                </a:cubicBezTo>
                <a:lnTo>
                  <a:pt x="9143999" y="46363"/>
                </a:lnTo>
                <a:lnTo>
                  <a:pt x="9143999" y="4079162"/>
                </a:lnTo>
                <a:lnTo>
                  <a:pt x="0" y="4079162"/>
                </a:lnTo>
                <a:lnTo>
                  <a:pt x="0" y="46287"/>
                </a:lnTo>
                <a:lnTo>
                  <a:pt x="43818" y="55008"/>
                </a:lnTo>
                <a:cubicBezTo>
                  <a:pt x="118449" y="66132"/>
                  <a:pt x="207691" y="72645"/>
                  <a:pt x="303817" y="72645"/>
                </a:cubicBezTo>
                <a:cubicBezTo>
                  <a:pt x="495586" y="72645"/>
                  <a:pt x="661270" y="46594"/>
                  <a:pt x="735659" y="9704"/>
                </a:cubicBezTo>
                <a:cubicBezTo>
                  <a:pt x="748701" y="3235"/>
                  <a:pt x="763313" y="1"/>
                  <a:pt x="777925" y="1"/>
                </a:cubicBezTo>
                <a:cubicBezTo>
                  <a:pt x="792537" y="1"/>
                  <a:pt x="807150" y="3235"/>
                  <a:pt x="820192" y="9704"/>
                </a:cubicBezTo>
                <a:cubicBezTo>
                  <a:pt x="895547" y="46594"/>
                  <a:pt x="1060265" y="72645"/>
                  <a:pt x="1252034" y="72645"/>
                </a:cubicBezTo>
                <a:cubicBezTo>
                  <a:pt x="1444285" y="72645"/>
                  <a:pt x="1609970" y="46594"/>
                  <a:pt x="1684359" y="9704"/>
                </a:cubicBezTo>
                <a:cubicBezTo>
                  <a:pt x="1697401" y="3235"/>
                  <a:pt x="1711892" y="1"/>
                  <a:pt x="1726384" y="1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3B54AD1-E4AC-47EC-A2A8-13A7271E500E}"/>
              </a:ext>
            </a:extLst>
          </p:cNvPr>
          <p:cNvGrpSpPr/>
          <p:nvPr/>
        </p:nvGrpSpPr>
        <p:grpSpPr>
          <a:xfrm>
            <a:off x="510355" y="4427604"/>
            <a:ext cx="1627426" cy="1198180"/>
            <a:chOff x="8921977" y="1532786"/>
            <a:chExt cx="2926080" cy="140009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68218A6-0BB8-4509-B590-4DD486A87FA0}"/>
                </a:ext>
              </a:extLst>
            </p:cNvPr>
            <p:cNvSpPr txBox="1"/>
            <p:nvPr/>
          </p:nvSpPr>
          <p:spPr>
            <a:xfrm>
              <a:off x="8921977" y="1532786"/>
              <a:ext cx="2926080" cy="3956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53769C4-F941-41FC-AFEE-47E2DE42EA8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06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9F8BF7-0C2E-40E2-9501-8A4ECDFDA91E}"/>
              </a:ext>
            </a:extLst>
          </p:cNvPr>
          <p:cNvGrpSpPr/>
          <p:nvPr/>
        </p:nvGrpSpPr>
        <p:grpSpPr>
          <a:xfrm>
            <a:off x="2823400" y="3375113"/>
            <a:ext cx="1627426" cy="1198180"/>
            <a:chOff x="8921977" y="1532786"/>
            <a:chExt cx="2926080" cy="140009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892DBF1-B6DA-4B89-A9F9-EA486FC6DD0B}"/>
                </a:ext>
              </a:extLst>
            </p:cNvPr>
            <p:cNvSpPr txBox="1"/>
            <p:nvPr/>
          </p:nvSpPr>
          <p:spPr>
            <a:xfrm>
              <a:off x="8921977" y="1532786"/>
              <a:ext cx="2926080" cy="3956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22A3362-6367-463A-945E-7639FF8229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06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337263D-7ED2-4D27-9573-A04024B2627A}"/>
              </a:ext>
            </a:extLst>
          </p:cNvPr>
          <p:cNvGrpSpPr/>
          <p:nvPr/>
        </p:nvGrpSpPr>
        <p:grpSpPr>
          <a:xfrm>
            <a:off x="4801907" y="4427604"/>
            <a:ext cx="1627426" cy="1198180"/>
            <a:chOff x="8921977" y="1532786"/>
            <a:chExt cx="2926080" cy="140009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7D7B268-B7D4-4B3A-B6E7-3EC0A1989BA3}"/>
                </a:ext>
              </a:extLst>
            </p:cNvPr>
            <p:cNvSpPr txBox="1"/>
            <p:nvPr/>
          </p:nvSpPr>
          <p:spPr>
            <a:xfrm>
              <a:off x="8921977" y="1532786"/>
              <a:ext cx="2926080" cy="3956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6D6C86F-9285-4CB1-82E6-88B186E1DA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06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F8C22A3-541A-41DB-AA5C-83FC640C1A79}"/>
              </a:ext>
            </a:extLst>
          </p:cNvPr>
          <p:cNvGrpSpPr/>
          <p:nvPr/>
        </p:nvGrpSpPr>
        <p:grpSpPr>
          <a:xfrm>
            <a:off x="6846435" y="3734528"/>
            <a:ext cx="1627426" cy="1198180"/>
            <a:chOff x="8921977" y="1532786"/>
            <a:chExt cx="2926080" cy="140009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ECDD658-B94D-401D-871B-83A1E3E1064F}"/>
                </a:ext>
              </a:extLst>
            </p:cNvPr>
            <p:cNvSpPr txBox="1"/>
            <p:nvPr/>
          </p:nvSpPr>
          <p:spPr>
            <a:xfrm>
              <a:off x="8921977" y="1532786"/>
              <a:ext cx="2926080" cy="3956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541324C-BB3C-4B19-BA32-719BD2C0FA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06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5307427-B7AC-44FC-B9B9-7B59C0B253D0}"/>
              </a:ext>
            </a:extLst>
          </p:cNvPr>
          <p:cNvGrpSpPr/>
          <p:nvPr/>
        </p:nvGrpSpPr>
        <p:grpSpPr>
          <a:xfrm>
            <a:off x="734636" y="2605376"/>
            <a:ext cx="1178863" cy="1648922"/>
            <a:chOff x="1783487" y="2684586"/>
            <a:chExt cx="1130652" cy="1581487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E19ADEE8-EBC4-4C94-A71D-9AA636A0F71C}"/>
                </a:ext>
              </a:extLst>
            </p:cNvPr>
            <p:cNvSpPr/>
            <p:nvPr/>
          </p:nvSpPr>
          <p:spPr>
            <a:xfrm>
              <a:off x="1783487" y="3767560"/>
              <a:ext cx="1034520" cy="49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13103" y="16386"/>
                  </a:moveTo>
                  <a:cubicBezTo>
                    <a:pt x="10237" y="18248"/>
                    <a:pt x="7336" y="20036"/>
                    <a:pt x="4363" y="20110"/>
                  </a:cubicBezTo>
                  <a:cubicBezTo>
                    <a:pt x="4005" y="20036"/>
                    <a:pt x="3646" y="20036"/>
                    <a:pt x="3288" y="20036"/>
                  </a:cubicBezTo>
                  <a:cubicBezTo>
                    <a:pt x="2930" y="19961"/>
                    <a:pt x="2572" y="19812"/>
                    <a:pt x="2250" y="19589"/>
                  </a:cubicBezTo>
                  <a:cubicBezTo>
                    <a:pt x="1569" y="19217"/>
                    <a:pt x="960" y="18472"/>
                    <a:pt x="745" y="17280"/>
                  </a:cubicBezTo>
                  <a:cubicBezTo>
                    <a:pt x="566" y="16088"/>
                    <a:pt x="817" y="14599"/>
                    <a:pt x="1175" y="13407"/>
                  </a:cubicBezTo>
                  <a:cubicBezTo>
                    <a:pt x="1533" y="12141"/>
                    <a:pt x="2035" y="11023"/>
                    <a:pt x="2572" y="9906"/>
                  </a:cubicBezTo>
                  <a:cubicBezTo>
                    <a:pt x="3109" y="8789"/>
                    <a:pt x="3718" y="7821"/>
                    <a:pt x="4327" y="6852"/>
                  </a:cubicBezTo>
                  <a:cubicBezTo>
                    <a:pt x="4148" y="7150"/>
                    <a:pt x="3933" y="7448"/>
                    <a:pt x="3754" y="7821"/>
                  </a:cubicBezTo>
                  <a:cubicBezTo>
                    <a:pt x="3288" y="8640"/>
                    <a:pt x="2894" y="9608"/>
                    <a:pt x="2536" y="10651"/>
                  </a:cubicBezTo>
                  <a:cubicBezTo>
                    <a:pt x="2357" y="11172"/>
                    <a:pt x="2214" y="11768"/>
                    <a:pt x="2142" y="12439"/>
                  </a:cubicBezTo>
                  <a:cubicBezTo>
                    <a:pt x="2070" y="13034"/>
                    <a:pt x="2034" y="13779"/>
                    <a:pt x="2142" y="14450"/>
                  </a:cubicBezTo>
                  <a:cubicBezTo>
                    <a:pt x="2249" y="15120"/>
                    <a:pt x="2464" y="15716"/>
                    <a:pt x="2751" y="16088"/>
                  </a:cubicBezTo>
                  <a:cubicBezTo>
                    <a:pt x="3002" y="16461"/>
                    <a:pt x="3324" y="16759"/>
                    <a:pt x="3611" y="16908"/>
                  </a:cubicBezTo>
                  <a:cubicBezTo>
                    <a:pt x="3897" y="17131"/>
                    <a:pt x="4219" y="17205"/>
                    <a:pt x="4506" y="17280"/>
                  </a:cubicBezTo>
                  <a:cubicBezTo>
                    <a:pt x="4793" y="17354"/>
                    <a:pt x="5115" y="17354"/>
                    <a:pt x="5437" y="17354"/>
                  </a:cubicBezTo>
                  <a:cubicBezTo>
                    <a:pt x="7873" y="17205"/>
                    <a:pt x="10202" y="15716"/>
                    <a:pt x="12458" y="14152"/>
                  </a:cubicBezTo>
                  <a:cubicBezTo>
                    <a:pt x="13569" y="13332"/>
                    <a:pt x="14679" y="12364"/>
                    <a:pt x="15790" y="11396"/>
                  </a:cubicBezTo>
                  <a:cubicBezTo>
                    <a:pt x="16864" y="10353"/>
                    <a:pt x="17975" y="9385"/>
                    <a:pt x="19014" y="8193"/>
                  </a:cubicBezTo>
                  <a:cubicBezTo>
                    <a:pt x="16828" y="10204"/>
                    <a:pt x="14608" y="11992"/>
                    <a:pt x="12351" y="13556"/>
                  </a:cubicBezTo>
                  <a:cubicBezTo>
                    <a:pt x="10094" y="15045"/>
                    <a:pt x="7766" y="16461"/>
                    <a:pt x="5437" y="16610"/>
                  </a:cubicBezTo>
                  <a:cubicBezTo>
                    <a:pt x="5151" y="16610"/>
                    <a:pt x="4864" y="16610"/>
                    <a:pt x="4578" y="16535"/>
                  </a:cubicBezTo>
                  <a:cubicBezTo>
                    <a:pt x="4291" y="16461"/>
                    <a:pt x="4005" y="16386"/>
                    <a:pt x="3718" y="16163"/>
                  </a:cubicBezTo>
                  <a:cubicBezTo>
                    <a:pt x="3181" y="15865"/>
                    <a:pt x="2643" y="15269"/>
                    <a:pt x="2464" y="14226"/>
                  </a:cubicBezTo>
                  <a:cubicBezTo>
                    <a:pt x="2285" y="13183"/>
                    <a:pt x="2536" y="11992"/>
                    <a:pt x="2823" y="11023"/>
                  </a:cubicBezTo>
                  <a:cubicBezTo>
                    <a:pt x="3109" y="9981"/>
                    <a:pt x="3539" y="9087"/>
                    <a:pt x="3933" y="8268"/>
                  </a:cubicBezTo>
                  <a:cubicBezTo>
                    <a:pt x="4793" y="6554"/>
                    <a:pt x="5760" y="5214"/>
                    <a:pt x="6799" y="3948"/>
                  </a:cubicBezTo>
                  <a:cubicBezTo>
                    <a:pt x="7802" y="2681"/>
                    <a:pt x="8876" y="1564"/>
                    <a:pt x="9987" y="596"/>
                  </a:cubicBezTo>
                  <a:cubicBezTo>
                    <a:pt x="8984" y="1341"/>
                    <a:pt x="8017" y="2234"/>
                    <a:pt x="7049" y="3277"/>
                  </a:cubicBezTo>
                  <a:cubicBezTo>
                    <a:pt x="8052" y="2086"/>
                    <a:pt x="9091" y="1043"/>
                    <a:pt x="10130" y="0"/>
                  </a:cubicBezTo>
                  <a:cubicBezTo>
                    <a:pt x="7300" y="2086"/>
                    <a:pt x="4506" y="4841"/>
                    <a:pt x="2178" y="9012"/>
                  </a:cubicBezTo>
                  <a:cubicBezTo>
                    <a:pt x="1605" y="10055"/>
                    <a:pt x="1067" y="11247"/>
                    <a:pt x="638" y="12662"/>
                  </a:cubicBezTo>
                  <a:cubicBezTo>
                    <a:pt x="423" y="13332"/>
                    <a:pt x="243" y="14152"/>
                    <a:pt x="100" y="14971"/>
                  </a:cubicBezTo>
                  <a:cubicBezTo>
                    <a:pt x="-7" y="15790"/>
                    <a:pt x="-43" y="16759"/>
                    <a:pt x="64" y="17652"/>
                  </a:cubicBezTo>
                  <a:cubicBezTo>
                    <a:pt x="208" y="18546"/>
                    <a:pt x="530" y="19365"/>
                    <a:pt x="888" y="19812"/>
                  </a:cubicBezTo>
                  <a:cubicBezTo>
                    <a:pt x="1246" y="20334"/>
                    <a:pt x="1641" y="20706"/>
                    <a:pt x="1999" y="20930"/>
                  </a:cubicBezTo>
                  <a:cubicBezTo>
                    <a:pt x="2393" y="21153"/>
                    <a:pt x="2787" y="21302"/>
                    <a:pt x="3181" y="21451"/>
                  </a:cubicBezTo>
                  <a:cubicBezTo>
                    <a:pt x="3575" y="21526"/>
                    <a:pt x="3969" y="21526"/>
                    <a:pt x="4363" y="21600"/>
                  </a:cubicBezTo>
                  <a:cubicBezTo>
                    <a:pt x="7479" y="21451"/>
                    <a:pt x="10417" y="19514"/>
                    <a:pt x="13282" y="17429"/>
                  </a:cubicBezTo>
                  <a:cubicBezTo>
                    <a:pt x="16148" y="15269"/>
                    <a:pt x="18906" y="12662"/>
                    <a:pt x="21557" y="9757"/>
                  </a:cubicBezTo>
                  <a:cubicBezTo>
                    <a:pt x="18799" y="12215"/>
                    <a:pt x="15969" y="14450"/>
                    <a:pt x="13103" y="1638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9D54DF9D-5995-4442-9565-D563DC360A70}"/>
                </a:ext>
              </a:extLst>
            </p:cNvPr>
            <p:cNvSpPr/>
            <p:nvPr/>
          </p:nvSpPr>
          <p:spPr>
            <a:xfrm>
              <a:off x="2006957" y="2684586"/>
              <a:ext cx="907182" cy="140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49" extrusionOk="0">
                  <a:moveTo>
                    <a:pt x="1286" y="21442"/>
                  </a:moveTo>
                  <a:cubicBezTo>
                    <a:pt x="395" y="21416"/>
                    <a:pt x="-213" y="20838"/>
                    <a:pt x="71" y="20312"/>
                  </a:cubicBezTo>
                  <a:cubicBezTo>
                    <a:pt x="1570" y="17028"/>
                    <a:pt x="7325" y="6491"/>
                    <a:pt x="20901" y="236"/>
                  </a:cubicBezTo>
                  <a:cubicBezTo>
                    <a:pt x="21063" y="158"/>
                    <a:pt x="21225" y="79"/>
                    <a:pt x="21387" y="0"/>
                  </a:cubicBezTo>
                  <a:cubicBezTo>
                    <a:pt x="21387" y="0"/>
                    <a:pt x="18267" y="6254"/>
                    <a:pt x="17132" y="10958"/>
                  </a:cubicBezTo>
                  <a:cubicBezTo>
                    <a:pt x="16524" y="13507"/>
                    <a:pt x="17294" y="14926"/>
                    <a:pt x="18104" y="15714"/>
                  </a:cubicBezTo>
                  <a:cubicBezTo>
                    <a:pt x="18712" y="16292"/>
                    <a:pt x="18510" y="17080"/>
                    <a:pt x="17618" y="17501"/>
                  </a:cubicBezTo>
                  <a:cubicBezTo>
                    <a:pt x="14376" y="18946"/>
                    <a:pt x="7487" y="21600"/>
                    <a:pt x="1286" y="2144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 dirty="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6C3DD46D-A619-45F0-95ED-9B3524601B88}"/>
                </a:ext>
              </a:extLst>
            </p:cNvPr>
            <p:cNvSpPr/>
            <p:nvPr/>
          </p:nvSpPr>
          <p:spPr>
            <a:xfrm>
              <a:off x="2196049" y="2873677"/>
              <a:ext cx="568994" cy="85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9" y="19510"/>
                    <a:pt x="2284" y="17506"/>
                    <a:pt x="3785" y="15547"/>
                  </a:cubicBezTo>
                  <a:cubicBezTo>
                    <a:pt x="5221" y="13587"/>
                    <a:pt x="6917" y="11715"/>
                    <a:pt x="8744" y="9885"/>
                  </a:cubicBezTo>
                  <a:cubicBezTo>
                    <a:pt x="9658" y="8971"/>
                    <a:pt x="10637" y="8100"/>
                    <a:pt x="11551" y="7185"/>
                  </a:cubicBezTo>
                  <a:lnTo>
                    <a:pt x="13051" y="5879"/>
                  </a:lnTo>
                  <a:lnTo>
                    <a:pt x="13835" y="5226"/>
                  </a:lnTo>
                  <a:lnTo>
                    <a:pt x="14618" y="4616"/>
                  </a:lnTo>
                  <a:cubicBezTo>
                    <a:pt x="16706" y="2961"/>
                    <a:pt x="19120" y="1437"/>
                    <a:pt x="21600" y="0"/>
                  </a:cubicBezTo>
                  <a:cubicBezTo>
                    <a:pt x="19512" y="1655"/>
                    <a:pt x="17358" y="3310"/>
                    <a:pt x="15401" y="5052"/>
                  </a:cubicBezTo>
                  <a:cubicBezTo>
                    <a:pt x="13443" y="6750"/>
                    <a:pt x="11551" y="8535"/>
                    <a:pt x="9788" y="10321"/>
                  </a:cubicBezTo>
                  <a:cubicBezTo>
                    <a:pt x="7961" y="12106"/>
                    <a:pt x="6265" y="13979"/>
                    <a:pt x="4633" y="15852"/>
                  </a:cubicBezTo>
                  <a:cubicBezTo>
                    <a:pt x="3002" y="17768"/>
                    <a:pt x="1436" y="19640"/>
                    <a:pt x="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105B91D-B41C-4DAC-BE6D-0350663880AA}"/>
                </a:ext>
              </a:extLst>
            </p:cNvPr>
            <p:cNvSpPr txBox="1"/>
            <p:nvPr/>
          </p:nvSpPr>
          <p:spPr>
            <a:xfrm>
              <a:off x="2259925" y="3550908"/>
              <a:ext cx="429321" cy="3596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346D440-ADA0-418D-9C04-B3868EC7B89C}"/>
              </a:ext>
            </a:extLst>
          </p:cNvPr>
          <p:cNvGrpSpPr/>
          <p:nvPr/>
        </p:nvGrpSpPr>
        <p:grpSpPr>
          <a:xfrm>
            <a:off x="2978518" y="1664891"/>
            <a:ext cx="1267960" cy="1575999"/>
            <a:chOff x="4499517" y="1570347"/>
            <a:chExt cx="1216105" cy="1511546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3092123A-9009-4DF0-925E-01892AAA6869}"/>
                </a:ext>
              </a:extLst>
            </p:cNvPr>
            <p:cNvSpPr/>
            <p:nvPr/>
          </p:nvSpPr>
          <p:spPr>
            <a:xfrm>
              <a:off x="4671419" y="2601750"/>
              <a:ext cx="1044203" cy="48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4" extrusionOk="0">
                  <a:moveTo>
                    <a:pt x="8654" y="17157"/>
                  </a:moveTo>
                  <a:cubicBezTo>
                    <a:pt x="11527" y="18689"/>
                    <a:pt x="14471" y="20068"/>
                    <a:pt x="17379" y="19762"/>
                  </a:cubicBezTo>
                  <a:cubicBezTo>
                    <a:pt x="17734" y="19685"/>
                    <a:pt x="18089" y="19608"/>
                    <a:pt x="18443" y="19532"/>
                  </a:cubicBezTo>
                  <a:cubicBezTo>
                    <a:pt x="18798" y="19379"/>
                    <a:pt x="19153" y="19226"/>
                    <a:pt x="19472" y="18919"/>
                  </a:cubicBezTo>
                  <a:cubicBezTo>
                    <a:pt x="20110" y="18460"/>
                    <a:pt x="20713" y="17540"/>
                    <a:pt x="20855" y="16315"/>
                  </a:cubicBezTo>
                  <a:cubicBezTo>
                    <a:pt x="20997" y="15089"/>
                    <a:pt x="20713" y="13634"/>
                    <a:pt x="20323" y="12408"/>
                  </a:cubicBezTo>
                  <a:cubicBezTo>
                    <a:pt x="19933" y="11183"/>
                    <a:pt x="19401" y="10034"/>
                    <a:pt x="18833" y="9038"/>
                  </a:cubicBezTo>
                  <a:cubicBezTo>
                    <a:pt x="18266" y="7966"/>
                    <a:pt x="17628" y="7047"/>
                    <a:pt x="16989" y="6204"/>
                  </a:cubicBezTo>
                  <a:cubicBezTo>
                    <a:pt x="17202" y="6511"/>
                    <a:pt x="17379" y="6817"/>
                    <a:pt x="17592" y="7123"/>
                  </a:cubicBezTo>
                  <a:cubicBezTo>
                    <a:pt x="18053" y="7889"/>
                    <a:pt x="18514" y="8809"/>
                    <a:pt x="18869" y="9881"/>
                  </a:cubicBezTo>
                  <a:cubicBezTo>
                    <a:pt x="19046" y="10417"/>
                    <a:pt x="19188" y="11030"/>
                    <a:pt x="19330" y="11643"/>
                  </a:cubicBezTo>
                  <a:cubicBezTo>
                    <a:pt x="19436" y="12255"/>
                    <a:pt x="19472" y="13021"/>
                    <a:pt x="19401" y="13711"/>
                  </a:cubicBezTo>
                  <a:cubicBezTo>
                    <a:pt x="19330" y="14400"/>
                    <a:pt x="19117" y="15013"/>
                    <a:pt x="18869" y="15472"/>
                  </a:cubicBezTo>
                  <a:cubicBezTo>
                    <a:pt x="18621" y="15932"/>
                    <a:pt x="18337" y="16238"/>
                    <a:pt x="18053" y="16468"/>
                  </a:cubicBezTo>
                  <a:cubicBezTo>
                    <a:pt x="17769" y="16698"/>
                    <a:pt x="17486" y="16851"/>
                    <a:pt x="17166" y="17004"/>
                  </a:cubicBezTo>
                  <a:cubicBezTo>
                    <a:pt x="16883" y="17081"/>
                    <a:pt x="16563" y="17157"/>
                    <a:pt x="16280" y="17234"/>
                  </a:cubicBezTo>
                  <a:cubicBezTo>
                    <a:pt x="13868" y="17387"/>
                    <a:pt x="11527" y="16238"/>
                    <a:pt x="9257" y="14936"/>
                  </a:cubicBezTo>
                  <a:cubicBezTo>
                    <a:pt x="8122" y="14247"/>
                    <a:pt x="6987" y="13481"/>
                    <a:pt x="5888" y="12638"/>
                  </a:cubicBezTo>
                  <a:cubicBezTo>
                    <a:pt x="4788" y="11796"/>
                    <a:pt x="3689" y="10877"/>
                    <a:pt x="2589" y="9804"/>
                  </a:cubicBezTo>
                  <a:cubicBezTo>
                    <a:pt x="4824" y="11566"/>
                    <a:pt x="7058" y="13098"/>
                    <a:pt x="9328" y="14400"/>
                  </a:cubicBezTo>
                  <a:cubicBezTo>
                    <a:pt x="11598" y="15625"/>
                    <a:pt x="13939" y="16774"/>
                    <a:pt x="16244" y="16545"/>
                  </a:cubicBezTo>
                  <a:cubicBezTo>
                    <a:pt x="16528" y="16468"/>
                    <a:pt x="16812" y="16468"/>
                    <a:pt x="17095" y="16315"/>
                  </a:cubicBezTo>
                  <a:cubicBezTo>
                    <a:pt x="17379" y="16162"/>
                    <a:pt x="17663" y="16085"/>
                    <a:pt x="17911" y="15855"/>
                  </a:cubicBezTo>
                  <a:cubicBezTo>
                    <a:pt x="18443" y="15472"/>
                    <a:pt x="18940" y="14783"/>
                    <a:pt x="19082" y="13634"/>
                  </a:cubicBezTo>
                  <a:cubicBezTo>
                    <a:pt x="19223" y="12562"/>
                    <a:pt x="18940" y="11336"/>
                    <a:pt x="18621" y="10340"/>
                  </a:cubicBezTo>
                  <a:cubicBezTo>
                    <a:pt x="18301" y="9345"/>
                    <a:pt x="17876" y="8502"/>
                    <a:pt x="17415" y="7660"/>
                  </a:cubicBezTo>
                  <a:cubicBezTo>
                    <a:pt x="16528" y="6051"/>
                    <a:pt x="15499" y="4749"/>
                    <a:pt x="14435" y="3600"/>
                  </a:cubicBezTo>
                  <a:cubicBezTo>
                    <a:pt x="13371" y="2451"/>
                    <a:pt x="12307" y="1455"/>
                    <a:pt x="11172" y="613"/>
                  </a:cubicBezTo>
                  <a:cubicBezTo>
                    <a:pt x="12201" y="1226"/>
                    <a:pt x="13194" y="1991"/>
                    <a:pt x="14152" y="2911"/>
                  </a:cubicBezTo>
                  <a:cubicBezTo>
                    <a:pt x="13123" y="1838"/>
                    <a:pt x="12059" y="919"/>
                    <a:pt x="10995" y="0"/>
                  </a:cubicBezTo>
                  <a:cubicBezTo>
                    <a:pt x="13868" y="1762"/>
                    <a:pt x="16705" y="4136"/>
                    <a:pt x="19153" y="8119"/>
                  </a:cubicBezTo>
                  <a:cubicBezTo>
                    <a:pt x="19756" y="9115"/>
                    <a:pt x="20323" y="10264"/>
                    <a:pt x="20784" y="11643"/>
                  </a:cubicBezTo>
                  <a:cubicBezTo>
                    <a:pt x="21032" y="12332"/>
                    <a:pt x="21210" y="13098"/>
                    <a:pt x="21387" y="13940"/>
                  </a:cubicBezTo>
                  <a:cubicBezTo>
                    <a:pt x="21529" y="14783"/>
                    <a:pt x="21600" y="15779"/>
                    <a:pt x="21494" y="16698"/>
                  </a:cubicBezTo>
                  <a:cubicBezTo>
                    <a:pt x="21387" y="17694"/>
                    <a:pt x="21103" y="18460"/>
                    <a:pt x="20749" y="19072"/>
                  </a:cubicBezTo>
                  <a:cubicBezTo>
                    <a:pt x="20430" y="19609"/>
                    <a:pt x="20039" y="20068"/>
                    <a:pt x="19685" y="20374"/>
                  </a:cubicBezTo>
                  <a:cubicBezTo>
                    <a:pt x="19295" y="20681"/>
                    <a:pt x="18940" y="20911"/>
                    <a:pt x="18550" y="21064"/>
                  </a:cubicBezTo>
                  <a:cubicBezTo>
                    <a:pt x="18160" y="21217"/>
                    <a:pt x="17769" y="21294"/>
                    <a:pt x="17379" y="21370"/>
                  </a:cubicBezTo>
                  <a:cubicBezTo>
                    <a:pt x="14294" y="21600"/>
                    <a:pt x="11350" y="20145"/>
                    <a:pt x="8441" y="18383"/>
                  </a:cubicBezTo>
                  <a:cubicBezTo>
                    <a:pt x="5568" y="16545"/>
                    <a:pt x="2731" y="14323"/>
                    <a:pt x="0" y="11643"/>
                  </a:cubicBezTo>
                  <a:cubicBezTo>
                    <a:pt x="2908" y="13711"/>
                    <a:pt x="5781" y="15549"/>
                    <a:pt x="8654" y="1715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7CC1F134-925D-412D-945C-8D206EC3A3D3}"/>
                </a:ext>
              </a:extLst>
            </p:cNvPr>
            <p:cNvSpPr/>
            <p:nvPr/>
          </p:nvSpPr>
          <p:spPr>
            <a:xfrm>
              <a:off x="4499517" y="1570347"/>
              <a:ext cx="995952" cy="134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97" extrusionOk="0">
                  <a:moveTo>
                    <a:pt x="20308" y="21140"/>
                  </a:moveTo>
                  <a:cubicBezTo>
                    <a:pt x="21120" y="21086"/>
                    <a:pt x="21600" y="20463"/>
                    <a:pt x="21305" y="19922"/>
                  </a:cubicBezTo>
                  <a:cubicBezTo>
                    <a:pt x="19606" y="16592"/>
                    <a:pt x="13440" y="6036"/>
                    <a:pt x="480" y="217"/>
                  </a:cubicBezTo>
                  <a:cubicBezTo>
                    <a:pt x="332" y="135"/>
                    <a:pt x="148" y="81"/>
                    <a:pt x="0" y="0"/>
                  </a:cubicBezTo>
                  <a:cubicBezTo>
                    <a:pt x="0" y="0"/>
                    <a:pt x="3397" y="6307"/>
                    <a:pt x="4874" y="11071"/>
                  </a:cubicBezTo>
                  <a:cubicBezTo>
                    <a:pt x="5686" y="13642"/>
                    <a:pt x="5095" y="15158"/>
                    <a:pt x="4431" y="15997"/>
                  </a:cubicBezTo>
                  <a:cubicBezTo>
                    <a:pt x="3914" y="16620"/>
                    <a:pt x="4172" y="17432"/>
                    <a:pt x="5022" y="17811"/>
                  </a:cubicBezTo>
                  <a:cubicBezTo>
                    <a:pt x="8197" y="19164"/>
                    <a:pt x="14695" y="21600"/>
                    <a:pt x="20308" y="211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76A9D99A-1BBF-4125-AD33-671EE52ADDB4}"/>
                </a:ext>
              </a:extLst>
            </p:cNvPr>
            <p:cNvSpPr/>
            <p:nvPr/>
          </p:nvSpPr>
          <p:spPr>
            <a:xfrm>
              <a:off x="4654229" y="1742248"/>
              <a:ext cx="623997" cy="81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0529" y="19449"/>
                    <a:pt x="19160" y="17436"/>
                    <a:pt x="17613" y="15422"/>
                  </a:cubicBezTo>
                  <a:cubicBezTo>
                    <a:pt x="16126" y="13454"/>
                    <a:pt x="14400" y="11532"/>
                    <a:pt x="12615" y="9702"/>
                  </a:cubicBezTo>
                  <a:cubicBezTo>
                    <a:pt x="11722" y="8786"/>
                    <a:pt x="10770" y="7917"/>
                    <a:pt x="9818" y="7002"/>
                  </a:cubicBezTo>
                  <a:lnTo>
                    <a:pt x="8331" y="5720"/>
                  </a:lnTo>
                  <a:lnTo>
                    <a:pt x="7557" y="5080"/>
                  </a:lnTo>
                  <a:lnTo>
                    <a:pt x="6783" y="4485"/>
                  </a:lnTo>
                  <a:cubicBezTo>
                    <a:pt x="4701" y="2837"/>
                    <a:pt x="2380" y="1327"/>
                    <a:pt x="0" y="0"/>
                  </a:cubicBezTo>
                  <a:cubicBezTo>
                    <a:pt x="2083" y="1647"/>
                    <a:pt x="4165" y="3249"/>
                    <a:pt x="6069" y="4988"/>
                  </a:cubicBezTo>
                  <a:cubicBezTo>
                    <a:pt x="8033" y="6681"/>
                    <a:pt x="9878" y="8466"/>
                    <a:pt x="11663" y="10251"/>
                  </a:cubicBezTo>
                  <a:cubicBezTo>
                    <a:pt x="13448" y="12036"/>
                    <a:pt x="15173" y="13912"/>
                    <a:pt x="16840" y="15788"/>
                  </a:cubicBezTo>
                  <a:cubicBezTo>
                    <a:pt x="18506" y="17710"/>
                    <a:pt x="20112" y="19632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73FCD52-0BCE-4EEB-A59C-59D2217D2E38}"/>
                </a:ext>
              </a:extLst>
            </p:cNvPr>
            <p:cNvSpPr txBox="1"/>
            <p:nvPr/>
          </p:nvSpPr>
          <p:spPr>
            <a:xfrm>
              <a:off x="4783669" y="2403353"/>
              <a:ext cx="429321" cy="3596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DC7CF70-26DC-4427-AA96-1B2254EE0A4C}"/>
              </a:ext>
            </a:extLst>
          </p:cNvPr>
          <p:cNvGrpSpPr/>
          <p:nvPr/>
        </p:nvGrpSpPr>
        <p:grpSpPr>
          <a:xfrm>
            <a:off x="5007177" y="2605376"/>
            <a:ext cx="1178863" cy="1648922"/>
            <a:chOff x="6648277" y="2684586"/>
            <a:chExt cx="1130652" cy="1581487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151A4AA2-24D0-4233-B2F8-8869FCFA9089}"/>
                </a:ext>
              </a:extLst>
            </p:cNvPr>
            <p:cNvSpPr/>
            <p:nvPr/>
          </p:nvSpPr>
          <p:spPr>
            <a:xfrm>
              <a:off x="6648277" y="3767560"/>
              <a:ext cx="1034520" cy="49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13103" y="16386"/>
                  </a:moveTo>
                  <a:cubicBezTo>
                    <a:pt x="10237" y="18248"/>
                    <a:pt x="7336" y="20036"/>
                    <a:pt x="4363" y="20110"/>
                  </a:cubicBezTo>
                  <a:cubicBezTo>
                    <a:pt x="4005" y="20036"/>
                    <a:pt x="3646" y="20036"/>
                    <a:pt x="3288" y="20036"/>
                  </a:cubicBezTo>
                  <a:cubicBezTo>
                    <a:pt x="2930" y="19961"/>
                    <a:pt x="2572" y="19812"/>
                    <a:pt x="2250" y="19589"/>
                  </a:cubicBezTo>
                  <a:cubicBezTo>
                    <a:pt x="1569" y="19217"/>
                    <a:pt x="960" y="18472"/>
                    <a:pt x="745" y="17280"/>
                  </a:cubicBezTo>
                  <a:cubicBezTo>
                    <a:pt x="566" y="16088"/>
                    <a:pt x="817" y="14599"/>
                    <a:pt x="1175" y="13407"/>
                  </a:cubicBezTo>
                  <a:cubicBezTo>
                    <a:pt x="1533" y="12141"/>
                    <a:pt x="2035" y="11023"/>
                    <a:pt x="2572" y="9906"/>
                  </a:cubicBezTo>
                  <a:cubicBezTo>
                    <a:pt x="3109" y="8789"/>
                    <a:pt x="3718" y="7821"/>
                    <a:pt x="4327" y="6852"/>
                  </a:cubicBezTo>
                  <a:cubicBezTo>
                    <a:pt x="4148" y="7150"/>
                    <a:pt x="3933" y="7448"/>
                    <a:pt x="3754" y="7821"/>
                  </a:cubicBezTo>
                  <a:cubicBezTo>
                    <a:pt x="3288" y="8640"/>
                    <a:pt x="2894" y="9608"/>
                    <a:pt x="2536" y="10651"/>
                  </a:cubicBezTo>
                  <a:cubicBezTo>
                    <a:pt x="2357" y="11172"/>
                    <a:pt x="2214" y="11768"/>
                    <a:pt x="2142" y="12439"/>
                  </a:cubicBezTo>
                  <a:cubicBezTo>
                    <a:pt x="2070" y="13034"/>
                    <a:pt x="2034" y="13779"/>
                    <a:pt x="2142" y="14450"/>
                  </a:cubicBezTo>
                  <a:cubicBezTo>
                    <a:pt x="2249" y="15120"/>
                    <a:pt x="2464" y="15716"/>
                    <a:pt x="2751" y="16088"/>
                  </a:cubicBezTo>
                  <a:cubicBezTo>
                    <a:pt x="3002" y="16461"/>
                    <a:pt x="3324" y="16759"/>
                    <a:pt x="3611" y="16908"/>
                  </a:cubicBezTo>
                  <a:cubicBezTo>
                    <a:pt x="3897" y="17131"/>
                    <a:pt x="4219" y="17205"/>
                    <a:pt x="4506" y="17280"/>
                  </a:cubicBezTo>
                  <a:cubicBezTo>
                    <a:pt x="4793" y="17354"/>
                    <a:pt x="5115" y="17354"/>
                    <a:pt x="5437" y="17354"/>
                  </a:cubicBezTo>
                  <a:cubicBezTo>
                    <a:pt x="7873" y="17205"/>
                    <a:pt x="10202" y="15716"/>
                    <a:pt x="12458" y="14152"/>
                  </a:cubicBezTo>
                  <a:cubicBezTo>
                    <a:pt x="13569" y="13332"/>
                    <a:pt x="14679" y="12364"/>
                    <a:pt x="15790" y="11396"/>
                  </a:cubicBezTo>
                  <a:cubicBezTo>
                    <a:pt x="16864" y="10353"/>
                    <a:pt x="17975" y="9385"/>
                    <a:pt x="19014" y="8193"/>
                  </a:cubicBezTo>
                  <a:cubicBezTo>
                    <a:pt x="16828" y="10204"/>
                    <a:pt x="14608" y="11992"/>
                    <a:pt x="12351" y="13556"/>
                  </a:cubicBezTo>
                  <a:cubicBezTo>
                    <a:pt x="10094" y="15045"/>
                    <a:pt x="7766" y="16461"/>
                    <a:pt x="5437" y="16610"/>
                  </a:cubicBezTo>
                  <a:cubicBezTo>
                    <a:pt x="5151" y="16610"/>
                    <a:pt x="4864" y="16610"/>
                    <a:pt x="4578" y="16535"/>
                  </a:cubicBezTo>
                  <a:cubicBezTo>
                    <a:pt x="4291" y="16461"/>
                    <a:pt x="4005" y="16386"/>
                    <a:pt x="3718" y="16163"/>
                  </a:cubicBezTo>
                  <a:cubicBezTo>
                    <a:pt x="3181" y="15865"/>
                    <a:pt x="2643" y="15269"/>
                    <a:pt x="2464" y="14226"/>
                  </a:cubicBezTo>
                  <a:cubicBezTo>
                    <a:pt x="2285" y="13183"/>
                    <a:pt x="2536" y="11992"/>
                    <a:pt x="2823" y="11023"/>
                  </a:cubicBezTo>
                  <a:cubicBezTo>
                    <a:pt x="3109" y="9981"/>
                    <a:pt x="3539" y="9087"/>
                    <a:pt x="3933" y="8268"/>
                  </a:cubicBezTo>
                  <a:cubicBezTo>
                    <a:pt x="4793" y="6554"/>
                    <a:pt x="5760" y="5214"/>
                    <a:pt x="6799" y="3948"/>
                  </a:cubicBezTo>
                  <a:cubicBezTo>
                    <a:pt x="7802" y="2681"/>
                    <a:pt x="8876" y="1564"/>
                    <a:pt x="9987" y="596"/>
                  </a:cubicBezTo>
                  <a:cubicBezTo>
                    <a:pt x="8984" y="1341"/>
                    <a:pt x="8017" y="2234"/>
                    <a:pt x="7049" y="3277"/>
                  </a:cubicBezTo>
                  <a:cubicBezTo>
                    <a:pt x="8052" y="2086"/>
                    <a:pt x="9091" y="1043"/>
                    <a:pt x="10130" y="0"/>
                  </a:cubicBezTo>
                  <a:cubicBezTo>
                    <a:pt x="7300" y="2086"/>
                    <a:pt x="4506" y="4841"/>
                    <a:pt x="2178" y="9012"/>
                  </a:cubicBezTo>
                  <a:cubicBezTo>
                    <a:pt x="1605" y="10055"/>
                    <a:pt x="1067" y="11247"/>
                    <a:pt x="638" y="12662"/>
                  </a:cubicBezTo>
                  <a:cubicBezTo>
                    <a:pt x="423" y="13332"/>
                    <a:pt x="243" y="14152"/>
                    <a:pt x="100" y="14971"/>
                  </a:cubicBezTo>
                  <a:cubicBezTo>
                    <a:pt x="-7" y="15790"/>
                    <a:pt x="-43" y="16759"/>
                    <a:pt x="64" y="17652"/>
                  </a:cubicBezTo>
                  <a:cubicBezTo>
                    <a:pt x="208" y="18546"/>
                    <a:pt x="530" y="19365"/>
                    <a:pt x="888" y="19812"/>
                  </a:cubicBezTo>
                  <a:cubicBezTo>
                    <a:pt x="1246" y="20334"/>
                    <a:pt x="1641" y="20706"/>
                    <a:pt x="1999" y="20930"/>
                  </a:cubicBezTo>
                  <a:cubicBezTo>
                    <a:pt x="2393" y="21153"/>
                    <a:pt x="2787" y="21302"/>
                    <a:pt x="3181" y="21451"/>
                  </a:cubicBezTo>
                  <a:cubicBezTo>
                    <a:pt x="3575" y="21526"/>
                    <a:pt x="3969" y="21526"/>
                    <a:pt x="4363" y="21600"/>
                  </a:cubicBezTo>
                  <a:cubicBezTo>
                    <a:pt x="7479" y="21451"/>
                    <a:pt x="10417" y="19514"/>
                    <a:pt x="13282" y="17429"/>
                  </a:cubicBezTo>
                  <a:cubicBezTo>
                    <a:pt x="16148" y="15269"/>
                    <a:pt x="18906" y="12662"/>
                    <a:pt x="21557" y="9757"/>
                  </a:cubicBezTo>
                  <a:cubicBezTo>
                    <a:pt x="18763" y="12215"/>
                    <a:pt x="15969" y="14450"/>
                    <a:pt x="13103" y="1638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97C5876-06E4-473C-ACB0-A2B2CC60C908}"/>
                </a:ext>
              </a:extLst>
            </p:cNvPr>
            <p:cNvSpPr/>
            <p:nvPr/>
          </p:nvSpPr>
          <p:spPr>
            <a:xfrm>
              <a:off x="6871747" y="2684586"/>
              <a:ext cx="907182" cy="140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25" extrusionOk="0">
                  <a:moveTo>
                    <a:pt x="1286" y="21416"/>
                  </a:moveTo>
                  <a:cubicBezTo>
                    <a:pt x="395" y="21390"/>
                    <a:pt x="-213" y="20813"/>
                    <a:pt x="71" y="20288"/>
                  </a:cubicBezTo>
                  <a:cubicBezTo>
                    <a:pt x="1570" y="17007"/>
                    <a:pt x="7325" y="6483"/>
                    <a:pt x="20901" y="236"/>
                  </a:cubicBezTo>
                  <a:cubicBezTo>
                    <a:pt x="21063" y="157"/>
                    <a:pt x="21225" y="79"/>
                    <a:pt x="21387" y="0"/>
                  </a:cubicBezTo>
                  <a:cubicBezTo>
                    <a:pt x="21387" y="0"/>
                    <a:pt x="18267" y="6246"/>
                    <a:pt x="17132" y="10944"/>
                  </a:cubicBezTo>
                  <a:cubicBezTo>
                    <a:pt x="16524" y="13490"/>
                    <a:pt x="17294" y="14907"/>
                    <a:pt x="18104" y="15695"/>
                  </a:cubicBezTo>
                  <a:cubicBezTo>
                    <a:pt x="18712" y="16272"/>
                    <a:pt x="18510" y="17060"/>
                    <a:pt x="17618" y="17479"/>
                  </a:cubicBezTo>
                  <a:cubicBezTo>
                    <a:pt x="14376" y="18949"/>
                    <a:pt x="7487" y="21600"/>
                    <a:pt x="1286" y="2141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7DB8D3AC-558A-425E-B4E1-ABE3F02F4567}"/>
                </a:ext>
              </a:extLst>
            </p:cNvPr>
            <p:cNvSpPr/>
            <p:nvPr/>
          </p:nvSpPr>
          <p:spPr>
            <a:xfrm>
              <a:off x="7060839" y="2873676"/>
              <a:ext cx="568994" cy="85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9" y="19510"/>
                    <a:pt x="2284" y="17506"/>
                    <a:pt x="3785" y="15547"/>
                  </a:cubicBezTo>
                  <a:cubicBezTo>
                    <a:pt x="5221" y="13587"/>
                    <a:pt x="6917" y="11715"/>
                    <a:pt x="8744" y="9885"/>
                  </a:cubicBezTo>
                  <a:cubicBezTo>
                    <a:pt x="9658" y="8971"/>
                    <a:pt x="10637" y="8100"/>
                    <a:pt x="11551" y="7185"/>
                  </a:cubicBezTo>
                  <a:lnTo>
                    <a:pt x="13051" y="5879"/>
                  </a:lnTo>
                  <a:lnTo>
                    <a:pt x="13835" y="5226"/>
                  </a:lnTo>
                  <a:lnTo>
                    <a:pt x="14618" y="4616"/>
                  </a:lnTo>
                  <a:cubicBezTo>
                    <a:pt x="16706" y="2961"/>
                    <a:pt x="19120" y="1437"/>
                    <a:pt x="21600" y="0"/>
                  </a:cubicBezTo>
                  <a:cubicBezTo>
                    <a:pt x="19512" y="1655"/>
                    <a:pt x="17358" y="3310"/>
                    <a:pt x="15401" y="5052"/>
                  </a:cubicBezTo>
                  <a:cubicBezTo>
                    <a:pt x="13443" y="6750"/>
                    <a:pt x="11551" y="8535"/>
                    <a:pt x="9788" y="10321"/>
                  </a:cubicBezTo>
                  <a:cubicBezTo>
                    <a:pt x="7961" y="12106"/>
                    <a:pt x="6265" y="13979"/>
                    <a:pt x="4633" y="15852"/>
                  </a:cubicBezTo>
                  <a:cubicBezTo>
                    <a:pt x="3067" y="17724"/>
                    <a:pt x="1501" y="19640"/>
                    <a:pt x="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50CB363-13B7-4DDE-BB53-42D49D6E8E41}"/>
                </a:ext>
              </a:extLst>
            </p:cNvPr>
            <p:cNvSpPr txBox="1"/>
            <p:nvPr/>
          </p:nvSpPr>
          <p:spPr>
            <a:xfrm>
              <a:off x="7106243" y="3522755"/>
              <a:ext cx="429321" cy="3596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1FD72EE-C339-488D-A841-D809DAEFBCBA}"/>
              </a:ext>
            </a:extLst>
          </p:cNvPr>
          <p:cNvGrpSpPr/>
          <p:nvPr/>
        </p:nvGrpSpPr>
        <p:grpSpPr>
          <a:xfrm>
            <a:off x="7026167" y="2022103"/>
            <a:ext cx="1267961" cy="1575999"/>
            <a:chOff x="9192406" y="1896957"/>
            <a:chExt cx="1216106" cy="1511547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CEB52DC2-F2A8-4B8E-8108-B8AE407052AE}"/>
                </a:ext>
              </a:extLst>
            </p:cNvPr>
            <p:cNvSpPr/>
            <p:nvPr/>
          </p:nvSpPr>
          <p:spPr>
            <a:xfrm>
              <a:off x="9364309" y="2928361"/>
              <a:ext cx="1044203" cy="48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4" extrusionOk="0">
                  <a:moveTo>
                    <a:pt x="8654" y="17157"/>
                  </a:moveTo>
                  <a:cubicBezTo>
                    <a:pt x="11527" y="18689"/>
                    <a:pt x="14471" y="20068"/>
                    <a:pt x="17379" y="19762"/>
                  </a:cubicBezTo>
                  <a:cubicBezTo>
                    <a:pt x="17734" y="19685"/>
                    <a:pt x="18089" y="19608"/>
                    <a:pt x="18443" y="19532"/>
                  </a:cubicBezTo>
                  <a:cubicBezTo>
                    <a:pt x="18798" y="19379"/>
                    <a:pt x="19153" y="19226"/>
                    <a:pt x="19472" y="18919"/>
                  </a:cubicBezTo>
                  <a:cubicBezTo>
                    <a:pt x="20110" y="18460"/>
                    <a:pt x="20713" y="17540"/>
                    <a:pt x="20855" y="16315"/>
                  </a:cubicBezTo>
                  <a:cubicBezTo>
                    <a:pt x="20997" y="15089"/>
                    <a:pt x="20713" y="13634"/>
                    <a:pt x="20323" y="12408"/>
                  </a:cubicBezTo>
                  <a:cubicBezTo>
                    <a:pt x="19933" y="11183"/>
                    <a:pt x="19401" y="10034"/>
                    <a:pt x="18833" y="9038"/>
                  </a:cubicBezTo>
                  <a:cubicBezTo>
                    <a:pt x="18266" y="7966"/>
                    <a:pt x="17628" y="7047"/>
                    <a:pt x="16989" y="6204"/>
                  </a:cubicBezTo>
                  <a:cubicBezTo>
                    <a:pt x="17202" y="6511"/>
                    <a:pt x="17379" y="6817"/>
                    <a:pt x="17592" y="7123"/>
                  </a:cubicBezTo>
                  <a:cubicBezTo>
                    <a:pt x="18053" y="7889"/>
                    <a:pt x="18514" y="8809"/>
                    <a:pt x="18869" y="9881"/>
                  </a:cubicBezTo>
                  <a:cubicBezTo>
                    <a:pt x="19046" y="10417"/>
                    <a:pt x="19188" y="11030"/>
                    <a:pt x="19330" y="11643"/>
                  </a:cubicBezTo>
                  <a:cubicBezTo>
                    <a:pt x="19436" y="12255"/>
                    <a:pt x="19472" y="13021"/>
                    <a:pt x="19401" y="13711"/>
                  </a:cubicBezTo>
                  <a:cubicBezTo>
                    <a:pt x="19330" y="14400"/>
                    <a:pt x="19117" y="15013"/>
                    <a:pt x="18869" y="15472"/>
                  </a:cubicBezTo>
                  <a:cubicBezTo>
                    <a:pt x="18621" y="15932"/>
                    <a:pt x="18337" y="16238"/>
                    <a:pt x="18053" y="16468"/>
                  </a:cubicBezTo>
                  <a:cubicBezTo>
                    <a:pt x="17769" y="16698"/>
                    <a:pt x="17486" y="16851"/>
                    <a:pt x="17166" y="17004"/>
                  </a:cubicBezTo>
                  <a:cubicBezTo>
                    <a:pt x="16883" y="17081"/>
                    <a:pt x="16563" y="17157"/>
                    <a:pt x="16280" y="17234"/>
                  </a:cubicBezTo>
                  <a:cubicBezTo>
                    <a:pt x="13868" y="17387"/>
                    <a:pt x="11527" y="16238"/>
                    <a:pt x="9257" y="14936"/>
                  </a:cubicBezTo>
                  <a:cubicBezTo>
                    <a:pt x="8122" y="14247"/>
                    <a:pt x="6987" y="13481"/>
                    <a:pt x="5888" y="12638"/>
                  </a:cubicBezTo>
                  <a:cubicBezTo>
                    <a:pt x="4788" y="11796"/>
                    <a:pt x="3689" y="10877"/>
                    <a:pt x="2589" y="9804"/>
                  </a:cubicBezTo>
                  <a:cubicBezTo>
                    <a:pt x="4824" y="11566"/>
                    <a:pt x="7058" y="13098"/>
                    <a:pt x="9328" y="14400"/>
                  </a:cubicBezTo>
                  <a:cubicBezTo>
                    <a:pt x="11598" y="15625"/>
                    <a:pt x="13939" y="16774"/>
                    <a:pt x="16244" y="16545"/>
                  </a:cubicBezTo>
                  <a:cubicBezTo>
                    <a:pt x="16528" y="16468"/>
                    <a:pt x="16812" y="16468"/>
                    <a:pt x="17095" y="16315"/>
                  </a:cubicBezTo>
                  <a:cubicBezTo>
                    <a:pt x="17379" y="16162"/>
                    <a:pt x="17663" y="16085"/>
                    <a:pt x="17911" y="15855"/>
                  </a:cubicBezTo>
                  <a:cubicBezTo>
                    <a:pt x="18443" y="15472"/>
                    <a:pt x="18940" y="14783"/>
                    <a:pt x="19082" y="13634"/>
                  </a:cubicBezTo>
                  <a:cubicBezTo>
                    <a:pt x="19223" y="12562"/>
                    <a:pt x="18940" y="11336"/>
                    <a:pt x="18621" y="10340"/>
                  </a:cubicBezTo>
                  <a:cubicBezTo>
                    <a:pt x="18301" y="9345"/>
                    <a:pt x="17876" y="8502"/>
                    <a:pt x="17415" y="7660"/>
                  </a:cubicBezTo>
                  <a:cubicBezTo>
                    <a:pt x="16528" y="6051"/>
                    <a:pt x="15499" y="4749"/>
                    <a:pt x="14435" y="3600"/>
                  </a:cubicBezTo>
                  <a:cubicBezTo>
                    <a:pt x="13371" y="2451"/>
                    <a:pt x="12307" y="1455"/>
                    <a:pt x="11172" y="613"/>
                  </a:cubicBezTo>
                  <a:cubicBezTo>
                    <a:pt x="12201" y="1226"/>
                    <a:pt x="13194" y="1991"/>
                    <a:pt x="14152" y="2911"/>
                  </a:cubicBezTo>
                  <a:cubicBezTo>
                    <a:pt x="13123" y="1838"/>
                    <a:pt x="12059" y="919"/>
                    <a:pt x="10995" y="0"/>
                  </a:cubicBezTo>
                  <a:cubicBezTo>
                    <a:pt x="13868" y="1762"/>
                    <a:pt x="16705" y="4136"/>
                    <a:pt x="19153" y="8119"/>
                  </a:cubicBezTo>
                  <a:cubicBezTo>
                    <a:pt x="19756" y="9115"/>
                    <a:pt x="20323" y="10264"/>
                    <a:pt x="20784" y="11643"/>
                  </a:cubicBezTo>
                  <a:cubicBezTo>
                    <a:pt x="21032" y="12332"/>
                    <a:pt x="21210" y="13098"/>
                    <a:pt x="21387" y="13940"/>
                  </a:cubicBezTo>
                  <a:cubicBezTo>
                    <a:pt x="21529" y="14783"/>
                    <a:pt x="21600" y="15779"/>
                    <a:pt x="21494" y="16698"/>
                  </a:cubicBezTo>
                  <a:cubicBezTo>
                    <a:pt x="21387" y="17694"/>
                    <a:pt x="21103" y="18460"/>
                    <a:pt x="20749" y="19072"/>
                  </a:cubicBezTo>
                  <a:cubicBezTo>
                    <a:pt x="20430" y="19609"/>
                    <a:pt x="20039" y="20068"/>
                    <a:pt x="19685" y="20374"/>
                  </a:cubicBezTo>
                  <a:cubicBezTo>
                    <a:pt x="19295" y="20681"/>
                    <a:pt x="18940" y="20911"/>
                    <a:pt x="18550" y="21064"/>
                  </a:cubicBezTo>
                  <a:cubicBezTo>
                    <a:pt x="18160" y="21217"/>
                    <a:pt x="17769" y="21294"/>
                    <a:pt x="17379" y="21370"/>
                  </a:cubicBezTo>
                  <a:cubicBezTo>
                    <a:pt x="14294" y="21600"/>
                    <a:pt x="11350" y="20145"/>
                    <a:pt x="8441" y="18383"/>
                  </a:cubicBezTo>
                  <a:cubicBezTo>
                    <a:pt x="5568" y="16545"/>
                    <a:pt x="2731" y="14323"/>
                    <a:pt x="0" y="11643"/>
                  </a:cubicBezTo>
                  <a:cubicBezTo>
                    <a:pt x="2908" y="13711"/>
                    <a:pt x="5781" y="15549"/>
                    <a:pt x="8654" y="1715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B54B3FCD-5564-4DAC-9700-233337E6FF4A}"/>
                </a:ext>
              </a:extLst>
            </p:cNvPr>
            <p:cNvSpPr/>
            <p:nvPr/>
          </p:nvSpPr>
          <p:spPr>
            <a:xfrm>
              <a:off x="9192406" y="1896957"/>
              <a:ext cx="995952" cy="134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17" extrusionOk="0">
                  <a:moveTo>
                    <a:pt x="20308" y="21166"/>
                  </a:moveTo>
                  <a:cubicBezTo>
                    <a:pt x="21120" y="21112"/>
                    <a:pt x="21600" y="20489"/>
                    <a:pt x="21305" y="19947"/>
                  </a:cubicBezTo>
                  <a:cubicBezTo>
                    <a:pt x="19606" y="16613"/>
                    <a:pt x="13440" y="6044"/>
                    <a:pt x="480" y="217"/>
                  </a:cubicBezTo>
                  <a:cubicBezTo>
                    <a:pt x="332" y="136"/>
                    <a:pt x="148" y="81"/>
                    <a:pt x="0" y="0"/>
                  </a:cubicBezTo>
                  <a:cubicBezTo>
                    <a:pt x="0" y="0"/>
                    <a:pt x="3397" y="6315"/>
                    <a:pt x="4874" y="11085"/>
                  </a:cubicBezTo>
                  <a:cubicBezTo>
                    <a:pt x="5686" y="13659"/>
                    <a:pt x="5095" y="15177"/>
                    <a:pt x="4431" y="16017"/>
                  </a:cubicBezTo>
                  <a:cubicBezTo>
                    <a:pt x="3914" y="16640"/>
                    <a:pt x="4172" y="17453"/>
                    <a:pt x="5022" y="17833"/>
                  </a:cubicBezTo>
                  <a:cubicBezTo>
                    <a:pt x="8160" y="19161"/>
                    <a:pt x="14658" y="21600"/>
                    <a:pt x="20308" y="2116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FF5D722D-DD84-435C-9B40-5F372F95F292}"/>
                </a:ext>
              </a:extLst>
            </p:cNvPr>
            <p:cNvSpPr/>
            <p:nvPr/>
          </p:nvSpPr>
          <p:spPr>
            <a:xfrm>
              <a:off x="9347118" y="2068859"/>
              <a:ext cx="623997" cy="81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0529" y="19449"/>
                    <a:pt x="19160" y="17436"/>
                    <a:pt x="17613" y="15422"/>
                  </a:cubicBezTo>
                  <a:cubicBezTo>
                    <a:pt x="16126" y="13454"/>
                    <a:pt x="14400" y="11532"/>
                    <a:pt x="12615" y="9702"/>
                  </a:cubicBezTo>
                  <a:cubicBezTo>
                    <a:pt x="11722" y="8786"/>
                    <a:pt x="10770" y="7917"/>
                    <a:pt x="9818" y="7002"/>
                  </a:cubicBezTo>
                  <a:lnTo>
                    <a:pt x="8331" y="5720"/>
                  </a:lnTo>
                  <a:lnTo>
                    <a:pt x="7557" y="5080"/>
                  </a:lnTo>
                  <a:lnTo>
                    <a:pt x="6783" y="4485"/>
                  </a:lnTo>
                  <a:cubicBezTo>
                    <a:pt x="4701" y="2837"/>
                    <a:pt x="2380" y="1327"/>
                    <a:pt x="0" y="0"/>
                  </a:cubicBezTo>
                  <a:cubicBezTo>
                    <a:pt x="2083" y="1647"/>
                    <a:pt x="4165" y="3249"/>
                    <a:pt x="6069" y="4988"/>
                  </a:cubicBezTo>
                  <a:cubicBezTo>
                    <a:pt x="8033" y="6681"/>
                    <a:pt x="9878" y="8466"/>
                    <a:pt x="11663" y="10251"/>
                  </a:cubicBezTo>
                  <a:cubicBezTo>
                    <a:pt x="13448" y="12036"/>
                    <a:pt x="15173" y="13912"/>
                    <a:pt x="16840" y="15788"/>
                  </a:cubicBezTo>
                  <a:cubicBezTo>
                    <a:pt x="18506" y="17710"/>
                    <a:pt x="20112" y="19632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264E944-815D-47C2-A3D2-5647C7D2BCD3}"/>
                </a:ext>
              </a:extLst>
            </p:cNvPr>
            <p:cNvSpPr txBox="1"/>
            <p:nvPr/>
          </p:nvSpPr>
          <p:spPr>
            <a:xfrm>
              <a:off x="9483686" y="2750826"/>
              <a:ext cx="429321" cy="3596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356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311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Shark Fins – Slide Template</vt:lpstr>
      <vt:lpstr>Shark Fins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Shark Fins</dc:title>
  <dc:creator>PresentationGO.com</dc:creator>
  <dc:description>© Copyright PresentationGO.com</dc:description>
  <dcterms:created xsi:type="dcterms:W3CDTF">2014-11-26T05:14:11Z</dcterms:created>
  <dcterms:modified xsi:type="dcterms:W3CDTF">2021-07-01T18:40:00Z</dcterms:modified>
  <cp:category>Graphics &amp; Metaphors</cp:category>
</cp:coreProperties>
</file>