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97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">
            <a:extLst>
              <a:ext uri="{FF2B5EF4-FFF2-40B4-BE49-F238E27FC236}">
                <a16:creationId xmlns:a16="http://schemas.microsoft.com/office/drawing/2014/main" id="{2E51549F-B42A-49A0-819C-DF18585A79E0}"/>
              </a:ext>
            </a:extLst>
          </p:cNvPr>
          <p:cNvSpPr/>
          <p:nvPr/>
        </p:nvSpPr>
        <p:spPr>
          <a:xfrm>
            <a:off x="0" y="1896957"/>
            <a:ext cx="12192000" cy="4408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1" extrusionOk="0">
                <a:moveTo>
                  <a:pt x="21428" y="403"/>
                </a:moveTo>
                <a:cubicBezTo>
                  <a:pt x="21105" y="366"/>
                  <a:pt x="20839" y="235"/>
                  <a:pt x="20705" y="55"/>
                </a:cubicBezTo>
                <a:cubicBezTo>
                  <a:pt x="20652" y="-19"/>
                  <a:pt x="20585" y="-19"/>
                  <a:pt x="20531" y="55"/>
                </a:cubicBezTo>
                <a:cubicBezTo>
                  <a:pt x="20377" y="266"/>
                  <a:pt x="20034" y="415"/>
                  <a:pt x="19636" y="415"/>
                </a:cubicBezTo>
                <a:cubicBezTo>
                  <a:pt x="19239" y="415"/>
                  <a:pt x="18898" y="266"/>
                  <a:pt x="18742" y="55"/>
                </a:cubicBezTo>
                <a:cubicBezTo>
                  <a:pt x="18688" y="-19"/>
                  <a:pt x="18621" y="-19"/>
                  <a:pt x="18567" y="55"/>
                </a:cubicBezTo>
                <a:cubicBezTo>
                  <a:pt x="18414" y="266"/>
                  <a:pt x="18070" y="415"/>
                  <a:pt x="17673" y="415"/>
                </a:cubicBezTo>
                <a:cubicBezTo>
                  <a:pt x="17275" y="415"/>
                  <a:pt x="16934" y="266"/>
                  <a:pt x="16778" y="55"/>
                </a:cubicBezTo>
                <a:cubicBezTo>
                  <a:pt x="16724" y="-19"/>
                  <a:pt x="16658" y="-19"/>
                  <a:pt x="16604" y="55"/>
                </a:cubicBezTo>
                <a:cubicBezTo>
                  <a:pt x="16450" y="266"/>
                  <a:pt x="16106" y="415"/>
                  <a:pt x="15709" y="415"/>
                </a:cubicBezTo>
                <a:cubicBezTo>
                  <a:pt x="15312" y="415"/>
                  <a:pt x="14971" y="266"/>
                  <a:pt x="14814" y="55"/>
                </a:cubicBezTo>
                <a:cubicBezTo>
                  <a:pt x="14761" y="-19"/>
                  <a:pt x="14694" y="-19"/>
                  <a:pt x="14640" y="55"/>
                </a:cubicBezTo>
                <a:cubicBezTo>
                  <a:pt x="14486" y="266"/>
                  <a:pt x="14143" y="415"/>
                  <a:pt x="13745" y="415"/>
                </a:cubicBezTo>
                <a:cubicBezTo>
                  <a:pt x="13348" y="415"/>
                  <a:pt x="13007" y="266"/>
                  <a:pt x="12851" y="55"/>
                </a:cubicBezTo>
                <a:cubicBezTo>
                  <a:pt x="12797" y="-19"/>
                  <a:pt x="12730" y="-19"/>
                  <a:pt x="12676" y="55"/>
                </a:cubicBezTo>
                <a:cubicBezTo>
                  <a:pt x="12523" y="266"/>
                  <a:pt x="12179" y="415"/>
                  <a:pt x="11782" y="415"/>
                </a:cubicBezTo>
                <a:cubicBezTo>
                  <a:pt x="11384" y="415"/>
                  <a:pt x="11044" y="266"/>
                  <a:pt x="10887" y="55"/>
                </a:cubicBezTo>
                <a:cubicBezTo>
                  <a:pt x="10833" y="-19"/>
                  <a:pt x="10767" y="-19"/>
                  <a:pt x="10713" y="55"/>
                </a:cubicBezTo>
                <a:cubicBezTo>
                  <a:pt x="10559" y="266"/>
                  <a:pt x="10216" y="415"/>
                  <a:pt x="9818" y="415"/>
                </a:cubicBezTo>
                <a:cubicBezTo>
                  <a:pt x="9421" y="415"/>
                  <a:pt x="9080" y="266"/>
                  <a:pt x="8924" y="55"/>
                </a:cubicBezTo>
                <a:cubicBezTo>
                  <a:pt x="8870" y="-19"/>
                  <a:pt x="8803" y="-19"/>
                  <a:pt x="8749" y="55"/>
                </a:cubicBezTo>
                <a:cubicBezTo>
                  <a:pt x="8595" y="266"/>
                  <a:pt x="8252" y="415"/>
                  <a:pt x="7855" y="415"/>
                </a:cubicBezTo>
                <a:cubicBezTo>
                  <a:pt x="7457" y="415"/>
                  <a:pt x="7116" y="266"/>
                  <a:pt x="6960" y="55"/>
                </a:cubicBezTo>
                <a:cubicBezTo>
                  <a:pt x="6906" y="-19"/>
                  <a:pt x="6839" y="-19"/>
                  <a:pt x="6786" y="55"/>
                </a:cubicBezTo>
                <a:cubicBezTo>
                  <a:pt x="6632" y="266"/>
                  <a:pt x="6288" y="415"/>
                  <a:pt x="5891" y="415"/>
                </a:cubicBezTo>
                <a:cubicBezTo>
                  <a:pt x="5494" y="415"/>
                  <a:pt x="5153" y="266"/>
                  <a:pt x="4996" y="55"/>
                </a:cubicBezTo>
                <a:cubicBezTo>
                  <a:pt x="4942" y="-19"/>
                  <a:pt x="4876" y="-19"/>
                  <a:pt x="4822" y="55"/>
                </a:cubicBezTo>
                <a:cubicBezTo>
                  <a:pt x="4668" y="266"/>
                  <a:pt x="4325" y="415"/>
                  <a:pt x="3927" y="415"/>
                </a:cubicBezTo>
                <a:cubicBezTo>
                  <a:pt x="3530" y="415"/>
                  <a:pt x="3189" y="266"/>
                  <a:pt x="3033" y="55"/>
                </a:cubicBezTo>
                <a:cubicBezTo>
                  <a:pt x="2979" y="-19"/>
                  <a:pt x="2912" y="-19"/>
                  <a:pt x="2858" y="55"/>
                </a:cubicBezTo>
                <a:cubicBezTo>
                  <a:pt x="2704" y="266"/>
                  <a:pt x="2361" y="415"/>
                  <a:pt x="1964" y="415"/>
                </a:cubicBezTo>
                <a:cubicBezTo>
                  <a:pt x="1566" y="415"/>
                  <a:pt x="1225" y="266"/>
                  <a:pt x="1069" y="55"/>
                </a:cubicBezTo>
                <a:cubicBezTo>
                  <a:pt x="1015" y="-19"/>
                  <a:pt x="948" y="-19"/>
                  <a:pt x="895" y="55"/>
                </a:cubicBezTo>
                <a:cubicBezTo>
                  <a:pt x="764" y="235"/>
                  <a:pt x="495" y="372"/>
                  <a:pt x="172" y="403"/>
                </a:cubicBezTo>
                <a:cubicBezTo>
                  <a:pt x="77" y="415"/>
                  <a:pt x="0" y="602"/>
                  <a:pt x="0" y="831"/>
                </a:cubicBezTo>
                <a:lnTo>
                  <a:pt x="0" y="21581"/>
                </a:lnTo>
                <a:lnTo>
                  <a:pt x="21600" y="21581"/>
                </a:lnTo>
                <a:lnTo>
                  <a:pt x="21600" y="837"/>
                </a:lnTo>
                <a:cubicBezTo>
                  <a:pt x="21600" y="602"/>
                  <a:pt x="21523" y="415"/>
                  <a:pt x="21428" y="403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Shark Fins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06390FD-74D6-4732-BAF5-DD692E6143AE}"/>
              </a:ext>
            </a:extLst>
          </p:cNvPr>
          <p:cNvGrpSpPr/>
          <p:nvPr/>
        </p:nvGrpSpPr>
        <p:grpSpPr>
          <a:xfrm>
            <a:off x="1573030" y="4464078"/>
            <a:ext cx="1455434" cy="1413264"/>
            <a:chOff x="8921977" y="1528280"/>
            <a:chExt cx="2926080" cy="141326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1933DB1-DB0F-47E5-B42B-BF5A47550AE4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1523C3D-A401-4E92-97DE-BF03555CD34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6CFB608-1DC6-4D77-9CA5-EAC2EB7F115C}"/>
              </a:ext>
            </a:extLst>
          </p:cNvPr>
          <p:cNvGrpSpPr/>
          <p:nvPr/>
        </p:nvGrpSpPr>
        <p:grpSpPr>
          <a:xfrm>
            <a:off x="4363272" y="3234227"/>
            <a:ext cx="1455434" cy="1413264"/>
            <a:chOff x="8921977" y="1528280"/>
            <a:chExt cx="2926080" cy="141326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343B74F-BEE8-4B17-AD32-1F94A5C3A1A6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E594EEF-A036-4C6C-935C-AC6BDC69730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44296DE-8874-41E7-991C-AC6A8A85220E}"/>
              </a:ext>
            </a:extLst>
          </p:cNvPr>
          <p:cNvGrpSpPr/>
          <p:nvPr/>
        </p:nvGrpSpPr>
        <p:grpSpPr>
          <a:xfrm>
            <a:off x="6419350" y="4381060"/>
            <a:ext cx="1455434" cy="1413264"/>
            <a:chOff x="8921977" y="1528280"/>
            <a:chExt cx="2926080" cy="141326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76C8C43-E43D-4D10-8181-184C511E29D2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F0F54C4-A0D8-49FF-86E5-1880D0D7146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A237D27-9B85-4879-8EA5-1D49615D3BFB}"/>
              </a:ext>
            </a:extLst>
          </p:cNvPr>
          <p:cNvGrpSpPr/>
          <p:nvPr/>
        </p:nvGrpSpPr>
        <p:grpSpPr>
          <a:xfrm>
            <a:off x="9027720" y="3563411"/>
            <a:ext cx="1455434" cy="1413264"/>
            <a:chOff x="8921977" y="1528280"/>
            <a:chExt cx="2926080" cy="141326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925B0C6-A5A1-45AE-9253-7B095E665AEF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EF74EDE-BCD9-4E89-96DC-0BD1A8D38EA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77290BB-F402-4F7E-B53F-6C4888EAE811}"/>
              </a:ext>
            </a:extLst>
          </p:cNvPr>
          <p:cNvGrpSpPr/>
          <p:nvPr/>
        </p:nvGrpSpPr>
        <p:grpSpPr>
          <a:xfrm>
            <a:off x="1630193" y="2390212"/>
            <a:ext cx="1341109" cy="1875861"/>
            <a:chOff x="1783487" y="2684586"/>
            <a:chExt cx="1130652" cy="158148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C629CA5-5FB3-4F68-80FD-2E3A9DEAC5D2}"/>
                </a:ext>
              </a:extLst>
            </p:cNvPr>
            <p:cNvSpPr/>
            <p:nvPr/>
          </p:nvSpPr>
          <p:spPr>
            <a:xfrm>
              <a:off x="1783487" y="3767560"/>
              <a:ext cx="1034520" cy="49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extrusionOk="0">
                  <a:moveTo>
                    <a:pt x="13103" y="16386"/>
                  </a:moveTo>
                  <a:cubicBezTo>
                    <a:pt x="10237" y="18248"/>
                    <a:pt x="7336" y="20036"/>
                    <a:pt x="4363" y="20110"/>
                  </a:cubicBezTo>
                  <a:cubicBezTo>
                    <a:pt x="4005" y="20036"/>
                    <a:pt x="3646" y="20036"/>
                    <a:pt x="3288" y="20036"/>
                  </a:cubicBezTo>
                  <a:cubicBezTo>
                    <a:pt x="2930" y="19961"/>
                    <a:pt x="2572" y="19812"/>
                    <a:pt x="2250" y="19589"/>
                  </a:cubicBezTo>
                  <a:cubicBezTo>
                    <a:pt x="1569" y="19217"/>
                    <a:pt x="960" y="18472"/>
                    <a:pt x="745" y="17280"/>
                  </a:cubicBezTo>
                  <a:cubicBezTo>
                    <a:pt x="566" y="16088"/>
                    <a:pt x="817" y="14599"/>
                    <a:pt x="1175" y="13407"/>
                  </a:cubicBezTo>
                  <a:cubicBezTo>
                    <a:pt x="1533" y="12141"/>
                    <a:pt x="2035" y="11023"/>
                    <a:pt x="2572" y="9906"/>
                  </a:cubicBezTo>
                  <a:cubicBezTo>
                    <a:pt x="3109" y="8789"/>
                    <a:pt x="3718" y="7821"/>
                    <a:pt x="4327" y="6852"/>
                  </a:cubicBezTo>
                  <a:cubicBezTo>
                    <a:pt x="4148" y="7150"/>
                    <a:pt x="3933" y="7448"/>
                    <a:pt x="3754" y="7821"/>
                  </a:cubicBezTo>
                  <a:cubicBezTo>
                    <a:pt x="3288" y="8640"/>
                    <a:pt x="2894" y="9608"/>
                    <a:pt x="2536" y="10651"/>
                  </a:cubicBezTo>
                  <a:cubicBezTo>
                    <a:pt x="2357" y="11172"/>
                    <a:pt x="2214" y="11768"/>
                    <a:pt x="2142" y="12439"/>
                  </a:cubicBezTo>
                  <a:cubicBezTo>
                    <a:pt x="2070" y="13034"/>
                    <a:pt x="2034" y="13779"/>
                    <a:pt x="2142" y="14450"/>
                  </a:cubicBezTo>
                  <a:cubicBezTo>
                    <a:pt x="2249" y="15120"/>
                    <a:pt x="2464" y="15716"/>
                    <a:pt x="2751" y="16088"/>
                  </a:cubicBezTo>
                  <a:cubicBezTo>
                    <a:pt x="3002" y="16461"/>
                    <a:pt x="3324" y="16759"/>
                    <a:pt x="3611" y="16908"/>
                  </a:cubicBezTo>
                  <a:cubicBezTo>
                    <a:pt x="3897" y="17131"/>
                    <a:pt x="4219" y="17205"/>
                    <a:pt x="4506" y="17280"/>
                  </a:cubicBezTo>
                  <a:cubicBezTo>
                    <a:pt x="4793" y="17354"/>
                    <a:pt x="5115" y="17354"/>
                    <a:pt x="5437" y="17354"/>
                  </a:cubicBezTo>
                  <a:cubicBezTo>
                    <a:pt x="7873" y="17205"/>
                    <a:pt x="10202" y="15716"/>
                    <a:pt x="12458" y="14152"/>
                  </a:cubicBezTo>
                  <a:cubicBezTo>
                    <a:pt x="13569" y="13332"/>
                    <a:pt x="14679" y="12364"/>
                    <a:pt x="15790" y="11396"/>
                  </a:cubicBezTo>
                  <a:cubicBezTo>
                    <a:pt x="16864" y="10353"/>
                    <a:pt x="17975" y="9385"/>
                    <a:pt x="19014" y="8193"/>
                  </a:cubicBezTo>
                  <a:cubicBezTo>
                    <a:pt x="16828" y="10204"/>
                    <a:pt x="14608" y="11992"/>
                    <a:pt x="12351" y="13556"/>
                  </a:cubicBezTo>
                  <a:cubicBezTo>
                    <a:pt x="10094" y="15045"/>
                    <a:pt x="7766" y="16461"/>
                    <a:pt x="5437" y="16610"/>
                  </a:cubicBezTo>
                  <a:cubicBezTo>
                    <a:pt x="5151" y="16610"/>
                    <a:pt x="4864" y="16610"/>
                    <a:pt x="4578" y="16535"/>
                  </a:cubicBezTo>
                  <a:cubicBezTo>
                    <a:pt x="4291" y="16461"/>
                    <a:pt x="4005" y="16386"/>
                    <a:pt x="3718" y="16163"/>
                  </a:cubicBezTo>
                  <a:cubicBezTo>
                    <a:pt x="3181" y="15865"/>
                    <a:pt x="2643" y="15269"/>
                    <a:pt x="2464" y="14226"/>
                  </a:cubicBezTo>
                  <a:cubicBezTo>
                    <a:pt x="2285" y="13183"/>
                    <a:pt x="2536" y="11992"/>
                    <a:pt x="2823" y="11023"/>
                  </a:cubicBezTo>
                  <a:cubicBezTo>
                    <a:pt x="3109" y="9981"/>
                    <a:pt x="3539" y="9087"/>
                    <a:pt x="3933" y="8268"/>
                  </a:cubicBezTo>
                  <a:cubicBezTo>
                    <a:pt x="4793" y="6554"/>
                    <a:pt x="5760" y="5214"/>
                    <a:pt x="6799" y="3948"/>
                  </a:cubicBezTo>
                  <a:cubicBezTo>
                    <a:pt x="7802" y="2681"/>
                    <a:pt x="8876" y="1564"/>
                    <a:pt x="9987" y="596"/>
                  </a:cubicBezTo>
                  <a:cubicBezTo>
                    <a:pt x="8984" y="1341"/>
                    <a:pt x="8017" y="2234"/>
                    <a:pt x="7049" y="3277"/>
                  </a:cubicBezTo>
                  <a:cubicBezTo>
                    <a:pt x="8052" y="2086"/>
                    <a:pt x="9091" y="1043"/>
                    <a:pt x="10130" y="0"/>
                  </a:cubicBezTo>
                  <a:cubicBezTo>
                    <a:pt x="7300" y="2086"/>
                    <a:pt x="4506" y="4841"/>
                    <a:pt x="2178" y="9012"/>
                  </a:cubicBezTo>
                  <a:cubicBezTo>
                    <a:pt x="1605" y="10055"/>
                    <a:pt x="1067" y="11247"/>
                    <a:pt x="638" y="12662"/>
                  </a:cubicBezTo>
                  <a:cubicBezTo>
                    <a:pt x="423" y="13332"/>
                    <a:pt x="243" y="14152"/>
                    <a:pt x="100" y="14971"/>
                  </a:cubicBezTo>
                  <a:cubicBezTo>
                    <a:pt x="-7" y="15790"/>
                    <a:pt x="-43" y="16759"/>
                    <a:pt x="64" y="17652"/>
                  </a:cubicBezTo>
                  <a:cubicBezTo>
                    <a:pt x="208" y="18546"/>
                    <a:pt x="530" y="19365"/>
                    <a:pt x="888" y="19812"/>
                  </a:cubicBezTo>
                  <a:cubicBezTo>
                    <a:pt x="1246" y="20334"/>
                    <a:pt x="1641" y="20706"/>
                    <a:pt x="1999" y="20930"/>
                  </a:cubicBezTo>
                  <a:cubicBezTo>
                    <a:pt x="2393" y="21153"/>
                    <a:pt x="2787" y="21302"/>
                    <a:pt x="3181" y="21451"/>
                  </a:cubicBezTo>
                  <a:cubicBezTo>
                    <a:pt x="3575" y="21526"/>
                    <a:pt x="3969" y="21526"/>
                    <a:pt x="4363" y="21600"/>
                  </a:cubicBezTo>
                  <a:cubicBezTo>
                    <a:pt x="7479" y="21451"/>
                    <a:pt x="10417" y="19514"/>
                    <a:pt x="13282" y="17429"/>
                  </a:cubicBezTo>
                  <a:cubicBezTo>
                    <a:pt x="16148" y="15269"/>
                    <a:pt x="18906" y="12662"/>
                    <a:pt x="21557" y="9757"/>
                  </a:cubicBezTo>
                  <a:cubicBezTo>
                    <a:pt x="18799" y="12215"/>
                    <a:pt x="15969" y="14450"/>
                    <a:pt x="13103" y="1638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23FD7594-30C5-48A0-8CE0-D75B6B817838}"/>
                </a:ext>
              </a:extLst>
            </p:cNvPr>
            <p:cNvSpPr/>
            <p:nvPr/>
          </p:nvSpPr>
          <p:spPr>
            <a:xfrm>
              <a:off x="2006957" y="2684586"/>
              <a:ext cx="907182" cy="140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49" extrusionOk="0">
                  <a:moveTo>
                    <a:pt x="1286" y="21442"/>
                  </a:moveTo>
                  <a:cubicBezTo>
                    <a:pt x="395" y="21416"/>
                    <a:pt x="-213" y="20838"/>
                    <a:pt x="71" y="20312"/>
                  </a:cubicBezTo>
                  <a:cubicBezTo>
                    <a:pt x="1570" y="17028"/>
                    <a:pt x="7325" y="6491"/>
                    <a:pt x="20901" y="236"/>
                  </a:cubicBezTo>
                  <a:cubicBezTo>
                    <a:pt x="21063" y="158"/>
                    <a:pt x="21225" y="79"/>
                    <a:pt x="21387" y="0"/>
                  </a:cubicBezTo>
                  <a:cubicBezTo>
                    <a:pt x="21387" y="0"/>
                    <a:pt x="18267" y="6254"/>
                    <a:pt x="17132" y="10958"/>
                  </a:cubicBezTo>
                  <a:cubicBezTo>
                    <a:pt x="16524" y="13507"/>
                    <a:pt x="17294" y="14926"/>
                    <a:pt x="18104" y="15714"/>
                  </a:cubicBezTo>
                  <a:cubicBezTo>
                    <a:pt x="18712" y="16292"/>
                    <a:pt x="18510" y="17080"/>
                    <a:pt x="17618" y="17501"/>
                  </a:cubicBezTo>
                  <a:cubicBezTo>
                    <a:pt x="14376" y="18946"/>
                    <a:pt x="7487" y="21600"/>
                    <a:pt x="1286" y="2144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050D6DE-F96D-4400-B8AA-895ABFEB8840}"/>
                </a:ext>
              </a:extLst>
            </p:cNvPr>
            <p:cNvSpPr/>
            <p:nvPr/>
          </p:nvSpPr>
          <p:spPr>
            <a:xfrm>
              <a:off x="2196049" y="2873677"/>
              <a:ext cx="568994" cy="85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79" y="19510"/>
                    <a:pt x="2284" y="17506"/>
                    <a:pt x="3785" y="15547"/>
                  </a:cubicBezTo>
                  <a:cubicBezTo>
                    <a:pt x="5221" y="13587"/>
                    <a:pt x="6917" y="11715"/>
                    <a:pt x="8744" y="9885"/>
                  </a:cubicBezTo>
                  <a:cubicBezTo>
                    <a:pt x="9658" y="8971"/>
                    <a:pt x="10637" y="8100"/>
                    <a:pt x="11551" y="7185"/>
                  </a:cubicBezTo>
                  <a:lnTo>
                    <a:pt x="13051" y="5879"/>
                  </a:lnTo>
                  <a:lnTo>
                    <a:pt x="13835" y="5226"/>
                  </a:lnTo>
                  <a:lnTo>
                    <a:pt x="14618" y="4616"/>
                  </a:lnTo>
                  <a:cubicBezTo>
                    <a:pt x="16706" y="2961"/>
                    <a:pt x="19120" y="1437"/>
                    <a:pt x="21600" y="0"/>
                  </a:cubicBezTo>
                  <a:cubicBezTo>
                    <a:pt x="19512" y="1655"/>
                    <a:pt x="17358" y="3310"/>
                    <a:pt x="15401" y="5052"/>
                  </a:cubicBezTo>
                  <a:cubicBezTo>
                    <a:pt x="13443" y="6750"/>
                    <a:pt x="11551" y="8535"/>
                    <a:pt x="9788" y="10321"/>
                  </a:cubicBezTo>
                  <a:cubicBezTo>
                    <a:pt x="7961" y="12106"/>
                    <a:pt x="6265" y="13979"/>
                    <a:pt x="4633" y="15852"/>
                  </a:cubicBezTo>
                  <a:cubicBezTo>
                    <a:pt x="3002" y="17768"/>
                    <a:pt x="1436" y="19640"/>
                    <a:pt x="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AB2F944-9873-4CA0-854D-A71BA16679C1}"/>
                </a:ext>
              </a:extLst>
            </p:cNvPr>
            <p:cNvSpPr txBox="1"/>
            <p:nvPr/>
          </p:nvSpPr>
          <p:spPr>
            <a:xfrm>
              <a:off x="2265234" y="3546064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E8970E9-6281-4CBB-8341-C320829E7E92}"/>
              </a:ext>
            </a:extLst>
          </p:cNvPr>
          <p:cNvGrpSpPr/>
          <p:nvPr/>
        </p:nvGrpSpPr>
        <p:grpSpPr>
          <a:xfrm>
            <a:off x="4369755" y="1288991"/>
            <a:ext cx="1442468" cy="1792902"/>
            <a:chOff x="4499517" y="1570347"/>
            <a:chExt cx="1216105" cy="1511546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C3DF1C1-11D0-4F4C-A295-7BF7D787B486}"/>
                </a:ext>
              </a:extLst>
            </p:cNvPr>
            <p:cNvSpPr/>
            <p:nvPr/>
          </p:nvSpPr>
          <p:spPr>
            <a:xfrm>
              <a:off x="4671419" y="2601750"/>
              <a:ext cx="1044203" cy="48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94" extrusionOk="0">
                  <a:moveTo>
                    <a:pt x="8654" y="17157"/>
                  </a:moveTo>
                  <a:cubicBezTo>
                    <a:pt x="11527" y="18689"/>
                    <a:pt x="14471" y="20068"/>
                    <a:pt x="17379" y="19762"/>
                  </a:cubicBezTo>
                  <a:cubicBezTo>
                    <a:pt x="17734" y="19685"/>
                    <a:pt x="18089" y="19608"/>
                    <a:pt x="18443" y="19532"/>
                  </a:cubicBezTo>
                  <a:cubicBezTo>
                    <a:pt x="18798" y="19379"/>
                    <a:pt x="19153" y="19226"/>
                    <a:pt x="19472" y="18919"/>
                  </a:cubicBezTo>
                  <a:cubicBezTo>
                    <a:pt x="20110" y="18460"/>
                    <a:pt x="20713" y="17540"/>
                    <a:pt x="20855" y="16315"/>
                  </a:cubicBezTo>
                  <a:cubicBezTo>
                    <a:pt x="20997" y="15089"/>
                    <a:pt x="20713" y="13634"/>
                    <a:pt x="20323" y="12408"/>
                  </a:cubicBezTo>
                  <a:cubicBezTo>
                    <a:pt x="19933" y="11183"/>
                    <a:pt x="19401" y="10034"/>
                    <a:pt x="18833" y="9038"/>
                  </a:cubicBezTo>
                  <a:cubicBezTo>
                    <a:pt x="18266" y="7966"/>
                    <a:pt x="17628" y="7047"/>
                    <a:pt x="16989" y="6204"/>
                  </a:cubicBezTo>
                  <a:cubicBezTo>
                    <a:pt x="17202" y="6511"/>
                    <a:pt x="17379" y="6817"/>
                    <a:pt x="17592" y="7123"/>
                  </a:cubicBezTo>
                  <a:cubicBezTo>
                    <a:pt x="18053" y="7889"/>
                    <a:pt x="18514" y="8809"/>
                    <a:pt x="18869" y="9881"/>
                  </a:cubicBezTo>
                  <a:cubicBezTo>
                    <a:pt x="19046" y="10417"/>
                    <a:pt x="19188" y="11030"/>
                    <a:pt x="19330" y="11643"/>
                  </a:cubicBezTo>
                  <a:cubicBezTo>
                    <a:pt x="19436" y="12255"/>
                    <a:pt x="19472" y="13021"/>
                    <a:pt x="19401" y="13711"/>
                  </a:cubicBezTo>
                  <a:cubicBezTo>
                    <a:pt x="19330" y="14400"/>
                    <a:pt x="19117" y="15013"/>
                    <a:pt x="18869" y="15472"/>
                  </a:cubicBezTo>
                  <a:cubicBezTo>
                    <a:pt x="18621" y="15932"/>
                    <a:pt x="18337" y="16238"/>
                    <a:pt x="18053" y="16468"/>
                  </a:cubicBezTo>
                  <a:cubicBezTo>
                    <a:pt x="17769" y="16698"/>
                    <a:pt x="17486" y="16851"/>
                    <a:pt x="17166" y="17004"/>
                  </a:cubicBezTo>
                  <a:cubicBezTo>
                    <a:pt x="16883" y="17081"/>
                    <a:pt x="16563" y="17157"/>
                    <a:pt x="16280" y="17234"/>
                  </a:cubicBezTo>
                  <a:cubicBezTo>
                    <a:pt x="13868" y="17387"/>
                    <a:pt x="11527" y="16238"/>
                    <a:pt x="9257" y="14936"/>
                  </a:cubicBezTo>
                  <a:cubicBezTo>
                    <a:pt x="8122" y="14247"/>
                    <a:pt x="6987" y="13481"/>
                    <a:pt x="5888" y="12638"/>
                  </a:cubicBezTo>
                  <a:cubicBezTo>
                    <a:pt x="4788" y="11796"/>
                    <a:pt x="3689" y="10877"/>
                    <a:pt x="2589" y="9804"/>
                  </a:cubicBezTo>
                  <a:cubicBezTo>
                    <a:pt x="4824" y="11566"/>
                    <a:pt x="7058" y="13098"/>
                    <a:pt x="9328" y="14400"/>
                  </a:cubicBezTo>
                  <a:cubicBezTo>
                    <a:pt x="11598" y="15625"/>
                    <a:pt x="13939" y="16774"/>
                    <a:pt x="16244" y="16545"/>
                  </a:cubicBezTo>
                  <a:cubicBezTo>
                    <a:pt x="16528" y="16468"/>
                    <a:pt x="16812" y="16468"/>
                    <a:pt x="17095" y="16315"/>
                  </a:cubicBezTo>
                  <a:cubicBezTo>
                    <a:pt x="17379" y="16162"/>
                    <a:pt x="17663" y="16085"/>
                    <a:pt x="17911" y="15855"/>
                  </a:cubicBezTo>
                  <a:cubicBezTo>
                    <a:pt x="18443" y="15472"/>
                    <a:pt x="18940" y="14783"/>
                    <a:pt x="19082" y="13634"/>
                  </a:cubicBezTo>
                  <a:cubicBezTo>
                    <a:pt x="19223" y="12562"/>
                    <a:pt x="18940" y="11336"/>
                    <a:pt x="18621" y="10340"/>
                  </a:cubicBezTo>
                  <a:cubicBezTo>
                    <a:pt x="18301" y="9345"/>
                    <a:pt x="17876" y="8502"/>
                    <a:pt x="17415" y="7660"/>
                  </a:cubicBezTo>
                  <a:cubicBezTo>
                    <a:pt x="16528" y="6051"/>
                    <a:pt x="15499" y="4749"/>
                    <a:pt x="14435" y="3600"/>
                  </a:cubicBezTo>
                  <a:cubicBezTo>
                    <a:pt x="13371" y="2451"/>
                    <a:pt x="12307" y="1455"/>
                    <a:pt x="11172" y="613"/>
                  </a:cubicBezTo>
                  <a:cubicBezTo>
                    <a:pt x="12201" y="1226"/>
                    <a:pt x="13194" y="1991"/>
                    <a:pt x="14152" y="2911"/>
                  </a:cubicBezTo>
                  <a:cubicBezTo>
                    <a:pt x="13123" y="1838"/>
                    <a:pt x="12059" y="919"/>
                    <a:pt x="10995" y="0"/>
                  </a:cubicBezTo>
                  <a:cubicBezTo>
                    <a:pt x="13868" y="1762"/>
                    <a:pt x="16705" y="4136"/>
                    <a:pt x="19153" y="8119"/>
                  </a:cubicBezTo>
                  <a:cubicBezTo>
                    <a:pt x="19756" y="9115"/>
                    <a:pt x="20323" y="10264"/>
                    <a:pt x="20784" y="11643"/>
                  </a:cubicBezTo>
                  <a:cubicBezTo>
                    <a:pt x="21032" y="12332"/>
                    <a:pt x="21210" y="13098"/>
                    <a:pt x="21387" y="13940"/>
                  </a:cubicBezTo>
                  <a:cubicBezTo>
                    <a:pt x="21529" y="14783"/>
                    <a:pt x="21600" y="15779"/>
                    <a:pt x="21494" y="16698"/>
                  </a:cubicBezTo>
                  <a:cubicBezTo>
                    <a:pt x="21387" y="17694"/>
                    <a:pt x="21103" y="18460"/>
                    <a:pt x="20749" y="19072"/>
                  </a:cubicBezTo>
                  <a:cubicBezTo>
                    <a:pt x="20430" y="19609"/>
                    <a:pt x="20039" y="20068"/>
                    <a:pt x="19685" y="20374"/>
                  </a:cubicBezTo>
                  <a:cubicBezTo>
                    <a:pt x="19295" y="20681"/>
                    <a:pt x="18940" y="20911"/>
                    <a:pt x="18550" y="21064"/>
                  </a:cubicBezTo>
                  <a:cubicBezTo>
                    <a:pt x="18160" y="21217"/>
                    <a:pt x="17769" y="21294"/>
                    <a:pt x="17379" y="21370"/>
                  </a:cubicBezTo>
                  <a:cubicBezTo>
                    <a:pt x="14294" y="21600"/>
                    <a:pt x="11350" y="20145"/>
                    <a:pt x="8441" y="18383"/>
                  </a:cubicBezTo>
                  <a:cubicBezTo>
                    <a:pt x="5568" y="16545"/>
                    <a:pt x="2731" y="14323"/>
                    <a:pt x="0" y="11643"/>
                  </a:cubicBezTo>
                  <a:cubicBezTo>
                    <a:pt x="2908" y="13711"/>
                    <a:pt x="5781" y="15549"/>
                    <a:pt x="8654" y="1715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3E60EC4-4B90-4D3D-8C72-145DFF81B0C0}"/>
                </a:ext>
              </a:extLst>
            </p:cNvPr>
            <p:cNvSpPr/>
            <p:nvPr/>
          </p:nvSpPr>
          <p:spPr>
            <a:xfrm>
              <a:off x="4499517" y="1570347"/>
              <a:ext cx="995952" cy="134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97" extrusionOk="0">
                  <a:moveTo>
                    <a:pt x="20308" y="21140"/>
                  </a:moveTo>
                  <a:cubicBezTo>
                    <a:pt x="21120" y="21086"/>
                    <a:pt x="21600" y="20463"/>
                    <a:pt x="21305" y="19922"/>
                  </a:cubicBezTo>
                  <a:cubicBezTo>
                    <a:pt x="19606" y="16592"/>
                    <a:pt x="13440" y="6036"/>
                    <a:pt x="480" y="217"/>
                  </a:cubicBezTo>
                  <a:cubicBezTo>
                    <a:pt x="332" y="135"/>
                    <a:pt x="148" y="81"/>
                    <a:pt x="0" y="0"/>
                  </a:cubicBezTo>
                  <a:cubicBezTo>
                    <a:pt x="0" y="0"/>
                    <a:pt x="3397" y="6307"/>
                    <a:pt x="4874" y="11071"/>
                  </a:cubicBezTo>
                  <a:cubicBezTo>
                    <a:pt x="5686" y="13642"/>
                    <a:pt x="5095" y="15158"/>
                    <a:pt x="4431" y="15997"/>
                  </a:cubicBezTo>
                  <a:cubicBezTo>
                    <a:pt x="3914" y="16620"/>
                    <a:pt x="4172" y="17432"/>
                    <a:pt x="5022" y="17811"/>
                  </a:cubicBezTo>
                  <a:cubicBezTo>
                    <a:pt x="8197" y="19164"/>
                    <a:pt x="14695" y="21600"/>
                    <a:pt x="20308" y="211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0AFF1531-CF3A-44EE-A497-A9398A22B767}"/>
                </a:ext>
              </a:extLst>
            </p:cNvPr>
            <p:cNvSpPr/>
            <p:nvPr/>
          </p:nvSpPr>
          <p:spPr>
            <a:xfrm>
              <a:off x="4654229" y="1742248"/>
              <a:ext cx="623997" cy="81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0529" y="19449"/>
                    <a:pt x="19160" y="17436"/>
                    <a:pt x="17613" y="15422"/>
                  </a:cubicBezTo>
                  <a:cubicBezTo>
                    <a:pt x="16126" y="13454"/>
                    <a:pt x="14400" y="11532"/>
                    <a:pt x="12615" y="9702"/>
                  </a:cubicBezTo>
                  <a:cubicBezTo>
                    <a:pt x="11722" y="8786"/>
                    <a:pt x="10770" y="7917"/>
                    <a:pt x="9818" y="7002"/>
                  </a:cubicBezTo>
                  <a:lnTo>
                    <a:pt x="8331" y="5720"/>
                  </a:lnTo>
                  <a:lnTo>
                    <a:pt x="7557" y="5080"/>
                  </a:lnTo>
                  <a:lnTo>
                    <a:pt x="6783" y="4485"/>
                  </a:lnTo>
                  <a:cubicBezTo>
                    <a:pt x="4701" y="2837"/>
                    <a:pt x="2380" y="1327"/>
                    <a:pt x="0" y="0"/>
                  </a:cubicBezTo>
                  <a:cubicBezTo>
                    <a:pt x="2083" y="1647"/>
                    <a:pt x="4165" y="3249"/>
                    <a:pt x="6069" y="4988"/>
                  </a:cubicBezTo>
                  <a:cubicBezTo>
                    <a:pt x="8033" y="6681"/>
                    <a:pt x="9878" y="8466"/>
                    <a:pt x="11663" y="10251"/>
                  </a:cubicBezTo>
                  <a:cubicBezTo>
                    <a:pt x="13448" y="12036"/>
                    <a:pt x="15173" y="13912"/>
                    <a:pt x="16840" y="15788"/>
                  </a:cubicBezTo>
                  <a:cubicBezTo>
                    <a:pt x="18506" y="17710"/>
                    <a:pt x="20112" y="19632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0270CBD-CEEB-4215-B64A-3B2CF4DA10B3}"/>
                </a:ext>
              </a:extLst>
            </p:cNvPr>
            <p:cNvSpPr txBox="1"/>
            <p:nvPr/>
          </p:nvSpPr>
          <p:spPr>
            <a:xfrm>
              <a:off x="4788978" y="239850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79BF96A-5464-441E-9B40-D04B0834EFD2}"/>
              </a:ext>
            </a:extLst>
          </p:cNvPr>
          <p:cNvGrpSpPr/>
          <p:nvPr/>
        </p:nvGrpSpPr>
        <p:grpSpPr>
          <a:xfrm>
            <a:off x="6476513" y="2390212"/>
            <a:ext cx="1341109" cy="1875861"/>
            <a:chOff x="6648277" y="2684586"/>
            <a:chExt cx="1130652" cy="1581487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6B2351D-9FC5-4A43-9461-D22478BDB654}"/>
                </a:ext>
              </a:extLst>
            </p:cNvPr>
            <p:cNvSpPr/>
            <p:nvPr/>
          </p:nvSpPr>
          <p:spPr>
            <a:xfrm>
              <a:off x="6648277" y="3767560"/>
              <a:ext cx="1034520" cy="49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extrusionOk="0">
                  <a:moveTo>
                    <a:pt x="13103" y="16386"/>
                  </a:moveTo>
                  <a:cubicBezTo>
                    <a:pt x="10237" y="18248"/>
                    <a:pt x="7336" y="20036"/>
                    <a:pt x="4363" y="20110"/>
                  </a:cubicBezTo>
                  <a:cubicBezTo>
                    <a:pt x="4005" y="20036"/>
                    <a:pt x="3646" y="20036"/>
                    <a:pt x="3288" y="20036"/>
                  </a:cubicBezTo>
                  <a:cubicBezTo>
                    <a:pt x="2930" y="19961"/>
                    <a:pt x="2572" y="19812"/>
                    <a:pt x="2250" y="19589"/>
                  </a:cubicBezTo>
                  <a:cubicBezTo>
                    <a:pt x="1569" y="19217"/>
                    <a:pt x="960" y="18472"/>
                    <a:pt x="745" y="17280"/>
                  </a:cubicBezTo>
                  <a:cubicBezTo>
                    <a:pt x="566" y="16088"/>
                    <a:pt x="817" y="14599"/>
                    <a:pt x="1175" y="13407"/>
                  </a:cubicBezTo>
                  <a:cubicBezTo>
                    <a:pt x="1533" y="12141"/>
                    <a:pt x="2035" y="11023"/>
                    <a:pt x="2572" y="9906"/>
                  </a:cubicBezTo>
                  <a:cubicBezTo>
                    <a:pt x="3109" y="8789"/>
                    <a:pt x="3718" y="7821"/>
                    <a:pt x="4327" y="6852"/>
                  </a:cubicBezTo>
                  <a:cubicBezTo>
                    <a:pt x="4148" y="7150"/>
                    <a:pt x="3933" y="7448"/>
                    <a:pt x="3754" y="7821"/>
                  </a:cubicBezTo>
                  <a:cubicBezTo>
                    <a:pt x="3288" y="8640"/>
                    <a:pt x="2894" y="9608"/>
                    <a:pt x="2536" y="10651"/>
                  </a:cubicBezTo>
                  <a:cubicBezTo>
                    <a:pt x="2357" y="11172"/>
                    <a:pt x="2214" y="11768"/>
                    <a:pt x="2142" y="12439"/>
                  </a:cubicBezTo>
                  <a:cubicBezTo>
                    <a:pt x="2070" y="13034"/>
                    <a:pt x="2034" y="13779"/>
                    <a:pt x="2142" y="14450"/>
                  </a:cubicBezTo>
                  <a:cubicBezTo>
                    <a:pt x="2249" y="15120"/>
                    <a:pt x="2464" y="15716"/>
                    <a:pt x="2751" y="16088"/>
                  </a:cubicBezTo>
                  <a:cubicBezTo>
                    <a:pt x="3002" y="16461"/>
                    <a:pt x="3324" y="16759"/>
                    <a:pt x="3611" y="16908"/>
                  </a:cubicBezTo>
                  <a:cubicBezTo>
                    <a:pt x="3897" y="17131"/>
                    <a:pt x="4219" y="17205"/>
                    <a:pt x="4506" y="17280"/>
                  </a:cubicBezTo>
                  <a:cubicBezTo>
                    <a:pt x="4793" y="17354"/>
                    <a:pt x="5115" y="17354"/>
                    <a:pt x="5437" y="17354"/>
                  </a:cubicBezTo>
                  <a:cubicBezTo>
                    <a:pt x="7873" y="17205"/>
                    <a:pt x="10202" y="15716"/>
                    <a:pt x="12458" y="14152"/>
                  </a:cubicBezTo>
                  <a:cubicBezTo>
                    <a:pt x="13569" y="13332"/>
                    <a:pt x="14679" y="12364"/>
                    <a:pt x="15790" y="11396"/>
                  </a:cubicBezTo>
                  <a:cubicBezTo>
                    <a:pt x="16864" y="10353"/>
                    <a:pt x="17975" y="9385"/>
                    <a:pt x="19014" y="8193"/>
                  </a:cubicBezTo>
                  <a:cubicBezTo>
                    <a:pt x="16828" y="10204"/>
                    <a:pt x="14608" y="11992"/>
                    <a:pt x="12351" y="13556"/>
                  </a:cubicBezTo>
                  <a:cubicBezTo>
                    <a:pt x="10094" y="15045"/>
                    <a:pt x="7766" y="16461"/>
                    <a:pt x="5437" y="16610"/>
                  </a:cubicBezTo>
                  <a:cubicBezTo>
                    <a:pt x="5151" y="16610"/>
                    <a:pt x="4864" y="16610"/>
                    <a:pt x="4578" y="16535"/>
                  </a:cubicBezTo>
                  <a:cubicBezTo>
                    <a:pt x="4291" y="16461"/>
                    <a:pt x="4005" y="16386"/>
                    <a:pt x="3718" y="16163"/>
                  </a:cubicBezTo>
                  <a:cubicBezTo>
                    <a:pt x="3181" y="15865"/>
                    <a:pt x="2643" y="15269"/>
                    <a:pt x="2464" y="14226"/>
                  </a:cubicBezTo>
                  <a:cubicBezTo>
                    <a:pt x="2285" y="13183"/>
                    <a:pt x="2536" y="11992"/>
                    <a:pt x="2823" y="11023"/>
                  </a:cubicBezTo>
                  <a:cubicBezTo>
                    <a:pt x="3109" y="9981"/>
                    <a:pt x="3539" y="9087"/>
                    <a:pt x="3933" y="8268"/>
                  </a:cubicBezTo>
                  <a:cubicBezTo>
                    <a:pt x="4793" y="6554"/>
                    <a:pt x="5760" y="5214"/>
                    <a:pt x="6799" y="3948"/>
                  </a:cubicBezTo>
                  <a:cubicBezTo>
                    <a:pt x="7802" y="2681"/>
                    <a:pt x="8876" y="1564"/>
                    <a:pt x="9987" y="596"/>
                  </a:cubicBezTo>
                  <a:cubicBezTo>
                    <a:pt x="8984" y="1341"/>
                    <a:pt x="8017" y="2234"/>
                    <a:pt x="7049" y="3277"/>
                  </a:cubicBezTo>
                  <a:cubicBezTo>
                    <a:pt x="8052" y="2086"/>
                    <a:pt x="9091" y="1043"/>
                    <a:pt x="10130" y="0"/>
                  </a:cubicBezTo>
                  <a:cubicBezTo>
                    <a:pt x="7300" y="2086"/>
                    <a:pt x="4506" y="4841"/>
                    <a:pt x="2178" y="9012"/>
                  </a:cubicBezTo>
                  <a:cubicBezTo>
                    <a:pt x="1605" y="10055"/>
                    <a:pt x="1067" y="11247"/>
                    <a:pt x="638" y="12662"/>
                  </a:cubicBezTo>
                  <a:cubicBezTo>
                    <a:pt x="423" y="13332"/>
                    <a:pt x="243" y="14152"/>
                    <a:pt x="100" y="14971"/>
                  </a:cubicBezTo>
                  <a:cubicBezTo>
                    <a:pt x="-7" y="15790"/>
                    <a:pt x="-43" y="16759"/>
                    <a:pt x="64" y="17652"/>
                  </a:cubicBezTo>
                  <a:cubicBezTo>
                    <a:pt x="208" y="18546"/>
                    <a:pt x="530" y="19365"/>
                    <a:pt x="888" y="19812"/>
                  </a:cubicBezTo>
                  <a:cubicBezTo>
                    <a:pt x="1246" y="20334"/>
                    <a:pt x="1641" y="20706"/>
                    <a:pt x="1999" y="20930"/>
                  </a:cubicBezTo>
                  <a:cubicBezTo>
                    <a:pt x="2393" y="21153"/>
                    <a:pt x="2787" y="21302"/>
                    <a:pt x="3181" y="21451"/>
                  </a:cubicBezTo>
                  <a:cubicBezTo>
                    <a:pt x="3575" y="21526"/>
                    <a:pt x="3969" y="21526"/>
                    <a:pt x="4363" y="21600"/>
                  </a:cubicBezTo>
                  <a:cubicBezTo>
                    <a:pt x="7479" y="21451"/>
                    <a:pt x="10417" y="19514"/>
                    <a:pt x="13282" y="17429"/>
                  </a:cubicBezTo>
                  <a:cubicBezTo>
                    <a:pt x="16148" y="15269"/>
                    <a:pt x="18906" y="12662"/>
                    <a:pt x="21557" y="9757"/>
                  </a:cubicBezTo>
                  <a:cubicBezTo>
                    <a:pt x="18763" y="12215"/>
                    <a:pt x="15969" y="14450"/>
                    <a:pt x="13103" y="1638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16C4042-8915-4F41-8078-F48CC200A5C5}"/>
                </a:ext>
              </a:extLst>
            </p:cNvPr>
            <p:cNvSpPr/>
            <p:nvPr/>
          </p:nvSpPr>
          <p:spPr>
            <a:xfrm>
              <a:off x="6871747" y="2684586"/>
              <a:ext cx="907182" cy="140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25" extrusionOk="0">
                  <a:moveTo>
                    <a:pt x="1286" y="21416"/>
                  </a:moveTo>
                  <a:cubicBezTo>
                    <a:pt x="395" y="21390"/>
                    <a:pt x="-213" y="20813"/>
                    <a:pt x="71" y="20288"/>
                  </a:cubicBezTo>
                  <a:cubicBezTo>
                    <a:pt x="1570" y="17007"/>
                    <a:pt x="7325" y="6483"/>
                    <a:pt x="20901" y="236"/>
                  </a:cubicBezTo>
                  <a:cubicBezTo>
                    <a:pt x="21063" y="157"/>
                    <a:pt x="21225" y="79"/>
                    <a:pt x="21387" y="0"/>
                  </a:cubicBezTo>
                  <a:cubicBezTo>
                    <a:pt x="21387" y="0"/>
                    <a:pt x="18267" y="6246"/>
                    <a:pt x="17132" y="10944"/>
                  </a:cubicBezTo>
                  <a:cubicBezTo>
                    <a:pt x="16524" y="13490"/>
                    <a:pt x="17294" y="14907"/>
                    <a:pt x="18104" y="15695"/>
                  </a:cubicBezTo>
                  <a:cubicBezTo>
                    <a:pt x="18712" y="16272"/>
                    <a:pt x="18510" y="17060"/>
                    <a:pt x="17618" y="17479"/>
                  </a:cubicBezTo>
                  <a:cubicBezTo>
                    <a:pt x="14376" y="18949"/>
                    <a:pt x="7487" y="21600"/>
                    <a:pt x="1286" y="2141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D4EF085-E4BA-43AE-BE99-9808281732EE}"/>
                </a:ext>
              </a:extLst>
            </p:cNvPr>
            <p:cNvSpPr/>
            <p:nvPr/>
          </p:nvSpPr>
          <p:spPr>
            <a:xfrm>
              <a:off x="7060839" y="2873676"/>
              <a:ext cx="568994" cy="85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79" y="19510"/>
                    <a:pt x="2284" y="17506"/>
                    <a:pt x="3785" y="15547"/>
                  </a:cubicBezTo>
                  <a:cubicBezTo>
                    <a:pt x="5221" y="13587"/>
                    <a:pt x="6917" y="11715"/>
                    <a:pt x="8744" y="9885"/>
                  </a:cubicBezTo>
                  <a:cubicBezTo>
                    <a:pt x="9658" y="8971"/>
                    <a:pt x="10637" y="8100"/>
                    <a:pt x="11551" y="7185"/>
                  </a:cubicBezTo>
                  <a:lnTo>
                    <a:pt x="13051" y="5879"/>
                  </a:lnTo>
                  <a:lnTo>
                    <a:pt x="13835" y="5226"/>
                  </a:lnTo>
                  <a:lnTo>
                    <a:pt x="14618" y="4616"/>
                  </a:lnTo>
                  <a:cubicBezTo>
                    <a:pt x="16706" y="2961"/>
                    <a:pt x="19120" y="1437"/>
                    <a:pt x="21600" y="0"/>
                  </a:cubicBezTo>
                  <a:cubicBezTo>
                    <a:pt x="19512" y="1655"/>
                    <a:pt x="17358" y="3310"/>
                    <a:pt x="15401" y="5052"/>
                  </a:cubicBezTo>
                  <a:cubicBezTo>
                    <a:pt x="13443" y="6750"/>
                    <a:pt x="11551" y="8535"/>
                    <a:pt x="9788" y="10321"/>
                  </a:cubicBezTo>
                  <a:cubicBezTo>
                    <a:pt x="7961" y="12106"/>
                    <a:pt x="6265" y="13979"/>
                    <a:pt x="4633" y="15852"/>
                  </a:cubicBezTo>
                  <a:cubicBezTo>
                    <a:pt x="3067" y="17724"/>
                    <a:pt x="1501" y="19640"/>
                    <a:pt x="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5DEE7E6-6171-43D0-B3C0-DBF50BF7FF2F}"/>
                </a:ext>
              </a:extLst>
            </p:cNvPr>
            <p:cNvSpPr txBox="1"/>
            <p:nvPr/>
          </p:nvSpPr>
          <p:spPr>
            <a:xfrm>
              <a:off x="7111554" y="3517910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93D9461-20AB-4FF4-8A72-BBFE0756591A}"/>
              </a:ext>
            </a:extLst>
          </p:cNvPr>
          <p:cNvGrpSpPr/>
          <p:nvPr/>
        </p:nvGrpSpPr>
        <p:grpSpPr>
          <a:xfrm>
            <a:off x="9034203" y="1615601"/>
            <a:ext cx="1442469" cy="1792903"/>
            <a:chOff x="9192406" y="1896957"/>
            <a:chExt cx="1216106" cy="1511547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282F238-D832-46D2-9A64-C8BFD3A8B128}"/>
                </a:ext>
              </a:extLst>
            </p:cNvPr>
            <p:cNvSpPr/>
            <p:nvPr/>
          </p:nvSpPr>
          <p:spPr>
            <a:xfrm>
              <a:off x="9364309" y="2928361"/>
              <a:ext cx="1044203" cy="48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94" extrusionOk="0">
                  <a:moveTo>
                    <a:pt x="8654" y="17157"/>
                  </a:moveTo>
                  <a:cubicBezTo>
                    <a:pt x="11527" y="18689"/>
                    <a:pt x="14471" y="20068"/>
                    <a:pt x="17379" y="19762"/>
                  </a:cubicBezTo>
                  <a:cubicBezTo>
                    <a:pt x="17734" y="19685"/>
                    <a:pt x="18089" y="19608"/>
                    <a:pt x="18443" y="19532"/>
                  </a:cubicBezTo>
                  <a:cubicBezTo>
                    <a:pt x="18798" y="19379"/>
                    <a:pt x="19153" y="19226"/>
                    <a:pt x="19472" y="18919"/>
                  </a:cubicBezTo>
                  <a:cubicBezTo>
                    <a:pt x="20110" y="18460"/>
                    <a:pt x="20713" y="17540"/>
                    <a:pt x="20855" y="16315"/>
                  </a:cubicBezTo>
                  <a:cubicBezTo>
                    <a:pt x="20997" y="15089"/>
                    <a:pt x="20713" y="13634"/>
                    <a:pt x="20323" y="12408"/>
                  </a:cubicBezTo>
                  <a:cubicBezTo>
                    <a:pt x="19933" y="11183"/>
                    <a:pt x="19401" y="10034"/>
                    <a:pt x="18833" y="9038"/>
                  </a:cubicBezTo>
                  <a:cubicBezTo>
                    <a:pt x="18266" y="7966"/>
                    <a:pt x="17628" y="7047"/>
                    <a:pt x="16989" y="6204"/>
                  </a:cubicBezTo>
                  <a:cubicBezTo>
                    <a:pt x="17202" y="6511"/>
                    <a:pt x="17379" y="6817"/>
                    <a:pt x="17592" y="7123"/>
                  </a:cubicBezTo>
                  <a:cubicBezTo>
                    <a:pt x="18053" y="7889"/>
                    <a:pt x="18514" y="8809"/>
                    <a:pt x="18869" y="9881"/>
                  </a:cubicBezTo>
                  <a:cubicBezTo>
                    <a:pt x="19046" y="10417"/>
                    <a:pt x="19188" y="11030"/>
                    <a:pt x="19330" y="11643"/>
                  </a:cubicBezTo>
                  <a:cubicBezTo>
                    <a:pt x="19436" y="12255"/>
                    <a:pt x="19472" y="13021"/>
                    <a:pt x="19401" y="13711"/>
                  </a:cubicBezTo>
                  <a:cubicBezTo>
                    <a:pt x="19330" y="14400"/>
                    <a:pt x="19117" y="15013"/>
                    <a:pt x="18869" y="15472"/>
                  </a:cubicBezTo>
                  <a:cubicBezTo>
                    <a:pt x="18621" y="15932"/>
                    <a:pt x="18337" y="16238"/>
                    <a:pt x="18053" y="16468"/>
                  </a:cubicBezTo>
                  <a:cubicBezTo>
                    <a:pt x="17769" y="16698"/>
                    <a:pt x="17486" y="16851"/>
                    <a:pt x="17166" y="17004"/>
                  </a:cubicBezTo>
                  <a:cubicBezTo>
                    <a:pt x="16883" y="17081"/>
                    <a:pt x="16563" y="17157"/>
                    <a:pt x="16280" y="17234"/>
                  </a:cubicBezTo>
                  <a:cubicBezTo>
                    <a:pt x="13868" y="17387"/>
                    <a:pt x="11527" y="16238"/>
                    <a:pt x="9257" y="14936"/>
                  </a:cubicBezTo>
                  <a:cubicBezTo>
                    <a:pt x="8122" y="14247"/>
                    <a:pt x="6987" y="13481"/>
                    <a:pt x="5888" y="12638"/>
                  </a:cubicBezTo>
                  <a:cubicBezTo>
                    <a:pt x="4788" y="11796"/>
                    <a:pt x="3689" y="10877"/>
                    <a:pt x="2589" y="9804"/>
                  </a:cubicBezTo>
                  <a:cubicBezTo>
                    <a:pt x="4824" y="11566"/>
                    <a:pt x="7058" y="13098"/>
                    <a:pt x="9328" y="14400"/>
                  </a:cubicBezTo>
                  <a:cubicBezTo>
                    <a:pt x="11598" y="15625"/>
                    <a:pt x="13939" y="16774"/>
                    <a:pt x="16244" y="16545"/>
                  </a:cubicBezTo>
                  <a:cubicBezTo>
                    <a:pt x="16528" y="16468"/>
                    <a:pt x="16812" y="16468"/>
                    <a:pt x="17095" y="16315"/>
                  </a:cubicBezTo>
                  <a:cubicBezTo>
                    <a:pt x="17379" y="16162"/>
                    <a:pt x="17663" y="16085"/>
                    <a:pt x="17911" y="15855"/>
                  </a:cubicBezTo>
                  <a:cubicBezTo>
                    <a:pt x="18443" y="15472"/>
                    <a:pt x="18940" y="14783"/>
                    <a:pt x="19082" y="13634"/>
                  </a:cubicBezTo>
                  <a:cubicBezTo>
                    <a:pt x="19223" y="12562"/>
                    <a:pt x="18940" y="11336"/>
                    <a:pt x="18621" y="10340"/>
                  </a:cubicBezTo>
                  <a:cubicBezTo>
                    <a:pt x="18301" y="9345"/>
                    <a:pt x="17876" y="8502"/>
                    <a:pt x="17415" y="7660"/>
                  </a:cubicBezTo>
                  <a:cubicBezTo>
                    <a:pt x="16528" y="6051"/>
                    <a:pt x="15499" y="4749"/>
                    <a:pt x="14435" y="3600"/>
                  </a:cubicBezTo>
                  <a:cubicBezTo>
                    <a:pt x="13371" y="2451"/>
                    <a:pt x="12307" y="1455"/>
                    <a:pt x="11172" y="613"/>
                  </a:cubicBezTo>
                  <a:cubicBezTo>
                    <a:pt x="12201" y="1226"/>
                    <a:pt x="13194" y="1991"/>
                    <a:pt x="14152" y="2911"/>
                  </a:cubicBezTo>
                  <a:cubicBezTo>
                    <a:pt x="13123" y="1838"/>
                    <a:pt x="12059" y="919"/>
                    <a:pt x="10995" y="0"/>
                  </a:cubicBezTo>
                  <a:cubicBezTo>
                    <a:pt x="13868" y="1762"/>
                    <a:pt x="16705" y="4136"/>
                    <a:pt x="19153" y="8119"/>
                  </a:cubicBezTo>
                  <a:cubicBezTo>
                    <a:pt x="19756" y="9115"/>
                    <a:pt x="20323" y="10264"/>
                    <a:pt x="20784" y="11643"/>
                  </a:cubicBezTo>
                  <a:cubicBezTo>
                    <a:pt x="21032" y="12332"/>
                    <a:pt x="21210" y="13098"/>
                    <a:pt x="21387" y="13940"/>
                  </a:cubicBezTo>
                  <a:cubicBezTo>
                    <a:pt x="21529" y="14783"/>
                    <a:pt x="21600" y="15779"/>
                    <a:pt x="21494" y="16698"/>
                  </a:cubicBezTo>
                  <a:cubicBezTo>
                    <a:pt x="21387" y="17694"/>
                    <a:pt x="21103" y="18460"/>
                    <a:pt x="20749" y="19072"/>
                  </a:cubicBezTo>
                  <a:cubicBezTo>
                    <a:pt x="20430" y="19609"/>
                    <a:pt x="20039" y="20068"/>
                    <a:pt x="19685" y="20374"/>
                  </a:cubicBezTo>
                  <a:cubicBezTo>
                    <a:pt x="19295" y="20681"/>
                    <a:pt x="18940" y="20911"/>
                    <a:pt x="18550" y="21064"/>
                  </a:cubicBezTo>
                  <a:cubicBezTo>
                    <a:pt x="18160" y="21217"/>
                    <a:pt x="17769" y="21294"/>
                    <a:pt x="17379" y="21370"/>
                  </a:cubicBezTo>
                  <a:cubicBezTo>
                    <a:pt x="14294" y="21600"/>
                    <a:pt x="11350" y="20145"/>
                    <a:pt x="8441" y="18383"/>
                  </a:cubicBezTo>
                  <a:cubicBezTo>
                    <a:pt x="5568" y="16545"/>
                    <a:pt x="2731" y="14323"/>
                    <a:pt x="0" y="11643"/>
                  </a:cubicBezTo>
                  <a:cubicBezTo>
                    <a:pt x="2908" y="13711"/>
                    <a:pt x="5781" y="15549"/>
                    <a:pt x="8654" y="1715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2BE0E136-9528-41F3-8D71-497D82759F76}"/>
                </a:ext>
              </a:extLst>
            </p:cNvPr>
            <p:cNvSpPr/>
            <p:nvPr/>
          </p:nvSpPr>
          <p:spPr>
            <a:xfrm>
              <a:off x="9192406" y="1896957"/>
              <a:ext cx="995952" cy="134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17" extrusionOk="0">
                  <a:moveTo>
                    <a:pt x="20308" y="21166"/>
                  </a:moveTo>
                  <a:cubicBezTo>
                    <a:pt x="21120" y="21112"/>
                    <a:pt x="21600" y="20489"/>
                    <a:pt x="21305" y="19947"/>
                  </a:cubicBezTo>
                  <a:cubicBezTo>
                    <a:pt x="19606" y="16613"/>
                    <a:pt x="13440" y="6044"/>
                    <a:pt x="480" y="217"/>
                  </a:cubicBezTo>
                  <a:cubicBezTo>
                    <a:pt x="332" y="136"/>
                    <a:pt x="148" y="81"/>
                    <a:pt x="0" y="0"/>
                  </a:cubicBezTo>
                  <a:cubicBezTo>
                    <a:pt x="0" y="0"/>
                    <a:pt x="3397" y="6315"/>
                    <a:pt x="4874" y="11085"/>
                  </a:cubicBezTo>
                  <a:cubicBezTo>
                    <a:pt x="5686" y="13659"/>
                    <a:pt x="5095" y="15177"/>
                    <a:pt x="4431" y="16017"/>
                  </a:cubicBezTo>
                  <a:cubicBezTo>
                    <a:pt x="3914" y="16640"/>
                    <a:pt x="4172" y="17453"/>
                    <a:pt x="5022" y="17833"/>
                  </a:cubicBezTo>
                  <a:cubicBezTo>
                    <a:pt x="8160" y="19161"/>
                    <a:pt x="14658" y="21600"/>
                    <a:pt x="20308" y="2116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349735E0-84DC-458A-AF3E-5D17570AE693}"/>
                </a:ext>
              </a:extLst>
            </p:cNvPr>
            <p:cNvSpPr/>
            <p:nvPr/>
          </p:nvSpPr>
          <p:spPr>
            <a:xfrm>
              <a:off x="9347118" y="2068859"/>
              <a:ext cx="623997" cy="81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0529" y="19449"/>
                    <a:pt x="19160" y="17436"/>
                    <a:pt x="17613" y="15422"/>
                  </a:cubicBezTo>
                  <a:cubicBezTo>
                    <a:pt x="16126" y="13454"/>
                    <a:pt x="14400" y="11532"/>
                    <a:pt x="12615" y="9702"/>
                  </a:cubicBezTo>
                  <a:cubicBezTo>
                    <a:pt x="11722" y="8786"/>
                    <a:pt x="10770" y="7917"/>
                    <a:pt x="9818" y="7002"/>
                  </a:cubicBezTo>
                  <a:lnTo>
                    <a:pt x="8331" y="5720"/>
                  </a:lnTo>
                  <a:lnTo>
                    <a:pt x="7557" y="5080"/>
                  </a:lnTo>
                  <a:lnTo>
                    <a:pt x="6783" y="4485"/>
                  </a:lnTo>
                  <a:cubicBezTo>
                    <a:pt x="4701" y="2837"/>
                    <a:pt x="2380" y="1327"/>
                    <a:pt x="0" y="0"/>
                  </a:cubicBezTo>
                  <a:cubicBezTo>
                    <a:pt x="2083" y="1647"/>
                    <a:pt x="4165" y="3249"/>
                    <a:pt x="6069" y="4988"/>
                  </a:cubicBezTo>
                  <a:cubicBezTo>
                    <a:pt x="8033" y="6681"/>
                    <a:pt x="9878" y="8466"/>
                    <a:pt x="11663" y="10251"/>
                  </a:cubicBezTo>
                  <a:cubicBezTo>
                    <a:pt x="13448" y="12036"/>
                    <a:pt x="15173" y="13912"/>
                    <a:pt x="16840" y="15788"/>
                  </a:cubicBezTo>
                  <a:cubicBezTo>
                    <a:pt x="18506" y="17710"/>
                    <a:pt x="20112" y="19632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8E2AF9C-662E-4F0F-B7F5-DAB03634049E}"/>
                </a:ext>
              </a:extLst>
            </p:cNvPr>
            <p:cNvSpPr txBox="1"/>
            <p:nvPr/>
          </p:nvSpPr>
          <p:spPr>
            <a:xfrm>
              <a:off x="9488994" y="2745981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Shark Fins – Slide Template</a:t>
            </a:r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0FAAE89D-F84E-4EE6-94D7-82B633C95705}"/>
              </a:ext>
            </a:extLst>
          </p:cNvPr>
          <p:cNvSpPr/>
          <p:nvPr/>
        </p:nvSpPr>
        <p:spPr>
          <a:xfrm>
            <a:off x="0" y="1896957"/>
            <a:ext cx="12192000" cy="4408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1" extrusionOk="0">
                <a:moveTo>
                  <a:pt x="21428" y="403"/>
                </a:moveTo>
                <a:cubicBezTo>
                  <a:pt x="21105" y="366"/>
                  <a:pt x="20839" y="235"/>
                  <a:pt x="20705" y="55"/>
                </a:cubicBezTo>
                <a:cubicBezTo>
                  <a:pt x="20652" y="-19"/>
                  <a:pt x="20585" y="-19"/>
                  <a:pt x="20531" y="55"/>
                </a:cubicBezTo>
                <a:cubicBezTo>
                  <a:pt x="20377" y="266"/>
                  <a:pt x="20034" y="415"/>
                  <a:pt x="19636" y="415"/>
                </a:cubicBezTo>
                <a:cubicBezTo>
                  <a:pt x="19239" y="415"/>
                  <a:pt x="18898" y="266"/>
                  <a:pt x="18742" y="55"/>
                </a:cubicBezTo>
                <a:cubicBezTo>
                  <a:pt x="18688" y="-19"/>
                  <a:pt x="18621" y="-19"/>
                  <a:pt x="18567" y="55"/>
                </a:cubicBezTo>
                <a:cubicBezTo>
                  <a:pt x="18414" y="266"/>
                  <a:pt x="18070" y="415"/>
                  <a:pt x="17673" y="415"/>
                </a:cubicBezTo>
                <a:cubicBezTo>
                  <a:pt x="17275" y="415"/>
                  <a:pt x="16934" y="266"/>
                  <a:pt x="16778" y="55"/>
                </a:cubicBezTo>
                <a:cubicBezTo>
                  <a:pt x="16724" y="-19"/>
                  <a:pt x="16658" y="-19"/>
                  <a:pt x="16604" y="55"/>
                </a:cubicBezTo>
                <a:cubicBezTo>
                  <a:pt x="16450" y="266"/>
                  <a:pt x="16106" y="415"/>
                  <a:pt x="15709" y="415"/>
                </a:cubicBezTo>
                <a:cubicBezTo>
                  <a:pt x="15312" y="415"/>
                  <a:pt x="14971" y="266"/>
                  <a:pt x="14814" y="55"/>
                </a:cubicBezTo>
                <a:cubicBezTo>
                  <a:pt x="14761" y="-19"/>
                  <a:pt x="14694" y="-19"/>
                  <a:pt x="14640" y="55"/>
                </a:cubicBezTo>
                <a:cubicBezTo>
                  <a:pt x="14486" y="266"/>
                  <a:pt x="14143" y="415"/>
                  <a:pt x="13745" y="415"/>
                </a:cubicBezTo>
                <a:cubicBezTo>
                  <a:pt x="13348" y="415"/>
                  <a:pt x="13007" y="266"/>
                  <a:pt x="12851" y="55"/>
                </a:cubicBezTo>
                <a:cubicBezTo>
                  <a:pt x="12797" y="-19"/>
                  <a:pt x="12730" y="-19"/>
                  <a:pt x="12676" y="55"/>
                </a:cubicBezTo>
                <a:cubicBezTo>
                  <a:pt x="12523" y="266"/>
                  <a:pt x="12179" y="415"/>
                  <a:pt x="11782" y="415"/>
                </a:cubicBezTo>
                <a:cubicBezTo>
                  <a:pt x="11384" y="415"/>
                  <a:pt x="11044" y="266"/>
                  <a:pt x="10887" y="55"/>
                </a:cubicBezTo>
                <a:cubicBezTo>
                  <a:pt x="10833" y="-19"/>
                  <a:pt x="10767" y="-19"/>
                  <a:pt x="10713" y="55"/>
                </a:cubicBezTo>
                <a:cubicBezTo>
                  <a:pt x="10559" y="266"/>
                  <a:pt x="10216" y="415"/>
                  <a:pt x="9818" y="415"/>
                </a:cubicBezTo>
                <a:cubicBezTo>
                  <a:pt x="9421" y="415"/>
                  <a:pt x="9080" y="266"/>
                  <a:pt x="8924" y="55"/>
                </a:cubicBezTo>
                <a:cubicBezTo>
                  <a:pt x="8870" y="-19"/>
                  <a:pt x="8803" y="-19"/>
                  <a:pt x="8749" y="55"/>
                </a:cubicBezTo>
                <a:cubicBezTo>
                  <a:pt x="8595" y="266"/>
                  <a:pt x="8252" y="415"/>
                  <a:pt x="7855" y="415"/>
                </a:cubicBezTo>
                <a:cubicBezTo>
                  <a:pt x="7457" y="415"/>
                  <a:pt x="7116" y="266"/>
                  <a:pt x="6960" y="55"/>
                </a:cubicBezTo>
                <a:cubicBezTo>
                  <a:pt x="6906" y="-19"/>
                  <a:pt x="6839" y="-19"/>
                  <a:pt x="6786" y="55"/>
                </a:cubicBezTo>
                <a:cubicBezTo>
                  <a:pt x="6632" y="266"/>
                  <a:pt x="6288" y="415"/>
                  <a:pt x="5891" y="415"/>
                </a:cubicBezTo>
                <a:cubicBezTo>
                  <a:pt x="5494" y="415"/>
                  <a:pt x="5153" y="266"/>
                  <a:pt x="4996" y="55"/>
                </a:cubicBezTo>
                <a:cubicBezTo>
                  <a:pt x="4942" y="-19"/>
                  <a:pt x="4876" y="-19"/>
                  <a:pt x="4822" y="55"/>
                </a:cubicBezTo>
                <a:cubicBezTo>
                  <a:pt x="4668" y="266"/>
                  <a:pt x="4325" y="415"/>
                  <a:pt x="3927" y="415"/>
                </a:cubicBezTo>
                <a:cubicBezTo>
                  <a:pt x="3530" y="415"/>
                  <a:pt x="3189" y="266"/>
                  <a:pt x="3033" y="55"/>
                </a:cubicBezTo>
                <a:cubicBezTo>
                  <a:pt x="2979" y="-19"/>
                  <a:pt x="2912" y="-19"/>
                  <a:pt x="2858" y="55"/>
                </a:cubicBezTo>
                <a:cubicBezTo>
                  <a:pt x="2704" y="266"/>
                  <a:pt x="2361" y="415"/>
                  <a:pt x="1964" y="415"/>
                </a:cubicBezTo>
                <a:cubicBezTo>
                  <a:pt x="1566" y="415"/>
                  <a:pt x="1225" y="266"/>
                  <a:pt x="1069" y="55"/>
                </a:cubicBezTo>
                <a:cubicBezTo>
                  <a:pt x="1015" y="-19"/>
                  <a:pt x="948" y="-19"/>
                  <a:pt x="895" y="55"/>
                </a:cubicBezTo>
                <a:cubicBezTo>
                  <a:pt x="764" y="235"/>
                  <a:pt x="495" y="372"/>
                  <a:pt x="172" y="403"/>
                </a:cubicBezTo>
                <a:cubicBezTo>
                  <a:pt x="77" y="415"/>
                  <a:pt x="0" y="602"/>
                  <a:pt x="0" y="831"/>
                </a:cubicBezTo>
                <a:lnTo>
                  <a:pt x="0" y="21581"/>
                </a:lnTo>
                <a:lnTo>
                  <a:pt x="21600" y="21581"/>
                </a:lnTo>
                <a:lnTo>
                  <a:pt x="21600" y="837"/>
                </a:lnTo>
                <a:cubicBezTo>
                  <a:pt x="21600" y="602"/>
                  <a:pt x="21523" y="415"/>
                  <a:pt x="21428" y="403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6DE16AF-288B-4C24-9042-B53079D89CFD}"/>
              </a:ext>
            </a:extLst>
          </p:cNvPr>
          <p:cNvGrpSpPr/>
          <p:nvPr/>
        </p:nvGrpSpPr>
        <p:grpSpPr>
          <a:xfrm>
            <a:off x="1573030" y="4464078"/>
            <a:ext cx="1455434" cy="1413264"/>
            <a:chOff x="8921977" y="1528280"/>
            <a:chExt cx="2926080" cy="1413264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E418959-E180-414F-97EF-93F1A552C93B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AF4BC11-C7A7-4DC4-9D9A-85583E7D854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48BA0F2-1666-4D79-8ABC-E7B39BEAF62D}"/>
              </a:ext>
            </a:extLst>
          </p:cNvPr>
          <p:cNvGrpSpPr/>
          <p:nvPr/>
        </p:nvGrpSpPr>
        <p:grpSpPr>
          <a:xfrm>
            <a:off x="4363272" y="3234227"/>
            <a:ext cx="1455434" cy="1413264"/>
            <a:chOff x="8921977" y="1528280"/>
            <a:chExt cx="2926080" cy="1413264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6769650-9674-42A2-B3D4-548E743B0C17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3CBB589-8844-49CB-B728-20A4467BF21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339F94E-C5CA-4560-BD0F-FE81BE2B61DB}"/>
              </a:ext>
            </a:extLst>
          </p:cNvPr>
          <p:cNvGrpSpPr/>
          <p:nvPr/>
        </p:nvGrpSpPr>
        <p:grpSpPr>
          <a:xfrm>
            <a:off x="6419350" y="4381060"/>
            <a:ext cx="1455434" cy="1413264"/>
            <a:chOff x="8921977" y="1528280"/>
            <a:chExt cx="2926080" cy="1413264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02990D1-BB0F-450B-A3D4-E559AAA8D228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523937A-7506-48A4-96B2-87E28B0BA1C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64F81CB-9C75-4A19-9CAE-DDA9203125C1}"/>
              </a:ext>
            </a:extLst>
          </p:cNvPr>
          <p:cNvGrpSpPr/>
          <p:nvPr/>
        </p:nvGrpSpPr>
        <p:grpSpPr>
          <a:xfrm>
            <a:off x="9027720" y="3563411"/>
            <a:ext cx="1455434" cy="1413264"/>
            <a:chOff x="8921977" y="1528280"/>
            <a:chExt cx="2926080" cy="1413264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934D75A-96CC-4D8D-8530-59932F29D1EE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7A2B8BF-7FE6-40C1-91B7-F0210BBAEFD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4E51CFA-6A96-415B-9FB6-C9C90C7181AE}"/>
              </a:ext>
            </a:extLst>
          </p:cNvPr>
          <p:cNvGrpSpPr/>
          <p:nvPr/>
        </p:nvGrpSpPr>
        <p:grpSpPr>
          <a:xfrm>
            <a:off x="1630193" y="2390212"/>
            <a:ext cx="1341109" cy="1875861"/>
            <a:chOff x="1783487" y="2684586"/>
            <a:chExt cx="1130652" cy="1581487"/>
          </a:xfrm>
        </p:grpSpPr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6E6CD7CD-2A11-46B1-AA84-30956A6D1380}"/>
                </a:ext>
              </a:extLst>
            </p:cNvPr>
            <p:cNvSpPr/>
            <p:nvPr/>
          </p:nvSpPr>
          <p:spPr>
            <a:xfrm>
              <a:off x="1783487" y="3767560"/>
              <a:ext cx="1034520" cy="49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extrusionOk="0">
                  <a:moveTo>
                    <a:pt x="13103" y="16386"/>
                  </a:moveTo>
                  <a:cubicBezTo>
                    <a:pt x="10237" y="18248"/>
                    <a:pt x="7336" y="20036"/>
                    <a:pt x="4363" y="20110"/>
                  </a:cubicBezTo>
                  <a:cubicBezTo>
                    <a:pt x="4005" y="20036"/>
                    <a:pt x="3646" y="20036"/>
                    <a:pt x="3288" y="20036"/>
                  </a:cubicBezTo>
                  <a:cubicBezTo>
                    <a:pt x="2930" y="19961"/>
                    <a:pt x="2572" y="19812"/>
                    <a:pt x="2250" y="19589"/>
                  </a:cubicBezTo>
                  <a:cubicBezTo>
                    <a:pt x="1569" y="19217"/>
                    <a:pt x="960" y="18472"/>
                    <a:pt x="745" y="17280"/>
                  </a:cubicBezTo>
                  <a:cubicBezTo>
                    <a:pt x="566" y="16088"/>
                    <a:pt x="817" y="14599"/>
                    <a:pt x="1175" y="13407"/>
                  </a:cubicBezTo>
                  <a:cubicBezTo>
                    <a:pt x="1533" y="12141"/>
                    <a:pt x="2035" y="11023"/>
                    <a:pt x="2572" y="9906"/>
                  </a:cubicBezTo>
                  <a:cubicBezTo>
                    <a:pt x="3109" y="8789"/>
                    <a:pt x="3718" y="7821"/>
                    <a:pt x="4327" y="6852"/>
                  </a:cubicBezTo>
                  <a:cubicBezTo>
                    <a:pt x="4148" y="7150"/>
                    <a:pt x="3933" y="7448"/>
                    <a:pt x="3754" y="7821"/>
                  </a:cubicBezTo>
                  <a:cubicBezTo>
                    <a:pt x="3288" y="8640"/>
                    <a:pt x="2894" y="9608"/>
                    <a:pt x="2536" y="10651"/>
                  </a:cubicBezTo>
                  <a:cubicBezTo>
                    <a:pt x="2357" y="11172"/>
                    <a:pt x="2214" y="11768"/>
                    <a:pt x="2142" y="12439"/>
                  </a:cubicBezTo>
                  <a:cubicBezTo>
                    <a:pt x="2070" y="13034"/>
                    <a:pt x="2034" y="13779"/>
                    <a:pt x="2142" y="14450"/>
                  </a:cubicBezTo>
                  <a:cubicBezTo>
                    <a:pt x="2249" y="15120"/>
                    <a:pt x="2464" y="15716"/>
                    <a:pt x="2751" y="16088"/>
                  </a:cubicBezTo>
                  <a:cubicBezTo>
                    <a:pt x="3002" y="16461"/>
                    <a:pt x="3324" y="16759"/>
                    <a:pt x="3611" y="16908"/>
                  </a:cubicBezTo>
                  <a:cubicBezTo>
                    <a:pt x="3897" y="17131"/>
                    <a:pt x="4219" y="17205"/>
                    <a:pt x="4506" y="17280"/>
                  </a:cubicBezTo>
                  <a:cubicBezTo>
                    <a:pt x="4793" y="17354"/>
                    <a:pt x="5115" y="17354"/>
                    <a:pt x="5437" y="17354"/>
                  </a:cubicBezTo>
                  <a:cubicBezTo>
                    <a:pt x="7873" y="17205"/>
                    <a:pt x="10202" y="15716"/>
                    <a:pt x="12458" y="14152"/>
                  </a:cubicBezTo>
                  <a:cubicBezTo>
                    <a:pt x="13569" y="13332"/>
                    <a:pt x="14679" y="12364"/>
                    <a:pt x="15790" y="11396"/>
                  </a:cubicBezTo>
                  <a:cubicBezTo>
                    <a:pt x="16864" y="10353"/>
                    <a:pt x="17975" y="9385"/>
                    <a:pt x="19014" y="8193"/>
                  </a:cubicBezTo>
                  <a:cubicBezTo>
                    <a:pt x="16828" y="10204"/>
                    <a:pt x="14608" y="11992"/>
                    <a:pt x="12351" y="13556"/>
                  </a:cubicBezTo>
                  <a:cubicBezTo>
                    <a:pt x="10094" y="15045"/>
                    <a:pt x="7766" y="16461"/>
                    <a:pt x="5437" y="16610"/>
                  </a:cubicBezTo>
                  <a:cubicBezTo>
                    <a:pt x="5151" y="16610"/>
                    <a:pt x="4864" y="16610"/>
                    <a:pt x="4578" y="16535"/>
                  </a:cubicBezTo>
                  <a:cubicBezTo>
                    <a:pt x="4291" y="16461"/>
                    <a:pt x="4005" y="16386"/>
                    <a:pt x="3718" y="16163"/>
                  </a:cubicBezTo>
                  <a:cubicBezTo>
                    <a:pt x="3181" y="15865"/>
                    <a:pt x="2643" y="15269"/>
                    <a:pt x="2464" y="14226"/>
                  </a:cubicBezTo>
                  <a:cubicBezTo>
                    <a:pt x="2285" y="13183"/>
                    <a:pt x="2536" y="11992"/>
                    <a:pt x="2823" y="11023"/>
                  </a:cubicBezTo>
                  <a:cubicBezTo>
                    <a:pt x="3109" y="9981"/>
                    <a:pt x="3539" y="9087"/>
                    <a:pt x="3933" y="8268"/>
                  </a:cubicBezTo>
                  <a:cubicBezTo>
                    <a:pt x="4793" y="6554"/>
                    <a:pt x="5760" y="5214"/>
                    <a:pt x="6799" y="3948"/>
                  </a:cubicBezTo>
                  <a:cubicBezTo>
                    <a:pt x="7802" y="2681"/>
                    <a:pt x="8876" y="1564"/>
                    <a:pt x="9987" y="596"/>
                  </a:cubicBezTo>
                  <a:cubicBezTo>
                    <a:pt x="8984" y="1341"/>
                    <a:pt x="8017" y="2234"/>
                    <a:pt x="7049" y="3277"/>
                  </a:cubicBezTo>
                  <a:cubicBezTo>
                    <a:pt x="8052" y="2086"/>
                    <a:pt x="9091" y="1043"/>
                    <a:pt x="10130" y="0"/>
                  </a:cubicBezTo>
                  <a:cubicBezTo>
                    <a:pt x="7300" y="2086"/>
                    <a:pt x="4506" y="4841"/>
                    <a:pt x="2178" y="9012"/>
                  </a:cubicBezTo>
                  <a:cubicBezTo>
                    <a:pt x="1605" y="10055"/>
                    <a:pt x="1067" y="11247"/>
                    <a:pt x="638" y="12662"/>
                  </a:cubicBezTo>
                  <a:cubicBezTo>
                    <a:pt x="423" y="13332"/>
                    <a:pt x="243" y="14152"/>
                    <a:pt x="100" y="14971"/>
                  </a:cubicBezTo>
                  <a:cubicBezTo>
                    <a:pt x="-7" y="15790"/>
                    <a:pt x="-43" y="16759"/>
                    <a:pt x="64" y="17652"/>
                  </a:cubicBezTo>
                  <a:cubicBezTo>
                    <a:pt x="208" y="18546"/>
                    <a:pt x="530" y="19365"/>
                    <a:pt x="888" y="19812"/>
                  </a:cubicBezTo>
                  <a:cubicBezTo>
                    <a:pt x="1246" y="20334"/>
                    <a:pt x="1641" y="20706"/>
                    <a:pt x="1999" y="20930"/>
                  </a:cubicBezTo>
                  <a:cubicBezTo>
                    <a:pt x="2393" y="21153"/>
                    <a:pt x="2787" y="21302"/>
                    <a:pt x="3181" y="21451"/>
                  </a:cubicBezTo>
                  <a:cubicBezTo>
                    <a:pt x="3575" y="21526"/>
                    <a:pt x="3969" y="21526"/>
                    <a:pt x="4363" y="21600"/>
                  </a:cubicBezTo>
                  <a:cubicBezTo>
                    <a:pt x="7479" y="21451"/>
                    <a:pt x="10417" y="19514"/>
                    <a:pt x="13282" y="17429"/>
                  </a:cubicBezTo>
                  <a:cubicBezTo>
                    <a:pt x="16148" y="15269"/>
                    <a:pt x="18906" y="12662"/>
                    <a:pt x="21557" y="9757"/>
                  </a:cubicBezTo>
                  <a:cubicBezTo>
                    <a:pt x="18799" y="12215"/>
                    <a:pt x="15969" y="14450"/>
                    <a:pt x="13103" y="1638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42B6F380-47D4-41A9-8221-2ED49F3D4341}"/>
                </a:ext>
              </a:extLst>
            </p:cNvPr>
            <p:cNvSpPr/>
            <p:nvPr/>
          </p:nvSpPr>
          <p:spPr>
            <a:xfrm>
              <a:off x="2006957" y="2684586"/>
              <a:ext cx="907182" cy="140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49" extrusionOk="0">
                  <a:moveTo>
                    <a:pt x="1286" y="21442"/>
                  </a:moveTo>
                  <a:cubicBezTo>
                    <a:pt x="395" y="21416"/>
                    <a:pt x="-213" y="20838"/>
                    <a:pt x="71" y="20312"/>
                  </a:cubicBezTo>
                  <a:cubicBezTo>
                    <a:pt x="1570" y="17028"/>
                    <a:pt x="7325" y="6491"/>
                    <a:pt x="20901" y="236"/>
                  </a:cubicBezTo>
                  <a:cubicBezTo>
                    <a:pt x="21063" y="158"/>
                    <a:pt x="21225" y="79"/>
                    <a:pt x="21387" y="0"/>
                  </a:cubicBezTo>
                  <a:cubicBezTo>
                    <a:pt x="21387" y="0"/>
                    <a:pt x="18267" y="6254"/>
                    <a:pt x="17132" y="10958"/>
                  </a:cubicBezTo>
                  <a:cubicBezTo>
                    <a:pt x="16524" y="13507"/>
                    <a:pt x="17294" y="14926"/>
                    <a:pt x="18104" y="15714"/>
                  </a:cubicBezTo>
                  <a:cubicBezTo>
                    <a:pt x="18712" y="16292"/>
                    <a:pt x="18510" y="17080"/>
                    <a:pt x="17618" y="17501"/>
                  </a:cubicBezTo>
                  <a:cubicBezTo>
                    <a:pt x="14376" y="18946"/>
                    <a:pt x="7487" y="21600"/>
                    <a:pt x="1286" y="2144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E99C7990-85B1-4D5E-B97F-290D3D3DBC53}"/>
                </a:ext>
              </a:extLst>
            </p:cNvPr>
            <p:cNvSpPr/>
            <p:nvPr/>
          </p:nvSpPr>
          <p:spPr>
            <a:xfrm>
              <a:off x="2196049" y="2873677"/>
              <a:ext cx="568994" cy="85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79" y="19510"/>
                    <a:pt x="2284" y="17506"/>
                    <a:pt x="3785" y="15547"/>
                  </a:cubicBezTo>
                  <a:cubicBezTo>
                    <a:pt x="5221" y="13587"/>
                    <a:pt x="6917" y="11715"/>
                    <a:pt x="8744" y="9885"/>
                  </a:cubicBezTo>
                  <a:cubicBezTo>
                    <a:pt x="9658" y="8971"/>
                    <a:pt x="10637" y="8100"/>
                    <a:pt x="11551" y="7185"/>
                  </a:cubicBezTo>
                  <a:lnTo>
                    <a:pt x="13051" y="5879"/>
                  </a:lnTo>
                  <a:lnTo>
                    <a:pt x="13835" y="5226"/>
                  </a:lnTo>
                  <a:lnTo>
                    <a:pt x="14618" y="4616"/>
                  </a:lnTo>
                  <a:cubicBezTo>
                    <a:pt x="16706" y="2961"/>
                    <a:pt x="19120" y="1437"/>
                    <a:pt x="21600" y="0"/>
                  </a:cubicBezTo>
                  <a:cubicBezTo>
                    <a:pt x="19512" y="1655"/>
                    <a:pt x="17358" y="3310"/>
                    <a:pt x="15401" y="5052"/>
                  </a:cubicBezTo>
                  <a:cubicBezTo>
                    <a:pt x="13443" y="6750"/>
                    <a:pt x="11551" y="8535"/>
                    <a:pt x="9788" y="10321"/>
                  </a:cubicBezTo>
                  <a:cubicBezTo>
                    <a:pt x="7961" y="12106"/>
                    <a:pt x="6265" y="13979"/>
                    <a:pt x="4633" y="15852"/>
                  </a:cubicBezTo>
                  <a:cubicBezTo>
                    <a:pt x="3002" y="17768"/>
                    <a:pt x="1436" y="19640"/>
                    <a:pt x="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41420D0-2816-42FE-B063-AF24F6005418}"/>
                </a:ext>
              </a:extLst>
            </p:cNvPr>
            <p:cNvSpPr txBox="1"/>
            <p:nvPr/>
          </p:nvSpPr>
          <p:spPr>
            <a:xfrm>
              <a:off x="2265234" y="3546064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3B359AF-2C42-4E9B-ADE3-3E072BF29627}"/>
              </a:ext>
            </a:extLst>
          </p:cNvPr>
          <p:cNvGrpSpPr/>
          <p:nvPr/>
        </p:nvGrpSpPr>
        <p:grpSpPr>
          <a:xfrm>
            <a:off x="4369755" y="1288991"/>
            <a:ext cx="1442468" cy="1792902"/>
            <a:chOff x="4499517" y="1570347"/>
            <a:chExt cx="1216105" cy="1511546"/>
          </a:xfrm>
        </p:grpSpPr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4D0CE5E-D905-4527-8CAB-21FD7D47D01E}"/>
                </a:ext>
              </a:extLst>
            </p:cNvPr>
            <p:cNvSpPr/>
            <p:nvPr/>
          </p:nvSpPr>
          <p:spPr>
            <a:xfrm>
              <a:off x="4671419" y="2601750"/>
              <a:ext cx="1044203" cy="48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94" extrusionOk="0">
                  <a:moveTo>
                    <a:pt x="8654" y="17157"/>
                  </a:moveTo>
                  <a:cubicBezTo>
                    <a:pt x="11527" y="18689"/>
                    <a:pt x="14471" y="20068"/>
                    <a:pt x="17379" y="19762"/>
                  </a:cubicBezTo>
                  <a:cubicBezTo>
                    <a:pt x="17734" y="19685"/>
                    <a:pt x="18089" y="19608"/>
                    <a:pt x="18443" y="19532"/>
                  </a:cubicBezTo>
                  <a:cubicBezTo>
                    <a:pt x="18798" y="19379"/>
                    <a:pt x="19153" y="19226"/>
                    <a:pt x="19472" y="18919"/>
                  </a:cubicBezTo>
                  <a:cubicBezTo>
                    <a:pt x="20110" y="18460"/>
                    <a:pt x="20713" y="17540"/>
                    <a:pt x="20855" y="16315"/>
                  </a:cubicBezTo>
                  <a:cubicBezTo>
                    <a:pt x="20997" y="15089"/>
                    <a:pt x="20713" y="13634"/>
                    <a:pt x="20323" y="12408"/>
                  </a:cubicBezTo>
                  <a:cubicBezTo>
                    <a:pt x="19933" y="11183"/>
                    <a:pt x="19401" y="10034"/>
                    <a:pt x="18833" y="9038"/>
                  </a:cubicBezTo>
                  <a:cubicBezTo>
                    <a:pt x="18266" y="7966"/>
                    <a:pt x="17628" y="7047"/>
                    <a:pt x="16989" y="6204"/>
                  </a:cubicBezTo>
                  <a:cubicBezTo>
                    <a:pt x="17202" y="6511"/>
                    <a:pt x="17379" y="6817"/>
                    <a:pt x="17592" y="7123"/>
                  </a:cubicBezTo>
                  <a:cubicBezTo>
                    <a:pt x="18053" y="7889"/>
                    <a:pt x="18514" y="8809"/>
                    <a:pt x="18869" y="9881"/>
                  </a:cubicBezTo>
                  <a:cubicBezTo>
                    <a:pt x="19046" y="10417"/>
                    <a:pt x="19188" y="11030"/>
                    <a:pt x="19330" y="11643"/>
                  </a:cubicBezTo>
                  <a:cubicBezTo>
                    <a:pt x="19436" y="12255"/>
                    <a:pt x="19472" y="13021"/>
                    <a:pt x="19401" y="13711"/>
                  </a:cubicBezTo>
                  <a:cubicBezTo>
                    <a:pt x="19330" y="14400"/>
                    <a:pt x="19117" y="15013"/>
                    <a:pt x="18869" y="15472"/>
                  </a:cubicBezTo>
                  <a:cubicBezTo>
                    <a:pt x="18621" y="15932"/>
                    <a:pt x="18337" y="16238"/>
                    <a:pt x="18053" y="16468"/>
                  </a:cubicBezTo>
                  <a:cubicBezTo>
                    <a:pt x="17769" y="16698"/>
                    <a:pt x="17486" y="16851"/>
                    <a:pt x="17166" y="17004"/>
                  </a:cubicBezTo>
                  <a:cubicBezTo>
                    <a:pt x="16883" y="17081"/>
                    <a:pt x="16563" y="17157"/>
                    <a:pt x="16280" y="17234"/>
                  </a:cubicBezTo>
                  <a:cubicBezTo>
                    <a:pt x="13868" y="17387"/>
                    <a:pt x="11527" y="16238"/>
                    <a:pt x="9257" y="14936"/>
                  </a:cubicBezTo>
                  <a:cubicBezTo>
                    <a:pt x="8122" y="14247"/>
                    <a:pt x="6987" y="13481"/>
                    <a:pt x="5888" y="12638"/>
                  </a:cubicBezTo>
                  <a:cubicBezTo>
                    <a:pt x="4788" y="11796"/>
                    <a:pt x="3689" y="10877"/>
                    <a:pt x="2589" y="9804"/>
                  </a:cubicBezTo>
                  <a:cubicBezTo>
                    <a:pt x="4824" y="11566"/>
                    <a:pt x="7058" y="13098"/>
                    <a:pt x="9328" y="14400"/>
                  </a:cubicBezTo>
                  <a:cubicBezTo>
                    <a:pt x="11598" y="15625"/>
                    <a:pt x="13939" y="16774"/>
                    <a:pt x="16244" y="16545"/>
                  </a:cubicBezTo>
                  <a:cubicBezTo>
                    <a:pt x="16528" y="16468"/>
                    <a:pt x="16812" y="16468"/>
                    <a:pt x="17095" y="16315"/>
                  </a:cubicBezTo>
                  <a:cubicBezTo>
                    <a:pt x="17379" y="16162"/>
                    <a:pt x="17663" y="16085"/>
                    <a:pt x="17911" y="15855"/>
                  </a:cubicBezTo>
                  <a:cubicBezTo>
                    <a:pt x="18443" y="15472"/>
                    <a:pt x="18940" y="14783"/>
                    <a:pt x="19082" y="13634"/>
                  </a:cubicBezTo>
                  <a:cubicBezTo>
                    <a:pt x="19223" y="12562"/>
                    <a:pt x="18940" y="11336"/>
                    <a:pt x="18621" y="10340"/>
                  </a:cubicBezTo>
                  <a:cubicBezTo>
                    <a:pt x="18301" y="9345"/>
                    <a:pt x="17876" y="8502"/>
                    <a:pt x="17415" y="7660"/>
                  </a:cubicBezTo>
                  <a:cubicBezTo>
                    <a:pt x="16528" y="6051"/>
                    <a:pt x="15499" y="4749"/>
                    <a:pt x="14435" y="3600"/>
                  </a:cubicBezTo>
                  <a:cubicBezTo>
                    <a:pt x="13371" y="2451"/>
                    <a:pt x="12307" y="1455"/>
                    <a:pt x="11172" y="613"/>
                  </a:cubicBezTo>
                  <a:cubicBezTo>
                    <a:pt x="12201" y="1226"/>
                    <a:pt x="13194" y="1991"/>
                    <a:pt x="14152" y="2911"/>
                  </a:cubicBezTo>
                  <a:cubicBezTo>
                    <a:pt x="13123" y="1838"/>
                    <a:pt x="12059" y="919"/>
                    <a:pt x="10995" y="0"/>
                  </a:cubicBezTo>
                  <a:cubicBezTo>
                    <a:pt x="13868" y="1762"/>
                    <a:pt x="16705" y="4136"/>
                    <a:pt x="19153" y="8119"/>
                  </a:cubicBezTo>
                  <a:cubicBezTo>
                    <a:pt x="19756" y="9115"/>
                    <a:pt x="20323" y="10264"/>
                    <a:pt x="20784" y="11643"/>
                  </a:cubicBezTo>
                  <a:cubicBezTo>
                    <a:pt x="21032" y="12332"/>
                    <a:pt x="21210" y="13098"/>
                    <a:pt x="21387" y="13940"/>
                  </a:cubicBezTo>
                  <a:cubicBezTo>
                    <a:pt x="21529" y="14783"/>
                    <a:pt x="21600" y="15779"/>
                    <a:pt x="21494" y="16698"/>
                  </a:cubicBezTo>
                  <a:cubicBezTo>
                    <a:pt x="21387" y="17694"/>
                    <a:pt x="21103" y="18460"/>
                    <a:pt x="20749" y="19072"/>
                  </a:cubicBezTo>
                  <a:cubicBezTo>
                    <a:pt x="20430" y="19609"/>
                    <a:pt x="20039" y="20068"/>
                    <a:pt x="19685" y="20374"/>
                  </a:cubicBezTo>
                  <a:cubicBezTo>
                    <a:pt x="19295" y="20681"/>
                    <a:pt x="18940" y="20911"/>
                    <a:pt x="18550" y="21064"/>
                  </a:cubicBezTo>
                  <a:cubicBezTo>
                    <a:pt x="18160" y="21217"/>
                    <a:pt x="17769" y="21294"/>
                    <a:pt x="17379" y="21370"/>
                  </a:cubicBezTo>
                  <a:cubicBezTo>
                    <a:pt x="14294" y="21600"/>
                    <a:pt x="11350" y="20145"/>
                    <a:pt x="8441" y="18383"/>
                  </a:cubicBezTo>
                  <a:cubicBezTo>
                    <a:pt x="5568" y="16545"/>
                    <a:pt x="2731" y="14323"/>
                    <a:pt x="0" y="11643"/>
                  </a:cubicBezTo>
                  <a:cubicBezTo>
                    <a:pt x="2908" y="13711"/>
                    <a:pt x="5781" y="15549"/>
                    <a:pt x="8654" y="1715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DEAA40A5-8CEB-4479-B67B-D96B05E5E386}"/>
                </a:ext>
              </a:extLst>
            </p:cNvPr>
            <p:cNvSpPr/>
            <p:nvPr/>
          </p:nvSpPr>
          <p:spPr>
            <a:xfrm>
              <a:off x="4499517" y="1570347"/>
              <a:ext cx="995952" cy="134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97" extrusionOk="0">
                  <a:moveTo>
                    <a:pt x="20308" y="21140"/>
                  </a:moveTo>
                  <a:cubicBezTo>
                    <a:pt x="21120" y="21086"/>
                    <a:pt x="21600" y="20463"/>
                    <a:pt x="21305" y="19922"/>
                  </a:cubicBezTo>
                  <a:cubicBezTo>
                    <a:pt x="19606" y="16592"/>
                    <a:pt x="13440" y="6036"/>
                    <a:pt x="480" y="217"/>
                  </a:cubicBezTo>
                  <a:cubicBezTo>
                    <a:pt x="332" y="135"/>
                    <a:pt x="148" y="81"/>
                    <a:pt x="0" y="0"/>
                  </a:cubicBezTo>
                  <a:cubicBezTo>
                    <a:pt x="0" y="0"/>
                    <a:pt x="3397" y="6307"/>
                    <a:pt x="4874" y="11071"/>
                  </a:cubicBezTo>
                  <a:cubicBezTo>
                    <a:pt x="5686" y="13642"/>
                    <a:pt x="5095" y="15158"/>
                    <a:pt x="4431" y="15997"/>
                  </a:cubicBezTo>
                  <a:cubicBezTo>
                    <a:pt x="3914" y="16620"/>
                    <a:pt x="4172" y="17432"/>
                    <a:pt x="5022" y="17811"/>
                  </a:cubicBezTo>
                  <a:cubicBezTo>
                    <a:pt x="8197" y="19164"/>
                    <a:pt x="14695" y="21600"/>
                    <a:pt x="20308" y="211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771EC6DD-75E6-4EAB-B58D-938F8BA3A17E}"/>
                </a:ext>
              </a:extLst>
            </p:cNvPr>
            <p:cNvSpPr/>
            <p:nvPr/>
          </p:nvSpPr>
          <p:spPr>
            <a:xfrm>
              <a:off x="4654229" y="1742248"/>
              <a:ext cx="623997" cy="81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0529" y="19449"/>
                    <a:pt x="19160" y="17436"/>
                    <a:pt x="17613" y="15422"/>
                  </a:cubicBezTo>
                  <a:cubicBezTo>
                    <a:pt x="16126" y="13454"/>
                    <a:pt x="14400" y="11532"/>
                    <a:pt x="12615" y="9702"/>
                  </a:cubicBezTo>
                  <a:cubicBezTo>
                    <a:pt x="11722" y="8786"/>
                    <a:pt x="10770" y="7917"/>
                    <a:pt x="9818" y="7002"/>
                  </a:cubicBezTo>
                  <a:lnTo>
                    <a:pt x="8331" y="5720"/>
                  </a:lnTo>
                  <a:lnTo>
                    <a:pt x="7557" y="5080"/>
                  </a:lnTo>
                  <a:lnTo>
                    <a:pt x="6783" y="4485"/>
                  </a:lnTo>
                  <a:cubicBezTo>
                    <a:pt x="4701" y="2837"/>
                    <a:pt x="2380" y="1327"/>
                    <a:pt x="0" y="0"/>
                  </a:cubicBezTo>
                  <a:cubicBezTo>
                    <a:pt x="2083" y="1647"/>
                    <a:pt x="4165" y="3249"/>
                    <a:pt x="6069" y="4988"/>
                  </a:cubicBezTo>
                  <a:cubicBezTo>
                    <a:pt x="8033" y="6681"/>
                    <a:pt x="9878" y="8466"/>
                    <a:pt x="11663" y="10251"/>
                  </a:cubicBezTo>
                  <a:cubicBezTo>
                    <a:pt x="13448" y="12036"/>
                    <a:pt x="15173" y="13912"/>
                    <a:pt x="16840" y="15788"/>
                  </a:cubicBezTo>
                  <a:cubicBezTo>
                    <a:pt x="18506" y="17710"/>
                    <a:pt x="20112" y="19632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F0F74D8-8340-421A-866A-6EA7F0A61D7B}"/>
                </a:ext>
              </a:extLst>
            </p:cNvPr>
            <p:cNvSpPr txBox="1"/>
            <p:nvPr/>
          </p:nvSpPr>
          <p:spPr>
            <a:xfrm>
              <a:off x="4788978" y="239850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4AD6431-7044-4FEE-A277-53187AD18470}"/>
              </a:ext>
            </a:extLst>
          </p:cNvPr>
          <p:cNvGrpSpPr/>
          <p:nvPr/>
        </p:nvGrpSpPr>
        <p:grpSpPr>
          <a:xfrm>
            <a:off x="6476513" y="2390212"/>
            <a:ext cx="1341109" cy="1875861"/>
            <a:chOff x="6648277" y="2684586"/>
            <a:chExt cx="1130652" cy="1581487"/>
          </a:xfrm>
        </p:grpSpPr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555C2B57-DC4B-49E7-8AED-ACE396D98A35}"/>
                </a:ext>
              </a:extLst>
            </p:cNvPr>
            <p:cNvSpPr/>
            <p:nvPr/>
          </p:nvSpPr>
          <p:spPr>
            <a:xfrm>
              <a:off x="6648277" y="3767560"/>
              <a:ext cx="1034520" cy="49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extrusionOk="0">
                  <a:moveTo>
                    <a:pt x="13103" y="16386"/>
                  </a:moveTo>
                  <a:cubicBezTo>
                    <a:pt x="10237" y="18248"/>
                    <a:pt x="7336" y="20036"/>
                    <a:pt x="4363" y="20110"/>
                  </a:cubicBezTo>
                  <a:cubicBezTo>
                    <a:pt x="4005" y="20036"/>
                    <a:pt x="3646" y="20036"/>
                    <a:pt x="3288" y="20036"/>
                  </a:cubicBezTo>
                  <a:cubicBezTo>
                    <a:pt x="2930" y="19961"/>
                    <a:pt x="2572" y="19812"/>
                    <a:pt x="2250" y="19589"/>
                  </a:cubicBezTo>
                  <a:cubicBezTo>
                    <a:pt x="1569" y="19217"/>
                    <a:pt x="960" y="18472"/>
                    <a:pt x="745" y="17280"/>
                  </a:cubicBezTo>
                  <a:cubicBezTo>
                    <a:pt x="566" y="16088"/>
                    <a:pt x="817" y="14599"/>
                    <a:pt x="1175" y="13407"/>
                  </a:cubicBezTo>
                  <a:cubicBezTo>
                    <a:pt x="1533" y="12141"/>
                    <a:pt x="2035" y="11023"/>
                    <a:pt x="2572" y="9906"/>
                  </a:cubicBezTo>
                  <a:cubicBezTo>
                    <a:pt x="3109" y="8789"/>
                    <a:pt x="3718" y="7821"/>
                    <a:pt x="4327" y="6852"/>
                  </a:cubicBezTo>
                  <a:cubicBezTo>
                    <a:pt x="4148" y="7150"/>
                    <a:pt x="3933" y="7448"/>
                    <a:pt x="3754" y="7821"/>
                  </a:cubicBezTo>
                  <a:cubicBezTo>
                    <a:pt x="3288" y="8640"/>
                    <a:pt x="2894" y="9608"/>
                    <a:pt x="2536" y="10651"/>
                  </a:cubicBezTo>
                  <a:cubicBezTo>
                    <a:pt x="2357" y="11172"/>
                    <a:pt x="2214" y="11768"/>
                    <a:pt x="2142" y="12439"/>
                  </a:cubicBezTo>
                  <a:cubicBezTo>
                    <a:pt x="2070" y="13034"/>
                    <a:pt x="2034" y="13779"/>
                    <a:pt x="2142" y="14450"/>
                  </a:cubicBezTo>
                  <a:cubicBezTo>
                    <a:pt x="2249" y="15120"/>
                    <a:pt x="2464" y="15716"/>
                    <a:pt x="2751" y="16088"/>
                  </a:cubicBezTo>
                  <a:cubicBezTo>
                    <a:pt x="3002" y="16461"/>
                    <a:pt x="3324" y="16759"/>
                    <a:pt x="3611" y="16908"/>
                  </a:cubicBezTo>
                  <a:cubicBezTo>
                    <a:pt x="3897" y="17131"/>
                    <a:pt x="4219" y="17205"/>
                    <a:pt x="4506" y="17280"/>
                  </a:cubicBezTo>
                  <a:cubicBezTo>
                    <a:pt x="4793" y="17354"/>
                    <a:pt x="5115" y="17354"/>
                    <a:pt x="5437" y="17354"/>
                  </a:cubicBezTo>
                  <a:cubicBezTo>
                    <a:pt x="7873" y="17205"/>
                    <a:pt x="10202" y="15716"/>
                    <a:pt x="12458" y="14152"/>
                  </a:cubicBezTo>
                  <a:cubicBezTo>
                    <a:pt x="13569" y="13332"/>
                    <a:pt x="14679" y="12364"/>
                    <a:pt x="15790" y="11396"/>
                  </a:cubicBezTo>
                  <a:cubicBezTo>
                    <a:pt x="16864" y="10353"/>
                    <a:pt x="17975" y="9385"/>
                    <a:pt x="19014" y="8193"/>
                  </a:cubicBezTo>
                  <a:cubicBezTo>
                    <a:pt x="16828" y="10204"/>
                    <a:pt x="14608" y="11992"/>
                    <a:pt x="12351" y="13556"/>
                  </a:cubicBezTo>
                  <a:cubicBezTo>
                    <a:pt x="10094" y="15045"/>
                    <a:pt x="7766" y="16461"/>
                    <a:pt x="5437" y="16610"/>
                  </a:cubicBezTo>
                  <a:cubicBezTo>
                    <a:pt x="5151" y="16610"/>
                    <a:pt x="4864" y="16610"/>
                    <a:pt x="4578" y="16535"/>
                  </a:cubicBezTo>
                  <a:cubicBezTo>
                    <a:pt x="4291" y="16461"/>
                    <a:pt x="4005" y="16386"/>
                    <a:pt x="3718" y="16163"/>
                  </a:cubicBezTo>
                  <a:cubicBezTo>
                    <a:pt x="3181" y="15865"/>
                    <a:pt x="2643" y="15269"/>
                    <a:pt x="2464" y="14226"/>
                  </a:cubicBezTo>
                  <a:cubicBezTo>
                    <a:pt x="2285" y="13183"/>
                    <a:pt x="2536" y="11992"/>
                    <a:pt x="2823" y="11023"/>
                  </a:cubicBezTo>
                  <a:cubicBezTo>
                    <a:pt x="3109" y="9981"/>
                    <a:pt x="3539" y="9087"/>
                    <a:pt x="3933" y="8268"/>
                  </a:cubicBezTo>
                  <a:cubicBezTo>
                    <a:pt x="4793" y="6554"/>
                    <a:pt x="5760" y="5214"/>
                    <a:pt x="6799" y="3948"/>
                  </a:cubicBezTo>
                  <a:cubicBezTo>
                    <a:pt x="7802" y="2681"/>
                    <a:pt x="8876" y="1564"/>
                    <a:pt x="9987" y="596"/>
                  </a:cubicBezTo>
                  <a:cubicBezTo>
                    <a:pt x="8984" y="1341"/>
                    <a:pt x="8017" y="2234"/>
                    <a:pt x="7049" y="3277"/>
                  </a:cubicBezTo>
                  <a:cubicBezTo>
                    <a:pt x="8052" y="2086"/>
                    <a:pt x="9091" y="1043"/>
                    <a:pt x="10130" y="0"/>
                  </a:cubicBezTo>
                  <a:cubicBezTo>
                    <a:pt x="7300" y="2086"/>
                    <a:pt x="4506" y="4841"/>
                    <a:pt x="2178" y="9012"/>
                  </a:cubicBezTo>
                  <a:cubicBezTo>
                    <a:pt x="1605" y="10055"/>
                    <a:pt x="1067" y="11247"/>
                    <a:pt x="638" y="12662"/>
                  </a:cubicBezTo>
                  <a:cubicBezTo>
                    <a:pt x="423" y="13332"/>
                    <a:pt x="243" y="14152"/>
                    <a:pt x="100" y="14971"/>
                  </a:cubicBezTo>
                  <a:cubicBezTo>
                    <a:pt x="-7" y="15790"/>
                    <a:pt x="-43" y="16759"/>
                    <a:pt x="64" y="17652"/>
                  </a:cubicBezTo>
                  <a:cubicBezTo>
                    <a:pt x="208" y="18546"/>
                    <a:pt x="530" y="19365"/>
                    <a:pt x="888" y="19812"/>
                  </a:cubicBezTo>
                  <a:cubicBezTo>
                    <a:pt x="1246" y="20334"/>
                    <a:pt x="1641" y="20706"/>
                    <a:pt x="1999" y="20930"/>
                  </a:cubicBezTo>
                  <a:cubicBezTo>
                    <a:pt x="2393" y="21153"/>
                    <a:pt x="2787" y="21302"/>
                    <a:pt x="3181" y="21451"/>
                  </a:cubicBezTo>
                  <a:cubicBezTo>
                    <a:pt x="3575" y="21526"/>
                    <a:pt x="3969" y="21526"/>
                    <a:pt x="4363" y="21600"/>
                  </a:cubicBezTo>
                  <a:cubicBezTo>
                    <a:pt x="7479" y="21451"/>
                    <a:pt x="10417" y="19514"/>
                    <a:pt x="13282" y="17429"/>
                  </a:cubicBezTo>
                  <a:cubicBezTo>
                    <a:pt x="16148" y="15269"/>
                    <a:pt x="18906" y="12662"/>
                    <a:pt x="21557" y="9757"/>
                  </a:cubicBezTo>
                  <a:cubicBezTo>
                    <a:pt x="18763" y="12215"/>
                    <a:pt x="15969" y="14450"/>
                    <a:pt x="13103" y="1638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FD6A5E4A-D8C3-463B-B3D7-77355FE5CBC8}"/>
                </a:ext>
              </a:extLst>
            </p:cNvPr>
            <p:cNvSpPr/>
            <p:nvPr/>
          </p:nvSpPr>
          <p:spPr>
            <a:xfrm>
              <a:off x="6871747" y="2684586"/>
              <a:ext cx="907182" cy="140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25" extrusionOk="0">
                  <a:moveTo>
                    <a:pt x="1286" y="21416"/>
                  </a:moveTo>
                  <a:cubicBezTo>
                    <a:pt x="395" y="21390"/>
                    <a:pt x="-213" y="20813"/>
                    <a:pt x="71" y="20288"/>
                  </a:cubicBezTo>
                  <a:cubicBezTo>
                    <a:pt x="1570" y="17007"/>
                    <a:pt x="7325" y="6483"/>
                    <a:pt x="20901" y="236"/>
                  </a:cubicBezTo>
                  <a:cubicBezTo>
                    <a:pt x="21063" y="157"/>
                    <a:pt x="21225" y="79"/>
                    <a:pt x="21387" y="0"/>
                  </a:cubicBezTo>
                  <a:cubicBezTo>
                    <a:pt x="21387" y="0"/>
                    <a:pt x="18267" y="6246"/>
                    <a:pt x="17132" y="10944"/>
                  </a:cubicBezTo>
                  <a:cubicBezTo>
                    <a:pt x="16524" y="13490"/>
                    <a:pt x="17294" y="14907"/>
                    <a:pt x="18104" y="15695"/>
                  </a:cubicBezTo>
                  <a:cubicBezTo>
                    <a:pt x="18712" y="16272"/>
                    <a:pt x="18510" y="17060"/>
                    <a:pt x="17618" y="17479"/>
                  </a:cubicBezTo>
                  <a:cubicBezTo>
                    <a:pt x="14376" y="18949"/>
                    <a:pt x="7487" y="21600"/>
                    <a:pt x="1286" y="2141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B6F9B9CF-C18C-4C65-ACC8-60123733F714}"/>
                </a:ext>
              </a:extLst>
            </p:cNvPr>
            <p:cNvSpPr/>
            <p:nvPr/>
          </p:nvSpPr>
          <p:spPr>
            <a:xfrm>
              <a:off x="7060839" y="2873676"/>
              <a:ext cx="568994" cy="85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79" y="19510"/>
                    <a:pt x="2284" y="17506"/>
                    <a:pt x="3785" y="15547"/>
                  </a:cubicBezTo>
                  <a:cubicBezTo>
                    <a:pt x="5221" y="13587"/>
                    <a:pt x="6917" y="11715"/>
                    <a:pt x="8744" y="9885"/>
                  </a:cubicBezTo>
                  <a:cubicBezTo>
                    <a:pt x="9658" y="8971"/>
                    <a:pt x="10637" y="8100"/>
                    <a:pt x="11551" y="7185"/>
                  </a:cubicBezTo>
                  <a:lnTo>
                    <a:pt x="13051" y="5879"/>
                  </a:lnTo>
                  <a:lnTo>
                    <a:pt x="13835" y="5226"/>
                  </a:lnTo>
                  <a:lnTo>
                    <a:pt x="14618" y="4616"/>
                  </a:lnTo>
                  <a:cubicBezTo>
                    <a:pt x="16706" y="2961"/>
                    <a:pt x="19120" y="1437"/>
                    <a:pt x="21600" y="0"/>
                  </a:cubicBezTo>
                  <a:cubicBezTo>
                    <a:pt x="19512" y="1655"/>
                    <a:pt x="17358" y="3310"/>
                    <a:pt x="15401" y="5052"/>
                  </a:cubicBezTo>
                  <a:cubicBezTo>
                    <a:pt x="13443" y="6750"/>
                    <a:pt x="11551" y="8535"/>
                    <a:pt x="9788" y="10321"/>
                  </a:cubicBezTo>
                  <a:cubicBezTo>
                    <a:pt x="7961" y="12106"/>
                    <a:pt x="6265" y="13979"/>
                    <a:pt x="4633" y="15852"/>
                  </a:cubicBezTo>
                  <a:cubicBezTo>
                    <a:pt x="3067" y="17724"/>
                    <a:pt x="1501" y="19640"/>
                    <a:pt x="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5B82ED7-58AE-4CA9-8A39-D2058E1D8BC7}"/>
                </a:ext>
              </a:extLst>
            </p:cNvPr>
            <p:cNvSpPr txBox="1"/>
            <p:nvPr/>
          </p:nvSpPr>
          <p:spPr>
            <a:xfrm>
              <a:off x="7111554" y="3517910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F87C7339-9A9B-4FA4-A969-0409AEA97174}"/>
              </a:ext>
            </a:extLst>
          </p:cNvPr>
          <p:cNvGrpSpPr/>
          <p:nvPr/>
        </p:nvGrpSpPr>
        <p:grpSpPr>
          <a:xfrm>
            <a:off x="9034203" y="1615601"/>
            <a:ext cx="1442469" cy="1792903"/>
            <a:chOff x="9192406" y="1896957"/>
            <a:chExt cx="1216106" cy="1511547"/>
          </a:xfrm>
        </p:grpSpPr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CE773C8F-1574-45CA-990C-F62C164B6920}"/>
                </a:ext>
              </a:extLst>
            </p:cNvPr>
            <p:cNvSpPr/>
            <p:nvPr/>
          </p:nvSpPr>
          <p:spPr>
            <a:xfrm>
              <a:off x="9364309" y="2928361"/>
              <a:ext cx="1044203" cy="48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94" extrusionOk="0">
                  <a:moveTo>
                    <a:pt x="8654" y="17157"/>
                  </a:moveTo>
                  <a:cubicBezTo>
                    <a:pt x="11527" y="18689"/>
                    <a:pt x="14471" y="20068"/>
                    <a:pt x="17379" y="19762"/>
                  </a:cubicBezTo>
                  <a:cubicBezTo>
                    <a:pt x="17734" y="19685"/>
                    <a:pt x="18089" y="19608"/>
                    <a:pt x="18443" y="19532"/>
                  </a:cubicBezTo>
                  <a:cubicBezTo>
                    <a:pt x="18798" y="19379"/>
                    <a:pt x="19153" y="19226"/>
                    <a:pt x="19472" y="18919"/>
                  </a:cubicBezTo>
                  <a:cubicBezTo>
                    <a:pt x="20110" y="18460"/>
                    <a:pt x="20713" y="17540"/>
                    <a:pt x="20855" y="16315"/>
                  </a:cubicBezTo>
                  <a:cubicBezTo>
                    <a:pt x="20997" y="15089"/>
                    <a:pt x="20713" y="13634"/>
                    <a:pt x="20323" y="12408"/>
                  </a:cubicBezTo>
                  <a:cubicBezTo>
                    <a:pt x="19933" y="11183"/>
                    <a:pt x="19401" y="10034"/>
                    <a:pt x="18833" y="9038"/>
                  </a:cubicBezTo>
                  <a:cubicBezTo>
                    <a:pt x="18266" y="7966"/>
                    <a:pt x="17628" y="7047"/>
                    <a:pt x="16989" y="6204"/>
                  </a:cubicBezTo>
                  <a:cubicBezTo>
                    <a:pt x="17202" y="6511"/>
                    <a:pt x="17379" y="6817"/>
                    <a:pt x="17592" y="7123"/>
                  </a:cubicBezTo>
                  <a:cubicBezTo>
                    <a:pt x="18053" y="7889"/>
                    <a:pt x="18514" y="8809"/>
                    <a:pt x="18869" y="9881"/>
                  </a:cubicBezTo>
                  <a:cubicBezTo>
                    <a:pt x="19046" y="10417"/>
                    <a:pt x="19188" y="11030"/>
                    <a:pt x="19330" y="11643"/>
                  </a:cubicBezTo>
                  <a:cubicBezTo>
                    <a:pt x="19436" y="12255"/>
                    <a:pt x="19472" y="13021"/>
                    <a:pt x="19401" y="13711"/>
                  </a:cubicBezTo>
                  <a:cubicBezTo>
                    <a:pt x="19330" y="14400"/>
                    <a:pt x="19117" y="15013"/>
                    <a:pt x="18869" y="15472"/>
                  </a:cubicBezTo>
                  <a:cubicBezTo>
                    <a:pt x="18621" y="15932"/>
                    <a:pt x="18337" y="16238"/>
                    <a:pt x="18053" y="16468"/>
                  </a:cubicBezTo>
                  <a:cubicBezTo>
                    <a:pt x="17769" y="16698"/>
                    <a:pt x="17486" y="16851"/>
                    <a:pt x="17166" y="17004"/>
                  </a:cubicBezTo>
                  <a:cubicBezTo>
                    <a:pt x="16883" y="17081"/>
                    <a:pt x="16563" y="17157"/>
                    <a:pt x="16280" y="17234"/>
                  </a:cubicBezTo>
                  <a:cubicBezTo>
                    <a:pt x="13868" y="17387"/>
                    <a:pt x="11527" y="16238"/>
                    <a:pt x="9257" y="14936"/>
                  </a:cubicBezTo>
                  <a:cubicBezTo>
                    <a:pt x="8122" y="14247"/>
                    <a:pt x="6987" y="13481"/>
                    <a:pt x="5888" y="12638"/>
                  </a:cubicBezTo>
                  <a:cubicBezTo>
                    <a:pt x="4788" y="11796"/>
                    <a:pt x="3689" y="10877"/>
                    <a:pt x="2589" y="9804"/>
                  </a:cubicBezTo>
                  <a:cubicBezTo>
                    <a:pt x="4824" y="11566"/>
                    <a:pt x="7058" y="13098"/>
                    <a:pt x="9328" y="14400"/>
                  </a:cubicBezTo>
                  <a:cubicBezTo>
                    <a:pt x="11598" y="15625"/>
                    <a:pt x="13939" y="16774"/>
                    <a:pt x="16244" y="16545"/>
                  </a:cubicBezTo>
                  <a:cubicBezTo>
                    <a:pt x="16528" y="16468"/>
                    <a:pt x="16812" y="16468"/>
                    <a:pt x="17095" y="16315"/>
                  </a:cubicBezTo>
                  <a:cubicBezTo>
                    <a:pt x="17379" y="16162"/>
                    <a:pt x="17663" y="16085"/>
                    <a:pt x="17911" y="15855"/>
                  </a:cubicBezTo>
                  <a:cubicBezTo>
                    <a:pt x="18443" y="15472"/>
                    <a:pt x="18940" y="14783"/>
                    <a:pt x="19082" y="13634"/>
                  </a:cubicBezTo>
                  <a:cubicBezTo>
                    <a:pt x="19223" y="12562"/>
                    <a:pt x="18940" y="11336"/>
                    <a:pt x="18621" y="10340"/>
                  </a:cubicBezTo>
                  <a:cubicBezTo>
                    <a:pt x="18301" y="9345"/>
                    <a:pt x="17876" y="8502"/>
                    <a:pt x="17415" y="7660"/>
                  </a:cubicBezTo>
                  <a:cubicBezTo>
                    <a:pt x="16528" y="6051"/>
                    <a:pt x="15499" y="4749"/>
                    <a:pt x="14435" y="3600"/>
                  </a:cubicBezTo>
                  <a:cubicBezTo>
                    <a:pt x="13371" y="2451"/>
                    <a:pt x="12307" y="1455"/>
                    <a:pt x="11172" y="613"/>
                  </a:cubicBezTo>
                  <a:cubicBezTo>
                    <a:pt x="12201" y="1226"/>
                    <a:pt x="13194" y="1991"/>
                    <a:pt x="14152" y="2911"/>
                  </a:cubicBezTo>
                  <a:cubicBezTo>
                    <a:pt x="13123" y="1838"/>
                    <a:pt x="12059" y="919"/>
                    <a:pt x="10995" y="0"/>
                  </a:cubicBezTo>
                  <a:cubicBezTo>
                    <a:pt x="13868" y="1762"/>
                    <a:pt x="16705" y="4136"/>
                    <a:pt x="19153" y="8119"/>
                  </a:cubicBezTo>
                  <a:cubicBezTo>
                    <a:pt x="19756" y="9115"/>
                    <a:pt x="20323" y="10264"/>
                    <a:pt x="20784" y="11643"/>
                  </a:cubicBezTo>
                  <a:cubicBezTo>
                    <a:pt x="21032" y="12332"/>
                    <a:pt x="21210" y="13098"/>
                    <a:pt x="21387" y="13940"/>
                  </a:cubicBezTo>
                  <a:cubicBezTo>
                    <a:pt x="21529" y="14783"/>
                    <a:pt x="21600" y="15779"/>
                    <a:pt x="21494" y="16698"/>
                  </a:cubicBezTo>
                  <a:cubicBezTo>
                    <a:pt x="21387" y="17694"/>
                    <a:pt x="21103" y="18460"/>
                    <a:pt x="20749" y="19072"/>
                  </a:cubicBezTo>
                  <a:cubicBezTo>
                    <a:pt x="20430" y="19609"/>
                    <a:pt x="20039" y="20068"/>
                    <a:pt x="19685" y="20374"/>
                  </a:cubicBezTo>
                  <a:cubicBezTo>
                    <a:pt x="19295" y="20681"/>
                    <a:pt x="18940" y="20911"/>
                    <a:pt x="18550" y="21064"/>
                  </a:cubicBezTo>
                  <a:cubicBezTo>
                    <a:pt x="18160" y="21217"/>
                    <a:pt x="17769" y="21294"/>
                    <a:pt x="17379" y="21370"/>
                  </a:cubicBezTo>
                  <a:cubicBezTo>
                    <a:pt x="14294" y="21600"/>
                    <a:pt x="11350" y="20145"/>
                    <a:pt x="8441" y="18383"/>
                  </a:cubicBezTo>
                  <a:cubicBezTo>
                    <a:pt x="5568" y="16545"/>
                    <a:pt x="2731" y="14323"/>
                    <a:pt x="0" y="11643"/>
                  </a:cubicBezTo>
                  <a:cubicBezTo>
                    <a:pt x="2908" y="13711"/>
                    <a:pt x="5781" y="15549"/>
                    <a:pt x="8654" y="1715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A06AA60E-4D01-4235-9F8E-A45A64AB3931}"/>
                </a:ext>
              </a:extLst>
            </p:cNvPr>
            <p:cNvSpPr/>
            <p:nvPr/>
          </p:nvSpPr>
          <p:spPr>
            <a:xfrm>
              <a:off x="9192406" y="1896957"/>
              <a:ext cx="995952" cy="134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17" extrusionOk="0">
                  <a:moveTo>
                    <a:pt x="20308" y="21166"/>
                  </a:moveTo>
                  <a:cubicBezTo>
                    <a:pt x="21120" y="21112"/>
                    <a:pt x="21600" y="20489"/>
                    <a:pt x="21305" y="19947"/>
                  </a:cubicBezTo>
                  <a:cubicBezTo>
                    <a:pt x="19606" y="16613"/>
                    <a:pt x="13440" y="6044"/>
                    <a:pt x="480" y="217"/>
                  </a:cubicBezTo>
                  <a:cubicBezTo>
                    <a:pt x="332" y="136"/>
                    <a:pt x="148" y="81"/>
                    <a:pt x="0" y="0"/>
                  </a:cubicBezTo>
                  <a:cubicBezTo>
                    <a:pt x="0" y="0"/>
                    <a:pt x="3397" y="6315"/>
                    <a:pt x="4874" y="11085"/>
                  </a:cubicBezTo>
                  <a:cubicBezTo>
                    <a:pt x="5686" y="13659"/>
                    <a:pt x="5095" y="15177"/>
                    <a:pt x="4431" y="16017"/>
                  </a:cubicBezTo>
                  <a:cubicBezTo>
                    <a:pt x="3914" y="16640"/>
                    <a:pt x="4172" y="17453"/>
                    <a:pt x="5022" y="17833"/>
                  </a:cubicBezTo>
                  <a:cubicBezTo>
                    <a:pt x="8160" y="19161"/>
                    <a:pt x="14658" y="21600"/>
                    <a:pt x="20308" y="2116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1B77234E-B66C-48A7-A87D-7B86EBF05CDD}"/>
                </a:ext>
              </a:extLst>
            </p:cNvPr>
            <p:cNvSpPr/>
            <p:nvPr/>
          </p:nvSpPr>
          <p:spPr>
            <a:xfrm>
              <a:off x="9347118" y="2068859"/>
              <a:ext cx="623997" cy="81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0529" y="19449"/>
                    <a:pt x="19160" y="17436"/>
                    <a:pt x="17613" y="15422"/>
                  </a:cubicBezTo>
                  <a:cubicBezTo>
                    <a:pt x="16126" y="13454"/>
                    <a:pt x="14400" y="11532"/>
                    <a:pt x="12615" y="9702"/>
                  </a:cubicBezTo>
                  <a:cubicBezTo>
                    <a:pt x="11722" y="8786"/>
                    <a:pt x="10770" y="7917"/>
                    <a:pt x="9818" y="7002"/>
                  </a:cubicBezTo>
                  <a:lnTo>
                    <a:pt x="8331" y="5720"/>
                  </a:lnTo>
                  <a:lnTo>
                    <a:pt x="7557" y="5080"/>
                  </a:lnTo>
                  <a:lnTo>
                    <a:pt x="6783" y="4485"/>
                  </a:lnTo>
                  <a:cubicBezTo>
                    <a:pt x="4701" y="2837"/>
                    <a:pt x="2380" y="1327"/>
                    <a:pt x="0" y="0"/>
                  </a:cubicBezTo>
                  <a:cubicBezTo>
                    <a:pt x="2083" y="1647"/>
                    <a:pt x="4165" y="3249"/>
                    <a:pt x="6069" y="4988"/>
                  </a:cubicBezTo>
                  <a:cubicBezTo>
                    <a:pt x="8033" y="6681"/>
                    <a:pt x="9878" y="8466"/>
                    <a:pt x="11663" y="10251"/>
                  </a:cubicBezTo>
                  <a:cubicBezTo>
                    <a:pt x="13448" y="12036"/>
                    <a:pt x="15173" y="13912"/>
                    <a:pt x="16840" y="15788"/>
                  </a:cubicBezTo>
                  <a:cubicBezTo>
                    <a:pt x="18506" y="17710"/>
                    <a:pt x="20112" y="19632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BE824D3-9583-4E1A-8021-C85D7545D976}"/>
                </a:ext>
              </a:extLst>
            </p:cNvPr>
            <p:cNvSpPr txBox="1"/>
            <p:nvPr/>
          </p:nvSpPr>
          <p:spPr>
            <a:xfrm>
              <a:off x="9488994" y="2745981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494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8753</TotalTime>
  <Words>247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Shark Fins – Slide Template</vt:lpstr>
      <vt:lpstr>Shark Fins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Shark Fins</dc:title>
  <dc:creator>PresentationGO.com</dc:creator>
  <dc:description>© Copyright PresentationGO.com</dc:description>
  <dcterms:created xsi:type="dcterms:W3CDTF">2014-11-26T05:14:11Z</dcterms:created>
  <dcterms:modified xsi:type="dcterms:W3CDTF">2021-07-01T18:39:56Z</dcterms:modified>
  <cp:category>Graphics &amp; Metaphors</cp:category>
</cp:coreProperties>
</file>