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3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6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5340" y="5982900"/>
            <a:ext cx="394131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raphic 5" descr="Shell">
            <a:extLst>
              <a:ext uri="{FF2B5EF4-FFF2-40B4-BE49-F238E27FC236}">
                <a16:creationId xmlns:a16="http://schemas.microsoft.com/office/drawing/2014/main" id="{745173BA-9DA2-4B06-B360-99EFADE05C85}"/>
              </a:ext>
            </a:extLst>
          </p:cNvPr>
          <p:cNvSpPr/>
          <p:nvPr/>
        </p:nvSpPr>
        <p:spPr>
          <a:xfrm>
            <a:off x="4270180" y="2966431"/>
            <a:ext cx="3651639" cy="3058248"/>
          </a:xfrm>
          <a:custGeom>
            <a:avLst/>
            <a:gdLst>
              <a:gd name="connsiteX0" fmla="*/ 3734562 w 4292600"/>
              <a:gd name="connsiteY0" fmla="*/ 1513142 h 3595052"/>
              <a:gd name="connsiteX1" fmla="*/ 3267742 w 4292600"/>
              <a:gd name="connsiteY1" fmla="*/ 1856549 h 3595052"/>
              <a:gd name="connsiteX2" fmla="*/ 3133598 w 4292600"/>
              <a:gd name="connsiteY2" fmla="*/ 1824355 h 3595052"/>
              <a:gd name="connsiteX3" fmla="*/ 3138964 w 4292600"/>
              <a:gd name="connsiteY3" fmla="*/ 1690211 h 3595052"/>
              <a:gd name="connsiteX4" fmla="*/ 3611150 w 4292600"/>
              <a:gd name="connsiteY4" fmla="*/ 1346803 h 3595052"/>
              <a:gd name="connsiteX5" fmla="*/ 3739928 w 4292600"/>
              <a:gd name="connsiteY5" fmla="*/ 1384364 h 3595052"/>
              <a:gd name="connsiteX6" fmla="*/ 3734562 w 4292600"/>
              <a:gd name="connsiteY6" fmla="*/ 1513142 h 3595052"/>
              <a:gd name="connsiteX7" fmla="*/ 3734562 w 4292600"/>
              <a:gd name="connsiteY7" fmla="*/ 1513142 h 3595052"/>
              <a:gd name="connsiteX8" fmla="*/ 2709704 w 4292600"/>
              <a:gd name="connsiteY8" fmla="*/ 1545336 h 3595052"/>
              <a:gd name="connsiteX9" fmla="*/ 2693607 w 4292600"/>
              <a:gd name="connsiteY9" fmla="*/ 1539970 h 3595052"/>
              <a:gd name="connsiteX10" fmla="*/ 2650681 w 4292600"/>
              <a:gd name="connsiteY10" fmla="*/ 1400461 h 3595052"/>
              <a:gd name="connsiteX11" fmla="*/ 3037015 w 4292600"/>
              <a:gd name="connsiteY11" fmla="*/ 638524 h 3595052"/>
              <a:gd name="connsiteX12" fmla="*/ 3171158 w 4292600"/>
              <a:gd name="connsiteY12" fmla="*/ 611696 h 3595052"/>
              <a:gd name="connsiteX13" fmla="*/ 3224816 w 4292600"/>
              <a:gd name="connsiteY13" fmla="*/ 735108 h 3595052"/>
              <a:gd name="connsiteX14" fmla="*/ 2838482 w 4292600"/>
              <a:gd name="connsiteY14" fmla="*/ 1491679 h 3595052"/>
              <a:gd name="connsiteX15" fmla="*/ 2709704 w 4292600"/>
              <a:gd name="connsiteY15" fmla="*/ 1545336 h 3595052"/>
              <a:gd name="connsiteX16" fmla="*/ 2709704 w 4292600"/>
              <a:gd name="connsiteY16" fmla="*/ 1545336 h 3595052"/>
              <a:gd name="connsiteX17" fmla="*/ 2210689 w 4292600"/>
              <a:gd name="connsiteY17" fmla="*/ 1432655 h 3595052"/>
              <a:gd name="connsiteX18" fmla="*/ 2092643 w 4292600"/>
              <a:gd name="connsiteY18" fmla="*/ 1432655 h 3595052"/>
              <a:gd name="connsiteX19" fmla="*/ 2038985 w 4292600"/>
              <a:gd name="connsiteY19" fmla="*/ 1336072 h 3595052"/>
              <a:gd name="connsiteX20" fmla="*/ 2038985 w 4292600"/>
              <a:gd name="connsiteY20" fmla="*/ 488283 h 3595052"/>
              <a:gd name="connsiteX21" fmla="*/ 2087277 w 4292600"/>
              <a:gd name="connsiteY21" fmla="*/ 391700 h 3595052"/>
              <a:gd name="connsiteX22" fmla="*/ 2205323 w 4292600"/>
              <a:gd name="connsiteY22" fmla="*/ 391700 h 3595052"/>
              <a:gd name="connsiteX23" fmla="*/ 2253615 w 4292600"/>
              <a:gd name="connsiteY23" fmla="*/ 488283 h 3595052"/>
              <a:gd name="connsiteX24" fmla="*/ 2253615 w 4292600"/>
              <a:gd name="connsiteY24" fmla="*/ 1330706 h 3595052"/>
              <a:gd name="connsiteX25" fmla="*/ 2210689 w 4292600"/>
              <a:gd name="connsiteY25" fmla="*/ 1432655 h 3595052"/>
              <a:gd name="connsiteX26" fmla="*/ 2210689 w 4292600"/>
              <a:gd name="connsiteY26" fmla="*/ 1432655 h 3595052"/>
              <a:gd name="connsiteX27" fmla="*/ 1609725 w 4292600"/>
              <a:gd name="connsiteY27" fmla="*/ 1539970 h 3595052"/>
              <a:gd name="connsiteX28" fmla="*/ 1593628 w 4292600"/>
              <a:gd name="connsiteY28" fmla="*/ 1545336 h 3595052"/>
              <a:gd name="connsiteX29" fmla="*/ 1464850 w 4292600"/>
              <a:gd name="connsiteY29" fmla="*/ 1491679 h 3595052"/>
              <a:gd name="connsiteX30" fmla="*/ 1078516 w 4292600"/>
              <a:gd name="connsiteY30" fmla="*/ 735108 h 3595052"/>
              <a:gd name="connsiteX31" fmla="*/ 1132173 w 4292600"/>
              <a:gd name="connsiteY31" fmla="*/ 611696 h 3595052"/>
              <a:gd name="connsiteX32" fmla="*/ 1266317 w 4292600"/>
              <a:gd name="connsiteY32" fmla="*/ 638524 h 3595052"/>
              <a:gd name="connsiteX33" fmla="*/ 1652651 w 4292600"/>
              <a:gd name="connsiteY33" fmla="*/ 1400461 h 3595052"/>
              <a:gd name="connsiteX34" fmla="*/ 1609725 w 4292600"/>
              <a:gd name="connsiteY34" fmla="*/ 1539970 h 3595052"/>
              <a:gd name="connsiteX35" fmla="*/ 1609725 w 4292600"/>
              <a:gd name="connsiteY35" fmla="*/ 1539970 h 3595052"/>
              <a:gd name="connsiteX36" fmla="*/ 1180465 w 4292600"/>
              <a:gd name="connsiteY36" fmla="*/ 1835087 h 3595052"/>
              <a:gd name="connsiteX37" fmla="*/ 1030224 w 4292600"/>
              <a:gd name="connsiteY37" fmla="*/ 1856549 h 3595052"/>
              <a:gd name="connsiteX38" fmla="*/ 563404 w 4292600"/>
              <a:gd name="connsiteY38" fmla="*/ 1513142 h 3595052"/>
              <a:gd name="connsiteX39" fmla="*/ 552672 w 4292600"/>
              <a:gd name="connsiteY39" fmla="*/ 1373632 h 3595052"/>
              <a:gd name="connsiteX40" fmla="*/ 686816 w 4292600"/>
              <a:gd name="connsiteY40" fmla="*/ 1341438 h 3595052"/>
              <a:gd name="connsiteX41" fmla="*/ 1159002 w 4292600"/>
              <a:gd name="connsiteY41" fmla="*/ 1684846 h 3595052"/>
              <a:gd name="connsiteX42" fmla="*/ 1180465 w 4292600"/>
              <a:gd name="connsiteY42" fmla="*/ 1835087 h 3595052"/>
              <a:gd name="connsiteX43" fmla="*/ 4169188 w 4292600"/>
              <a:gd name="connsiteY43" fmla="*/ 1770698 h 3595052"/>
              <a:gd name="connsiteX44" fmla="*/ 4201383 w 4292600"/>
              <a:gd name="connsiteY44" fmla="*/ 1615091 h 3595052"/>
              <a:gd name="connsiteX45" fmla="*/ 3965289 w 4292600"/>
              <a:gd name="connsiteY45" fmla="*/ 1244854 h 3595052"/>
              <a:gd name="connsiteX46" fmla="*/ 3970655 w 4292600"/>
              <a:gd name="connsiteY46" fmla="*/ 1175099 h 3595052"/>
              <a:gd name="connsiteX47" fmla="*/ 3627247 w 4292600"/>
              <a:gd name="connsiteY47" fmla="*/ 767302 h 3595052"/>
              <a:gd name="connsiteX48" fmla="*/ 3235548 w 4292600"/>
              <a:gd name="connsiteY48" fmla="*/ 407797 h 3595052"/>
              <a:gd name="connsiteX49" fmla="*/ 2849213 w 4292600"/>
              <a:gd name="connsiteY49" fmla="*/ 139510 h 3595052"/>
              <a:gd name="connsiteX50" fmla="*/ 2725801 w 4292600"/>
              <a:gd name="connsiteY50" fmla="*/ 160973 h 3595052"/>
              <a:gd name="connsiteX51" fmla="*/ 2151666 w 4292600"/>
              <a:gd name="connsiteY51" fmla="*/ 85852 h 3595052"/>
              <a:gd name="connsiteX52" fmla="*/ 1904841 w 4292600"/>
              <a:gd name="connsiteY52" fmla="*/ 0 h 3595052"/>
              <a:gd name="connsiteX53" fmla="*/ 1577531 w 4292600"/>
              <a:gd name="connsiteY53" fmla="*/ 160973 h 3595052"/>
              <a:gd name="connsiteX54" fmla="*/ 1454118 w 4292600"/>
              <a:gd name="connsiteY54" fmla="*/ 139510 h 3595052"/>
              <a:gd name="connsiteX55" fmla="*/ 1067784 w 4292600"/>
              <a:gd name="connsiteY55" fmla="*/ 407797 h 3595052"/>
              <a:gd name="connsiteX56" fmla="*/ 676085 w 4292600"/>
              <a:gd name="connsiteY56" fmla="*/ 767302 h 3595052"/>
              <a:gd name="connsiteX57" fmla="*/ 327311 w 4292600"/>
              <a:gd name="connsiteY57" fmla="*/ 1175099 h 3595052"/>
              <a:gd name="connsiteX58" fmla="*/ 332677 w 4292600"/>
              <a:gd name="connsiteY58" fmla="*/ 1250220 h 3595052"/>
              <a:gd name="connsiteX59" fmla="*/ 96584 w 4292600"/>
              <a:gd name="connsiteY59" fmla="*/ 1620457 h 3595052"/>
              <a:gd name="connsiteX60" fmla="*/ 128778 w 4292600"/>
              <a:gd name="connsiteY60" fmla="*/ 1776063 h 3595052"/>
              <a:gd name="connsiteX61" fmla="*/ 0 w 4292600"/>
              <a:gd name="connsiteY61" fmla="*/ 2065814 h 3595052"/>
              <a:gd name="connsiteX62" fmla="*/ 364871 w 4292600"/>
              <a:gd name="connsiteY62" fmla="*/ 2538000 h 3595052"/>
              <a:gd name="connsiteX63" fmla="*/ 853154 w 4292600"/>
              <a:gd name="connsiteY63" fmla="*/ 2849213 h 3595052"/>
              <a:gd name="connsiteX64" fmla="*/ 853154 w 4292600"/>
              <a:gd name="connsiteY64" fmla="*/ 3101404 h 3595052"/>
              <a:gd name="connsiteX65" fmla="*/ 1169734 w 4292600"/>
              <a:gd name="connsiteY65" fmla="*/ 3375057 h 3595052"/>
              <a:gd name="connsiteX66" fmla="*/ 1700943 w 4292600"/>
              <a:gd name="connsiteY66" fmla="*/ 3375057 h 3595052"/>
              <a:gd name="connsiteX67" fmla="*/ 2151666 w 4292600"/>
              <a:gd name="connsiteY67" fmla="*/ 3643344 h 3595052"/>
              <a:gd name="connsiteX68" fmla="*/ 2597023 w 4292600"/>
              <a:gd name="connsiteY68" fmla="*/ 3375057 h 3595052"/>
              <a:gd name="connsiteX69" fmla="*/ 3133598 w 4292600"/>
              <a:gd name="connsiteY69" fmla="*/ 3375057 h 3595052"/>
              <a:gd name="connsiteX70" fmla="*/ 3450178 w 4292600"/>
              <a:gd name="connsiteY70" fmla="*/ 3101404 h 3595052"/>
              <a:gd name="connsiteX71" fmla="*/ 3450178 w 4292600"/>
              <a:gd name="connsiteY71" fmla="*/ 2849213 h 3595052"/>
              <a:gd name="connsiteX72" fmla="*/ 3938461 w 4292600"/>
              <a:gd name="connsiteY72" fmla="*/ 2538000 h 3595052"/>
              <a:gd name="connsiteX73" fmla="*/ 4297966 w 4292600"/>
              <a:gd name="connsiteY73" fmla="*/ 2060448 h 3595052"/>
              <a:gd name="connsiteX74" fmla="*/ 4169188 w 4292600"/>
              <a:gd name="connsiteY74" fmla="*/ 1770698 h 35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292600" h="3595052">
                <a:moveTo>
                  <a:pt x="3734562" y="1513142"/>
                </a:moveTo>
                <a:lnTo>
                  <a:pt x="3267742" y="1856549"/>
                </a:lnTo>
                <a:cubicBezTo>
                  <a:pt x="3219450" y="1878013"/>
                  <a:pt x="3165793" y="1867281"/>
                  <a:pt x="3133598" y="1824355"/>
                </a:cubicBezTo>
                <a:cubicBezTo>
                  <a:pt x="3101404" y="1781429"/>
                  <a:pt x="3106769" y="1727772"/>
                  <a:pt x="3138964" y="1690211"/>
                </a:cubicBezTo>
                <a:lnTo>
                  <a:pt x="3611150" y="1346803"/>
                </a:lnTo>
                <a:cubicBezTo>
                  <a:pt x="3659441" y="1330706"/>
                  <a:pt x="3707733" y="1346803"/>
                  <a:pt x="3739928" y="1384364"/>
                </a:cubicBezTo>
                <a:cubicBezTo>
                  <a:pt x="3766756" y="1421924"/>
                  <a:pt x="3761391" y="1475581"/>
                  <a:pt x="3734562" y="1513142"/>
                </a:cubicBezTo>
                <a:lnTo>
                  <a:pt x="3734562" y="1513142"/>
                </a:lnTo>
                <a:close/>
                <a:moveTo>
                  <a:pt x="2709704" y="1545336"/>
                </a:moveTo>
                <a:cubicBezTo>
                  <a:pt x="2704338" y="1545336"/>
                  <a:pt x="2698972" y="1539970"/>
                  <a:pt x="2693607" y="1539970"/>
                </a:cubicBezTo>
                <a:cubicBezTo>
                  <a:pt x="2645315" y="1513142"/>
                  <a:pt x="2623852" y="1448753"/>
                  <a:pt x="2650681" y="1400461"/>
                </a:cubicBezTo>
                <a:lnTo>
                  <a:pt x="3037015" y="638524"/>
                </a:lnTo>
                <a:cubicBezTo>
                  <a:pt x="3069209" y="600964"/>
                  <a:pt x="3122866" y="590233"/>
                  <a:pt x="3171158" y="611696"/>
                </a:cubicBezTo>
                <a:cubicBezTo>
                  <a:pt x="3214084" y="633158"/>
                  <a:pt x="3240913" y="686816"/>
                  <a:pt x="3224816" y="735108"/>
                </a:cubicBezTo>
                <a:lnTo>
                  <a:pt x="2838482" y="1491679"/>
                </a:lnTo>
                <a:cubicBezTo>
                  <a:pt x="2811653" y="1539970"/>
                  <a:pt x="2752630" y="1561433"/>
                  <a:pt x="2709704" y="1545336"/>
                </a:cubicBezTo>
                <a:lnTo>
                  <a:pt x="2709704" y="1545336"/>
                </a:lnTo>
                <a:close/>
                <a:moveTo>
                  <a:pt x="2210689" y="1432655"/>
                </a:moveTo>
                <a:cubicBezTo>
                  <a:pt x="2173129" y="1454118"/>
                  <a:pt x="2130203" y="1454118"/>
                  <a:pt x="2092643" y="1432655"/>
                </a:cubicBezTo>
                <a:cubicBezTo>
                  <a:pt x="2055082" y="1416558"/>
                  <a:pt x="2033619" y="1373632"/>
                  <a:pt x="2038985" y="1336072"/>
                </a:cubicBezTo>
                <a:lnTo>
                  <a:pt x="2038985" y="488283"/>
                </a:lnTo>
                <a:cubicBezTo>
                  <a:pt x="2033619" y="450723"/>
                  <a:pt x="2049717" y="407797"/>
                  <a:pt x="2087277" y="391700"/>
                </a:cubicBezTo>
                <a:cubicBezTo>
                  <a:pt x="2124837" y="370237"/>
                  <a:pt x="2167763" y="370237"/>
                  <a:pt x="2205323" y="391700"/>
                </a:cubicBezTo>
                <a:cubicBezTo>
                  <a:pt x="2242884" y="407797"/>
                  <a:pt x="2264347" y="450723"/>
                  <a:pt x="2253615" y="488283"/>
                </a:cubicBezTo>
                <a:lnTo>
                  <a:pt x="2253615" y="1330706"/>
                </a:lnTo>
                <a:cubicBezTo>
                  <a:pt x="2258981" y="1373632"/>
                  <a:pt x="2242884" y="1411192"/>
                  <a:pt x="2210689" y="1432655"/>
                </a:cubicBezTo>
                <a:lnTo>
                  <a:pt x="2210689" y="1432655"/>
                </a:lnTo>
                <a:close/>
                <a:moveTo>
                  <a:pt x="1609725" y="1539970"/>
                </a:moveTo>
                <a:cubicBezTo>
                  <a:pt x="1604359" y="1539970"/>
                  <a:pt x="1598994" y="1545336"/>
                  <a:pt x="1593628" y="1545336"/>
                </a:cubicBezTo>
                <a:cubicBezTo>
                  <a:pt x="1545336" y="1561433"/>
                  <a:pt x="1491679" y="1539970"/>
                  <a:pt x="1464850" y="1491679"/>
                </a:cubicBezTo>
                <a:lnTo>
                  <a:pt x="1078516" y="735108"/>
                </a:lnTo>
                <a:cubicBezTo>
                  <a:pt x="1067784" y="686816"/>
                  <a:pt x="1089247" y="633158"/>
                  <a:pt x="1132173" y="611696"/>
                </a:cubicBezTo>
                <a:cubicBezTo>
                  <a:pt x="1175099" y="590233"/>
                  <a:pt x="1234123" y="600964"/>
                  <a:pt x="1266317" y="638524"/>
                </a:cubicBezTo>
                <a:lnTo>
                  <a:pt x="1652651" y="1400461"/>
                </a:lnTo>
                <a:cubicBezTo>
                  <a:pt x="1679480" y="1454118"/>
                  <a:pt x="1658017" y="1513142"/>
                  <a:pt x="1609725" y="1539970"/>
                </a:cubicBezTo>
                <a:lnTo>
                  <a:pt x="1609725" y="1539970"/>
                </a:lnTo>
                <a:close/>
                <a:moveTo>
                  <a:pt x="1180465" y="1835087"/>
                </a:moveTo>
                <a:cubicBezTo>
                  <a:pt x="1142905" y="1883378"/>
                  <a:pt x="1078516" y="1894110"/>
                  <a:pt x="1030224" y="1856549"/>
                </a:cubicBezTo>
                <a:lnTo>
                  <a:pt x="563404" y="1513142"/>
                </a:lnTo>
                <a:cubicBezTo>
                  <a:pt x="525843" y="1475581"/>
                  <a:pt x="525843" y="1416558"/>
                  <a:pt x="552672" y="1373632"/>
                </a:cubicBezTo>
                <a:cubicBezTo>
                  <a:pt x="584867" y="1330706"/>
                  <a:pt x="638524" y="1319974"/>
                  <a:pt x="686816" y="1341438"/>
                </a:cubicBezTo>
                <a:lnTo>
                  <a:pt x="1159002" y="1684846"/>
                </a:lnTo>
                <a:cubicBezTo>
                  <a:pt x="1201928" y="1722406"/>
                  <a:pt x="1212660" y="1786795"/>
                  <a:pt x="1180465" y="1835087"/>
                </a:cubicBezTo>
                <a:close/>
                <a:moveTo>
                  <a:pt x="4169188" y="1770698"/>
                </a:moveTo>
                <a:cubicBezTo>
                  <a:pt x="4190651" y="1722406"/>
                  <a:pt x="4201383" y="1668748"/>
                  <a:pt x="4201383" y="1615091"/>
                </a:cubicBezTo>
                <a:cubicBezTo>
                  <a:pt x="4201383" y="1459484"/>
                  <a:pt x="4110165" y="1314609"/>
                  <a:pt x="3965289" y="1244854"/>
                </a:cubicBezTo>
                <a:cubicBezTo>
                  <a:pt x="3970655" y="1223391"/>
                  <a:pt x="3970655" y="1196562"/>
                  <a:pt x="3970655" y="1175099"/>
                </a:cubicBezTo>
                <a:cubicBezTo>
                  <a:pt x="3970655" y="971201"/>
                  <a:pt x="3825780" y="799497"/>
                  <a:pt x="3627247" y="767302"/>
                </a:cubicBezTo>
                <a:cubicBezTo>
                  <a:pt x="3600418" y="568770"/>
                  <a:pt x="3439446" y="418528"/>
                  <a:pt x="3235548" y="407797"/>
                </a:cubicBezTo>
                <a:cubicBezTo>
                  <a:pt x="3176524" y="246825"/>
                  <a:pt x="3020918" y="139510"/>
                  <a:pt x="2849213" y="139510"/>
                </a:cubicBezTo>
                <a:cubicBezTo>
                  <a:pt x="2806287" y="139510"/>
                  <a:pt x="2763361" y="144875"/>
                  <a:pt x="2725801" y="160973"/>
                </a:cubicBezTo>
                <a:cubicBezTo>
                  <a:pt x="2586292" y="-16097"/>
                  <a:pt x="2328736" y="-53658"/>
                  <a:pt x="2151666" y="85852"/>
                </a:cubicBezTo>
                <a:cubicBezTo>
                  <a:pt x="2081911" y="32195"/>
                  <a:pt x="1990693" y="0"/>
                  <a:pt x="1904841" y="0"/>
                </a:cubicBezTo>
                <a:cubicBezTo>
                  <a:pt x="1776063" y="0"/>
                  <a:pt x="1658017" y="59023"/>
                  <a:pt x="1577531" y="160973"/>
                </a:cubicBezTo>
                <a:cubicBezTo>
                  <a:pt x="1534604" y="150241"/>
                  <a:pt x="1497044" y="139510"/>
                  <a:pt x="1454118" y="139510"/>
                </a:cubicBezTo>
                <a:cubicBezTo>
                  <a:pt x="1282414" y="139510"/>
                  <a:pt x="1126808" y="246825"/>
                  <a:pt x="1067784" y="407797"/>
                </a:cubicBezTo>
                <a:cubicBezTo>
                  <a:pt x="869252" y="418528"/>
                  <a:pt x="702913" y="568770"/>
                  <a:pt x="676085" y="767302"/>
                </a:cubicBezTo>
                <a:cubicBezTo>
                  <a:pt x="477552" y="799497"/>
                  <a:pt x="332677" y="971201"/>
                  <a:pt x="327311" y="1175099"/>
                </a:cubicBezTo>
                <a:cubicBezTo>
                  <a:pt x="327311" y="1201928"/>
                  <a:pt x="327311" y="1223391"/>
                  <a:pt x="332677" y="1250220"/>
                </a:cubicBezTo>
                <a:cubicBezTo>
                  <a:pt x="187801" y="1319974"/>
                  <a:pt x="101949" y="1464850"/>
                  <a:pt x="96584" y="1620457"/>
                </a:cubicBezTo>
                <a:cubicBezTo>
                  <a:pt x="96584" y="1674114"/>
                  <a:pt x="107315" y="1727772"/>
                  <a:pt x="128778" y="1776063"/>
                </a:cubicBezTo>
                <a:cubicBezTo>
                  <a:pt x="42926" y="1851184"/>
                  <a:pt x="0" y="1958499"/>
                  <a:pt x="0" y="2065814"/>
                </a:cubicBezTo>
                <a:cubicBezTo>
                  <a:pt x="0" y="2307273"/>
                  <a:pt x="236093" y="2457514"/>
                  <a:pt x="364871" y="2538000"/>
                </a:cubicBezTo>
                <a:lnTo>
                  <a:pt x="853154" y="2849213"/>
                </a:lnTo>
                <a:lnTo>
                  <a:pt x="853154" y="3101404"/>
                </a:lnTo>
                <a:cubicBezTo>
                  <a:pt x="853154" y="3273108"/>
                  <a:pt x="992664" y="3375057"/>
                  <a:pt x="1169734" y="3375057"/>
                </a:cubicBezTo>
                <a:lnTo>
                  <a:pt x="1700943" y="3375057"/>
                </a:lnTo>
                <a:cubicBezTo>
                  <a:pt x="1808258" y="3536029"/>
                  <a:pt x="2001425" y="3643344"/>
                  <a:pt x="2151666" y="3643344"/>
                </a:cubicBezTo>
                <a:cubicBezTo>
                  <a:pt x="2301907" y="3643344"/>
                  <a:pt x="2484342" y="3536029"/>
                  <a:pt x="2597023" y="3375057"/>
                </a:cubicBezTo>
                <a:lnTo>
                  <a:pt x="3133598" y="3375057"/>
                </a:lnTo>
                <a:cubicBezTo>
                  <a:pt x="3305302" y="3375057"/>
                  <a:pt x="3450178" y="3273108"/>
                  <a:pt x="3450178" y="3101404"/>
                </a:cubicBezTo>
                <a:lnTo>
                  <a:pt x="3450178" y="2849213"/>
                </a:lnTo>
                <a:lnTo>
                  <a:pt x="3938461" y="2538000"/>
                </a:lnTo>
                <a:cubicBezTo>
                  <a:pt x="4061873" y="2457514"/>
                  <a:pt x="4297966" y="2301907"/>
                  <a:pt x="4297966" y="2060448"/>
                </a:cubicBezTo>
                <a:cubicBezTo>
                  <a:pt x="4292600" y="1953133"/>
                  <a:pt x="4249674" y="1845818"/>
                  <a:pt x="4169188" y="177069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535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 descr="Shell">
            <a:extLst>
              <a:ext uri="{FF2B5EF4-FFF2-40B4-BE49-F238E27FC236}">
                <a16:creationId xmlns:a16="http://schemas.microsoft.com/office/drawing/2014/main" id="{F648B0A2-0952-4ACD-9696-07C15616047F}"/>
              </a:ext>
            </a:extLst>
          </p:cNvPr>
          <p:cNvSpPr/>
          <p:nvPr/>
        </p:nvSpPr>
        <p:spPr>
          <a:xfrm>
            <a:off x="4371195" y="3048000"/>
            <a:ext cx="3453921" cy="2927856"/>
          </a:xfrm>
          <a:custGeom>
            <a:avLst/>
            <a:gdLst>
              <a:gd name="connsiteX0" fmla="*/ 1530764 w 3453921"/>
              <a:gd name="connsiteY0" fmla="*/ 0 h 2927856"/>
              <a:gd name="connsiteX1" fmla="*/ 1729117 w 3453921"/>
              <a:gd name="connsiteY1" fmla="*/ 68992 h 2927856"/>
              <a:gd name="connsiteX2" fmla="*/ 2190502 w 3453921"/>
              <a:gd name="connsiteY2" fmla="*/ 129361 h 2927856"/>
              <a:gd name="connsiteX3" fmla="*/ 2289678 w 3453921"/>
              <a:gd name="connsiteY3" fmla="*/ 112113 h 2927856"/>
              <a:gd name="connsiteX4" fmla="*/ 2600144 w 3453921"/>
              <a:gd name="connsiteY4" fmla="*/ 327713 h 2927856"/>
              <a:gd name="connsiteX5" fmla="*/ 2914920 w 3453921"/>
              <a:gd name="connsiteY5" fmla="*/ 616618 h 2927856"/>
              <a:gd name="connsiteX6" fmla="*/ 3190888 w 3453921"/>
              <a:gd name="connsiteY6" fmla="*/ 944331 h 2927856"/>
              <a:gd name="connsiteX7" fmla="*/ 3186576 w 3453921"/>
              <a:gd name="connsiteY7" fmla="*/ 1000387 h 2927856"/>
              <a:gd name="connsiteX8" fmla="*/ 3376306 w 3453921"/>
              <a:gd name="connsiteY8" fmla="*/ 1297916 h 2927856"/>
              <a:gd name="connsiteX9" fmla="*/ 3350433 w 3453921"/>
              <a:gd name="connsiteY9" fmla="*/ 1422965 h 2927856"/>
              <a:gd name="connsiteX10" fmla="*/ 3453921 w 3453921"/>
              <a:gd name="connsiteY10" fmla="*/ 1655813 h 2927856"/>
              <a:gd name="connsiteX11" fmla="*/ 3165017 w 3453921"/>
              <a:gd name="connsiteY11" fmla="*/ 2039582 h 2927856"/>
              <a:gd name="connsiteX12" fmla="*/ 2772624 w 3453921"/>
              <a:gd name="connsiteY12" fmla="*/ 2289679 h 2927856"/>
              <a:gd name="connsiteX13" fmla="*/ 2772624 w 3453921"/>
              <a:gd name="connsiteY13" fmla="*/ 2492344 h 2927856"/>
              <a:gd name="connsiteX14" fmla="*/ 2518215 w 3453921"/>
              <a:gd name="connsiteY14" fmla="*/ 2712256 h 2927856"/>
              <a:gd name="connsiteX15" fmla="*/ 2087014 w 3453921"/>
              <a:gd name="connsiteY15" fmla="*/ 2712256 h 2927856"/>
              <a:gd name="connsiteX16" fmla="*/ 1729117 w 3453921"/>
              <a:gd name="connsiteY16" fmla="*/ 2927856 h 2927856"/>
              <a:gd name="connsiteX17" fmla="*/ 1366908 w 3453921"/>
              <a:gd name="connsiteY17" fmla="*/ 2712256 h 2927856"/>
              <a:gd name="connsiteX18" fmla="*/ 940019 w 3453921"/>
              <a:gd name="connsiteY18" fmla="*/ 2712256 h 2927856"/>
              <a:gd name="connsiteX19" fmla="*/ 685610 w 3453921"/>
              <a:gd name="connsiteY19" fmla="*/ 2492344 h 2927856"/>
              <a:gd name="connsiteX20" fmla="*/ 685610 w 3453921"/>
              <a:gd name="connsiteY20" fmla="*/ 2289679 h 2927856"/>
              <a:gd name="connsiteX21" fmla="*/ 293217 w 3453921"/>
              <a:gd name="connsiteY21" fmla="*/ 2039582 h 2927856"/>
              <a:gd name="connsiteX22" fmla="*/ 0 w 3453921"/>
              <a:gd name="connsiteY22" fmla="*/ 1660125 h 2927856"/>
              <a:gd name="connsiteX23" fmla="*/ 103489 w 3453921"/>
              <a:gd name="connsiteY23" fmla="*/ 1427276 h 2927856"/>
              <a:gd name="connsiteX24" fmla="*/ 77617 w 3453921"/>
              <a:gd name="connsiteY24" fmla="*/ 1302228 h 2927856"/>
              <a:gd name="connsiteX25" fmla="*/ 267345 w 3453921"/>
              <a:gd name="connsiteY25" fmla="*/ 1004699 h 2927856"/>
              <a:gd name="connsiteX26" fmla="*/ 263033 w 3453921"/>
              <a:gd name="connsiteY26" fmla="*/ 944331 h 2927856"/>
              <a:gd name="connsiteX27" fmla="*/ 543314 w 3453921"/>
              <a:gd name="connsiteY27" fmla="*/ 616618 h 2927856"/>
              <a:gd name="connsiteX28" fmla="*/ 858090 w 3453921"/>
              <a:gd name="connsiteY28" fmla="*/ 327713 h 2927856"/>
              <a:gd name="connsiteX29" fmla="*/ 1168555 w 3453921"/>
              <a:gd name="connsiteY29" fmla="*/ 112113 h 2927856"/>
              <a:gd name="connsiteX30" fmla="*/ 1267732 w 3453921"/>
              <a:gd name="connsiteY30" fmla="*/ 129361 h 2927856"/>
              <a:gd name="connsiteX31" fmla="*/ 1530764 w 3453921"/>
              <a:gd name="connsiteY31" fmla="*/ 0 h 292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53921" h="2927856">
                <a:moveTo>
                  <a:pt x="1530764" y="0"/>
                </a:moveTo>
                <a:cubicBezTo>
                  <a:pt x="1599756" y="0"/>
                  <a:pt x="1673061" y="25873"/>
                  <a:pt x="1729117" y="68992"/>
                </a:cubicBezTo>
                <a:cubicBezTo>
                  <a:pt x="1871413" y="-43121"/>
                  <a:pt x="2078390" y="-12936"/>
                  <a:pt x="2190502" y="129361"/>
                </a:cubicBezTo>
                <a:cubicBezTo>
                  <a:pt x="2220686" y="116424"/>
                  <a:pt x="2255182" y="112113"/>
                  <a:pt x="2289678" y="112113"/>
                </a:cubicBezTo>
                <a:cubicBezTo>
                  <a:pt x="2427663" y="112113"/>
                  <a:pt x="2552711" y="198353"/>
                  <a:pt x="2600144" y="327713"/>
                </a:cubicBezTo>
                <a:cubicBezTo>
                  <a:pt x="2764000" y="336337"/>
                  <a:pt x="2893359" y="457074"/>
                  <a:pt x="2914920" y="616618"/>
                </a:cubicBezTo>
                <a:cubicBezTo>
                  <a:pt x="3074464" y="642490"/>
                  <a:pt x="3190888" y="780475"/>
                  <a:pt x="3190888" y="944331"/>
                </a:cubicBezTo>
                <a:cubicBezTo>
                  <a:pt x="3190888" y="961579"/>
                  <a:pt x="3190888" y="983139"/>
                  <a:pt x="3186576" y="1000387"/>
                </a:cubicBezTo>
                <a:cubicBezTo>
                  <a:pt x="3303001" y="1056443"/>
                  <a:pt x="3376306" y="1172868"/>
                  <a:pt x="3376306" y="1297916"/>
                </a:cubicBezTo>
                <a:cubicBezTo>
                  <a:pt x="3376306" y="1341036"/>
                  <a:pt x="3367681" y="1384156"/>
                  <a:pt x="3350433" y="1422965"/>
                </a:cubicBezTo>
                <a:cubicBezTo>
                  <a:pt x="3415113" y="1483333"/>
                  <a:pt x="3449609" y="1569573"/>
                  <a:pt x="3453921" y="1655813"/>
                </a:cubicBezTo>
                <a:cubicBezTo>
                  <a:pt x="3453921" y="1849854"/>
                  <a:pt x="3264193" y="1974902"/>
                  <a:pt x="3165017" y="2039582"/>
                </a:cubicBezTo>
                <a:lnTo>
                  <a:pt x="2772624" y="2289679"/>
                </a:lnTo>
                <a:lnTo>
                  <a:pt x="2772624" y="2492344"/>
                </a:lnTo>
                <a:cubicBezTo>
                  <a:pt x="2772624" y="2630328"/>
                  <a:pt x="2656199" y="2712256"/>
                  <a:pt x="2518215" y="2712256"/>
                </a:cubicBezTo>
                <a:lnTo>
                  <a:pt x="2087014" y="2712256"/>
                </a:lnTo>
                <a:cubicBezTo>
                  <a:pt x="1996461" y="2841616"/>
                  <a:pt x="1849853" y="2927856"/>
                  <a:pt x="1729117" y="2927856"/>
                </a:cubicBezTo>
                <a:cubicBezTo>
                  <a:pt x="1608381" y="2927856"/>
                  <a:pt x="1453148" y="2841616"/>
                  <a:pt x="1366908" y="2712256"/>
                </a:cubicBezTo>
                <a:lnTo>
                  <a:pt x="940019" y="2712256"/>
                </a:lnTo>
                <a:cubicBezTo>
                  <a:pt x="797723" y="2712256"/>
                  <a:pt x="685610" y="2630328"/>
                  <a:pt x="685610" y="2492344"/>
                </a:cubicBezTo>
                <a:lnTo>
                  <a:pt x="685610" y="2289679"/>
                </a:lnTo>
                <a:lnTo>
                  <a:pt x="293217" y="2039582"/>
                </a:lnTo>
                <a:cubicBezTo>
                  <a:pt x="189729" y="1974902"/>
                  <a:pt x="0" y="1854166"/>
                  <a:pt x="0" y="1660125"/>
                </a:cubicBezTo>
                <a:cubicBezTo>
                  <a:pt x="0" y="1573885"/>
                  <a:pt x="34496" y="1487645"/>
                  <a:pt x="103489" y="1427276"/>
                </a:cubicBezTo>
                <a:cubicBezTo>
                  <a:pt x="86240" y="1388469"/>
                  <a:pt x="77617" y="1345348"/>
                  <a:pt x="77617" y="1302228"/>
                </a:cubicBezTo>
                <a:cubicBezTo>
                  <a:pt x="81928" y="1177180"/>
                  <a:pt x="150920" y="1060755"/>
                  <a:pt x="267345" y="1004699"/>
                </a:cubicBezTo>
                <a:cubicBezTo>
                  <a:pt x="263033" y="983139"/>
                  <a:pt x="263033" y="965891"/>
                  <a:pt x="263033" y="944331"/>
                </a:cubicBezTo>
                <a:cubicBezTo>
                  <a:pt x="267345" y="780475"/>
                  <a:pt x="383769" y="642490"/>
                  <a:pt x="543314" y="616618"/>
                </a:cubicBezTo>
                <a:cubicBezTo>
                  <a:pt x="564873" y="457074"/>
                  <a:pt x="698546" y="336337"/>
                  <a:pt x="858090" y="327713"/>
                </a:cubicBezTo>
                <a:cubicBezTo>
                  <a:pt x="905523" y="198353"/>
                  <a:pt x="1030571" y="112113"/>
                  <a:pt x="1168555" y="112113"/>
                </a:cubicBezTo>
                <a:cubicBezTo>
                  <a:pt x="1203051" y="112113"/>
                  <a:pt x="1233235" y="120736"/>
                  <a:pt x="1267732" y="129361"/>
                </a:cubicBezTo>
                <a:cubicBezTo>
                  <a:pt x="1332412" y="47432"/>
                  <a:pt x="1427276" y="0"/>
                  <a:pt x="1530764" y="0"/>
                </a:cubicBezTo>
                <a:close/>
              </a:path>
            </a:pathLst>
          </a:custGeom>
          <a:solidFill>
            <a:schemeClr val="tx2"/>
          </a:solidFill>
          <a:ln w="535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D009E2-7E0D-4563-8638-50EB22D845C0}"/>
              </a:ext>
            </a:extLst>
          </p:cNvPr>
          <p:cNvGrpSpPr/>
          <p:nvPr/>
        </p:nvGrpSpPr>
        <p:grpSpPr>
          <a:xfrm>
            <a:off x="8921977" y="1964419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2512F-6755-43F1-895D-B323A3B635E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C28130-8236-4ABE-866D-11CE9CD0E7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EEAB2C-9ED4-4C5C-AC56-7B920EE961AE}"/>
              </a:ext>
            </a:extLst>
          </p:cNvPr>
          <p:cNvGrpSpPr/>
          <p:nvPr/>
        </p:nvGrpSpPr>
        <p:grpSpPr>
          <a:xfrm>
            <a:off x="8921977" y="3669513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1A18E4-8990-4CB5-B3A4-4B50F1BB7C1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FD800B-C270-402E-B626-AB128DADF5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A40923D-F837-4930-B220-EC94F866DA6E}"/>
              </a:ext>
            </a:extLst>
          </p:cNvPr>
          <p:cNvGrpSpPr/>
          <p:nvPr/>
        </p:nvGrpSpPr>
        <p:grpSpPr>
          <a:xfrm>
            <a:off x="332936" y="1964419"/>
            <a:ext cx="2937088" cy="1290153"/>
            <a:chOff x="332936" y="262776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3433D3B-2BFA-41F7-A58C-B41FC55D8F9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A6ACC87-D2C5-43A3-8F73-7E49C3CC6B1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78E67BF-0696-4695-8316-0F6F4B987770}"/>
              </a:ext>
            </a:extLst>
          </p:cNvPr>
          <p:cNvGrpSpPr/>
          <p:nvPr/>
        </p:nvGrpSpPr>
        <p:grpSpPr>
          <a:xfrm>
            <a:off x="332936" y="3669513"/>
            <a:ext cx="2937088" cy="1290153"/>
            <a:chOff x="332936" y="4652338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BF4B157-977D-4B78-98D7-B64DE7DF58C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CB2AE7E-4B4B-49E0-862F-0454A829B8D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B84FFC6-36AA-4A25-90CF-72600363C839}"/>
              </a:ext>
            </a:extLst>
          </p:cNvPr>
          <p:cNvGrpSpPr/>
          <p:nvPr/>
        </p:nvGrpSpPr>
        <p:grpSpPr>
          <a:xfrm>
            <a:off x="4627455" y="115081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B21DDFD-3188-49C2-B4AF-007C47B657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86C96-0A81-4A01-9B1A-79140FED13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FC9FBF5-45F1-4645-AA4F-544F3CA53025}"/>
              </a:ext>
            </a:extLst>
          </p:cNvPr>
          <p:cNvSpPr/>
          <p:nvPr/>
        </p:nvSpPr>
        <p:spPr>
          <a:xfrm>
            <a:off x="6003854" y="3285951"/>
            <a:ext cx="185787" cy="912909"/>
          </a:xfrm>
          <a:custGeom>
            <a:avLst/>
            <a:gdLst>
              <a:gd name="connsiteX0" fmla="*/ 92147 w 185787"/>
              <a:gd name="connsiteY0" fmla="*/ 0 h 912909"/>
              <a:gd name="connsiteX1" fmla="*/ 142357 w 185787"/>
              <a:gd name="connsiteY1" fmla="*/ 13693 h 912909"/>
              <a:gd name="connsiteX2" fmla="*/ 183438 w 185787"/>
              <a:gd name="connsiteY2" fmla="*/ 95855 h 912909"/>
              <a:gd name="connsiteX3" fmla="*/ 183438 w 185787"/>
              <a:gd name="connsiteY3" fmla="*/ 812490 h 912909"/>
              <a:gd name="connsiteX4" fmla="*/ 146921 w 185787"/>
              <a:gd name="connsiteY4" fmla="*/ 899216 h 912909"/>
              <a:gd name="connsiteX5" fmla="*/ 46502 w 185787"/>
              <a:gd name="connsiteY5" fmla="*/ 899216 h 912909"/>
              <a:gd name="connsiteX6" fmla="*/ 856 w 185787"/>
              <a:gd name="connsiteY6" fmla="*/ 817054 h 912909"/>
              <a:gd name="connsiteX7" fmla="*/ 856 w 185787"/>
              <a:gd name="connsiteY7" fmla="*/ 95855 h 912909"/>
              <a:gd name="connsiteX8" fmla="*/ 41937 w 185787"/>
              <a:gd name="connsiteY8" fmla="*/ 13693 h 912909"/>
              <a:gd name="connsiteX9" fmla="*/ 92147 w 185787"/>
              <a:gd name="connsiteY9" fmla="*/ 0 h 9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787" h="912909">
                <a:moveTo>
                  <a:pt x="92147" y="0"/>
                </a:moveTo>
                <a:cubicBezTo>
                  <a:pt x="109264" y="0"/>
                  <a:pt x="126381" y="4564"/>
                  <a:pt x="142357" y="13693"/>
                </a:cubicBezTo>
                <a:cubicBezTo>
                  <a:pt x="174309" y="27387"/>
                  <a:pt x="192567" y="63903"/>
                  <a:pt x="183438" y="95855"/>
                </a:cubicBezTo>
                <a:lnTo>
                  <a:pt x="183438" y="812490"/>
                </a:lnTo>
                <a:cubicBezTo>
                  <a:pt x="188002" y="849006"/>
                  <a:pt x="174309" y="880958"/>
                  <a:pt x="146921" y="899216"/>
                </a:cubicBezTo>
                <a:cubicBezTo>
                  <a:pt x="114970" y="917474"/>
                  <a:pt x="78453" y="917474"/>
                  <a:pt x="46502" y="899216"/>
                </a:cubicBezTo>
                <a:cubicBezTo>
                  <a:pt x="14549" y="885522"/>
                  <a:pt x="-3709" y="849006"/>
                  <a:pt x="856" y="817054"/>
                </a:cubicBezTo>
                <a:lnTo>
                  <a:pt x="856" y="95855"/>
                </a:lnTo>
                <a:cubicBezTo>
                  <a:pt x="-3709" y="63903"/>
                  <a:pt x="9985" y="27387"/>
                  <a:pt x="41937" y="13693"/>
                </a:cubicBezTo>
                <a:cubicBezTo>
                  <a:pt x="57913" y="4564"/>
                  <a:pt x="75030" y="0"/>
                  <a:pt x="921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EDDCAEE-5B35-4077-9F0B-76A2343E0C53}"/>
              </a:ext>
            </a:extLst>
          </p:cNvPr>
          <p:cNvSpPr/>
          <p:nvPr/>
        </p:nvSpPr>
        <p:spPr>
          <a:xfrm>
            <a:off x="5185329" y="3477485"/>
            <a:ext cx="500675" cy="808033"/>
          </a:xfrm>
          <a:custGeom>
            <a:avLst/>
            <a:gdLst>
              <a:gd name="connsiteX0" fmla="*/ 77356 w 500675"/>
              <a:gd name="connsiteY0" fmla="*/ 676 h 808033"/>
              <a:gd name="connsiteX1" fmla="*/ 162086 w 500675"/>
              <a:gd name="connsiteY1" fmla="*/ 32128 h 808033"/>
              <a:gd name="connsiteX2" fmla="*/ 490733 w 500675"/>
              <a:gd name="connsiteY2" fmla="*/ 680295 h 808033"/>
              <a:gd name="connsiteX3" fmla="*/ 454217 w 500675"/>
              <a:gd name="connsiteY3" fmla="*/ 798973 h 808033"/>
              <a:gd name="connsiteX4" fmla="*/ 440523 w 500675"/>
              <a:gd name="connsiteY4" fmla="*/ 803538 h 808033"/>
              <a:gd name="connsiteX5" fmla="*/ 330974 w 500675"/>
              <a:gd name="connsiteY5" fmla="*/ 757892 h 808033"/>
              <a:gd name="connsiteX6" fmla="*/ 2327 w 500675"/>
              <a:gd name="connsiteY6" fmla="*/ 114291 h 808033"/>
              <a:gd name="connsiteX7" fmla="*/ 47972 w 500675"/>
              <a:gd name="connsiteY7" fmla="*/ 9306 h 808033"/>
              <a:gd name="connsiteX8" fmla="*/ 77356 w 50067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675" h="808033">
                <a:moveTo>
                  <a:pt x="77356" y="676"/>
                </a:moveTo>
                <a:cubicBezTo>
                  <a:pt x="108167" y="-2961"/>
                  <a:pt x="141546" y="8165"/>
                  <a:pt x="162086" y="32128"/>
                </a:cubicBezTo>
                <a:lnTo>
                  <a:pt x="490733" y="680295"/>
                </a:lnTo>
                <a:cubicBezTo>
                  <a:pt x="513556" y="725940"/>
                  <a:pt x="495298" y="776151"/>
                  <a:pt x="454217" y="798973"/>
                </a:cubicBezTo>
                <a:cubicBezTo>
                  <a:pt x="449652" y="798973"/>
                  <a:pt x="445088" y="803538"/>
                  <a:pt x="440523" y="803538"/>
                </a:cubicBezTo>
                <a:cubicBezTo>
                  <a:pt x="399442" y="817231"/>
                  <a:pt x="353797" y="798973"/>
                  <a:pt x="330974" y="757892"/>
                </a:cubicBezTo>
                <a:lnTo>
                  <a:pt x="2327" y="114291"/>
                </a:lnTo>
                <a:cubicBezTo>
                  <a:pt x="-6803" y="73210"/>
                  <a:pt x="11455" y="27564"/>
                  <a:pt x="47972" y="9306"/>
                </a:cubicBezTo>
                <a:cubicBezTo>
                  <a:pt x="57101" y="4742"/>
                  <a:pt x="67086" y="1889"/>
                  <a:pt x="77356" y="6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DD45C3B-7074-49B8-808A-D4F23604EC82}"/>
              </a:ext>
            </a:extLst>
          </p:cNvPr>
          <p:cNvSpPr/>
          <p:nvPr/>
        </p:nvSpPr>
        <p:spPr>
          <a:xfrm>
            <a:off x="6515126" y="3477485"/>
            <a:ext cx="502365" cy="808033"/>
          </a:xfrm>
          <a:custGeom>
            <a:avLst/>
            <a:gdLst>
              <a:gd name="connsiteX0" fmla="*/ 421393 w 502365"/>
              <a:gd name="connsiteY0" fmla="*/ 676 h 808033"/>
              <a:gd name="connsiteX1" fmla="*/ 452703 w 502365"/>
              <a:gd name="connsiteY1" fmla="*/ 9306 h 808033"/>
              <a:gd name="connsiteX2" fmla="*/ 498349 w 502365"/>
              <a:gd name="connsiteY2" fmla="*/ 114291 h 808033"/>
              <a:gd name="connsiteX3" fmla="*/ 169702 w 502365"/>
              <a:gd name="connsiteY3" fmla="*/ 757892 h 808033"/>
              <a:gd name="connsiteX4" fmla="*/ 60152 w 502365"/>
              <a:gd name="connsiteY4" fmla="*/ 803538 h 808033"/>
              <a:gd name="connsiteX5" fmla="*/ 46459 w 502365"/>
              <a:gd name="connsiteY5" fmla="*/ 798973 h 808033"/>
              <a:gd name="connsiteX6" fmla="*/ 9943 w 502365"/>
              <a:gd name="connsiteY6" fmla="*/ 680295 h 808033"/>
              <a:gd name="connsiteX7" fmla="*/ 338590 w 502365"/>
              <a:gd name="connsiteY7" fmla="*/ 32128 h 808033"/>
              <a:gd name="connsiteX8" fmla="*/ 421393 w 50236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365" h="808033">
                <a:moveTo>
                  <a:pt x="421393" y="676"/>
                </a:moveTo>
                <a:cubicBezTo>
                  <a:pt x="431877" y="1889"/>
                  <a:pt x="442433" y="4742"/>
                  <a:pt x="452703" y="9306"/>
                </a:cubicBezTo>
                <a:cubicBezTo>
                  <a:pt x="489220" y="27564"/>
                  <a:pt x="512043" y="73210"/>
                  <a:pt x="498349" y="114291"/>
                </a:cubicBezTo>
                <a:lnTo>
                  <a:pt x="169702" y="757892"/>
                </a:lnTo>
                <a:cubicBezTo>
                  <a:pt x="146879" y="798973"/>
                  <a:pt x="96669" y="817231"/>
                  <a:pt x="60152" y="803538"/>
                </a:cubicBezTo>
                <a:cubicBezTo>
                  <a:pt x="55588" y="803538"/>
                  <a:pt x="51023" y="798973"/>
                  <a:pt x="46459" y="798973"/>
                </a:cubicBezTo>
                <a:cubicBezTo>
                  <a:pt x="5378" y="776151"/>
                  <a:pt x="-12880" y="721376"/>
                  <a:pt x="9943" y="680295"/>
                </a:cubicBezTo>
                <a:lnTo>
                  <a:pt x="338590" y="32128"/>
                </a:lnTo>
                <a:cubicBezTo>
                  <a:pt x="359130" y="8165"/>
                  <a:pt x="389941" y="-2961"/>
                  <a:pt x="421393" y="6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220A1D5-0B94-4339-ADBD-F14110085CBF}"/>
              </a:ext>
            </a:extLst>
          </p:cNvPr>
          <p:cNvSpPr/>
          <p:nvPr/>
        </p:nvSpPr>
        <p:spPr>
          <a:xfrm>
            <a:off x="4724209" y="4098439"/>
            <a:ext cx="566096" cy="466540"/>
          </a:xfrm>
          <a:custGeom>
            <a:avLst/>
            <a:gdLst>
              <a:gd name="connsiteX0" fmla="*/ 98923 w 566096"/>
              <a:gd name="connsiteY0" fmla="*/ 571 h 466540"/>
              <a:gd name="connsiteX1" fmla="*/ 130233 w 566096"/>
              <a:gd name="connsiteY1" fmla="*/ 9130 h 466540"/>
              <a:gd name="connsiteX2" fmla="*/ 531914 w 566096"/>
              <a:gd name="connsiteY2" fmla="*/ 301261 h 466540"/>
              <a:gd name="connsiteX3" fmla="*/ 550172 w 566096"/>
              <a:gd name="connsiteY3" fmla="*/ 429069 h 466540"/>
              <a:gd name="connsiteX4" fmla="*/ 422365 w 566096"/>
              <a:gd name="connsiteY4" fmla="*/ 447326 h 466540"/>
              <a:gd name="connsiteX5" fmla="*/ 25249 w 566096"/>
              <a:gd name="connsiteY5" fmla="*/ 155196 h 466540"/>
              <a:gd name="connsiteX6" fmla="*/ 16120 w 566096"/>
              <a:gd name="connsiteY6" fmla="*/ 36517 h 466540"/>
              <a:gd name="connsiteX7" fmla="*/ 98923 w 566096"/>
              <a:gd name="connsiteY7" fmla="*/ 571 h 4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96" h="466540">
                <a:moveTo>
                  <a:pt x="98923" y="571"/>
                </a:moveTo>
                <a:cubicBezTo>
                  <a:pt x="109407" y="1712"/>
                  <a:pt x="119963" y="4565"/>
                  <a:pt x="130233" y="9130"/>
                </a:cubicBezTo>
                <a:lnTo>
                  <a:pt x="531914" y="301261"/>
                </a:lnTo>
                <a:cubicBezTo>
                  <a:pt x="568430" y="333213"/>
                  <a:pt x="577560" y="387988"/>
                  <a:pt x="550172" y="429069"/>
                </a:cubicBezTo>
                <a:cubicBezTo>
                  <a:pt x="518220" y="470149"/>
                  <a:pt x="463446" y="479279"/>
                  <a:pt x="422365" y="447326"/>
                </a:cubicBezTo>
                <a:lnTo>
                  <a:pt x="25249" y="155196"/>
                </a:lnTo>
                <a:cubicBezTo>
                  <a:pt x="-6703" y="123243"/>
                  <a:pt x="-6703" y="73033"/>
                  <a:pt x="16120" y="36517"/>
                </a:cubicBezTo>
                <a:cubicBezTo>
                  <a:pt x="36660" y="9130"/>
                  <a:pt x="67471" y="-2852"/>
                  <a:pt x="98923" y="5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BD109CD-E339-43F4-8248-AEEDFC2B7175}"/>
              </a:ext>
            </a:extLst>
          </p:cNvPr>
          <p:cNvSpPr/>
          <p:nvPr/>
        </p:nvSpPr>
        <p:spPr>
          <a:xfrm>
            <a:off x="6917477" y="4106846"/>
            <a:ext cx="549199" cy="448048"/>
          </a:xfrm>
          <a:custGeom>
            <a:avLst/>
            <a:gdLst>
              <a:gd name="connsiteX0" fmla="*/ 455242 w 549199"/>
              <a:gd name="connsiteY0" fmla="*/ 10 h 448048"/>
              <a:gd name="connsiteX1" fmla="*/ 534195 w 549199"/>
              <a:gd name="connsiteY1" fmla="*/ 37239 h 448048"/>
              <a:gd name="connsiteX2" fmla="*/ 529630 w 549199"/>
              <a:gd name="connsiteY2" fmla="*/ 146789 h 448048"/>
              <a:gd name="connsiteX3" fmla="*/ 132515 w 549199"/>
              <a:gd name="connsiteY3" fmla="*/ 438919 h 448048"/>
              <a:gd name="connsiteX4" fmla="*/ 18401 w 549199"/>
              <a:gd name="connsiteY4" fmla="*/ 411532 h 448048"/>
              <a:gd name="connsiteX5" fmla="*/ 22965 w 549199"/>
              <a:gd name="connsiteY5" fmla="*/ 297418 h 448048"/>
              <a:gd name="connsiteX6" fmla="*/ 424646 w 549199"/>
              <a:gd name="connsiteY6" fmla="*/ 5287 h 448048"/>
              <a:gd name="connsiteX7" fmla="*/ 455242 w 549199"/>
              <a:gd name="connsiteY7" fmla="*/ 10 h 44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199" h="448048">
                <a:moveTo>
                  <a:pt x="455242" y="10"/>
                </a:moveTo>
                <a:cubicBezTo>
                  <a:pt x="485411" y="-418"/>
                  <a:pt x="513654" y="13275"/>
                  <a:pt x="534195" y="37239"/>
                </a:cubicBezTo>
                <a:cubicBezTo>
                  <a:pt x="557017" y="69191"/>
                  <a:pt x="552453" y="114836"/>
                  <a:pt x="529630" y="146789"/>
                </a:cubicBezTo>
                <a:lnTo>
                  <a:pt x="132515" y="438919"/>
                </a:lnTo>
                <a:cubicBezTo>
                  <a:pt x="91433" y="457178"/>
                  <a:pt x="45788" y="448049"/>
                  <a:pt x="18401" y="411532"/>
                </a:cubicBezTo>
                <a:cubicBezTo>
                  <a:pt x="-8986" y="375016"/>
                  <a:pt x="-4422" y="329371"/>
                  <a:pt x="22965" y="297418"/>
                </a:cubicBezTo>
                <a:lnTo>
                  <a:pt x="424646" y="5287"/>
                </a:lnTo>
                <a:cubicBezTo>
                  <a:pt x="434916" y="1864"/>
                  <a:pt x="445186" y="152"/>
                  <a:pt x="455242" y="1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981B986-9276-4B90-B7DA-628FADCA53CF}"/>
              </a:ext>
            </a:extLst>
          </p:cNvPr>
          <p:cNvSpPr/>
          <p:nvPr/>
        </p:nvSpPr>
        <p:spPr>
          <a:xfrm>
            <a:off x="3365241" y="2258008"/>
            <a:ext cx="1925064" cy="1314967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7FA3A6-5DBE-4922-9F26-2F3AD950888F}"/>
              </a:ext>
            </a:extLst>
          </p:cNvPr>
          <p:cNvSpPr/>
          <p:nvPr/>
        </p:nvSpPr>
        <p:spPr>
          <a:xfrm>
            <a:off x="3365241" y="3895043"/>
            <a:ext cx="1511559" cy="323461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7EF7ACF-C817-4AA8-A2E6-463891759D3C}"/>
              </a:ext>
            </a:extLst>
          </p:cNvPr>
          <p:cNvSpPr/>
          <p:nvPr/>
        </p:nvSpPr>
        <p:spPr>
          <a:xfrm flipH="1">
            <a:off x="7321921" y="3895043"/>
            <a:ext cx="1508760" cy="323461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4E671A3-67E4-4462-B0EA-89D0FC6E75E5}"/>
              </a:ext>
            </a:extLst>
          </p:cNvPr>
          <p:cNvSpPr/>
          <p:nvPr/>
        </p:nvSpPr>
        <p:spPr>
          <a:xfrm flipH="1">
            <a:off x="6901297" y="2258008"/>
            <a:ext cx="1929384" cy="1314967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raphic 11" descr="Shell">
            <a:extLst>
              <a:ext uri="{FF2B5EF4-FFF2-40B4-BE49-F238E27FC236}">
                <a16:creationId xmlns:a16="http://schemas.microsoft.com/office/drawing/2014/main" id="{82EB19AD-D2EB-4142-9FDE-9FA5EFEACDEA}"/>
              </a:ext>
            </a:extLst>
          </p:cNvPr>
          <p:cNvSpPr/>
          <p:nvPr/>
        </p:nvSpPr>
        <p:spPr>
          <a:xfrm>
            <a:off x="838200" y="3666363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2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Graphic 11" descr="Shell">
            <a:extLst>
              <a:ext uri="{FF2B5EF4-FFF2-40B4-BE49-F238E27FC236}">
                <a16:creationId xmlns:a16="http://schemas.microsoft.com/office/drawing/2014/main" id="{F0A0C589-FF08-4BD4-AC1E-D91EF5970C49}"/>
              </a:ext>
            </a:extLst>
          </p:cNvPr>
          <p:cNvSpPr/>
          <p:nvPr/>
        </p:nvSpPr>
        <p:spPr>
          <a:xfrm>
            <a:off x="838200" y="1987425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3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Graphic 11" descr="Shell">
            <a:extLst>
              <a:ext uri="{FF2B5EF4-FFF2-40B4-BE49-F238E27FC236}">
                <a16:creationId xmlns:a16="http://schemas.microsoft.com/office/drawing/2014/main" id="{C58B5C0B-EDA0-4C34-ACF7-CA883B71658F}"/>
              </a:ext>
            </a:extLst>
          </p:cNvPr>
          <p:cNvSpPr/>
          <p:nvPr/>
        </p:nvSpPr>
        <p:spPr>
          <a:xfrm>
            <a:off x="4451159" y="1103788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1" descr="Shell">
            <a:extLst>
              <a:ext uri="{FF2B5EF4-FFF2-40B4-BE49-F238E27FC236}">
                <a16:creationId xmlns:a16="http://schemas.microsoft.com/office/drawing/2014/main" id="{EBF8A1CE-B90E-40DB-9478-6E1F5B6743B0}"/>
              </a:ext>
            </a:extLst>
          </p:cNvPr>
          <p:cNvSpPr/>
          <p:nvPr/>
        </p:nvSpPr>
        <p:spPr>
          <a:xfrm>
            <a:off x="10807700" y="3666363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6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11" descr="Shell">
            <a:extLst>
              <a:ext uri="{FF2B5EF4-FFF2-40B4-BE49-F238E27FC236}">
                <a16:creationId xmlns:a16="http://schemas.microsoft.com/office/drawing/2014/main" id="{A39F37F0-EB91-416E-9724-64998889465E}"/>
              </a:ext>
            </a:extLst>
          </p:cNvPr>
          <p:cNvSpPr/>
          <p:nvPr/>
        </p:nvSpPr>
        <p:spPr>
          <a:xfrm>
            <a:off x="10807700" y="1987425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5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D6DDD6E-9494-4BCF-B27D-51DA4840E800}"/>
              </a:ext>
            </a:extLst>
          </p:cNvPr>
          <p:cNvSpPr/>
          <p:nvPr/>
        </p:nvSpPr>
        <p:spPr>
          <a:xfrm>
            <a:off x="6096000" y="2476500"/>
            <a:ext cx="0" cy="990600"/>
          </a:xfrm>
          <a:custGeom>
            <a:avLst/>
            <a:gdLst>
              <a:gd name="connsiteX0" fmla="*/ 0 w 0"/>
              <a:gd name="connsiteY0" fmla="*/ 0 h 990600"/>
              <a:gd name="connsiteX1" fmla="*/ 0 w 0"/>
              <a:gd name="connsiteY1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9FFD228-7C71-4E21-BC30-7249085F4B02}"/>
              </a:ext>
            </a:extLst>
          </p:cNvPr>
          <p:cNvSpPr/>
          <p:nvPr/>
        </p:nvSpPr>
        <p:spPr>
          <a:xfrm>
            <a:off x="3620520" y="3712078"/>
            <a:ext cx="4191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F243766-B0E3-491D-BF46-57B63FC11B4E}"/>
              </a:ext>
            </a:extLst>
          </p:cNvPr>
          <p:cNvSpPr/>
          <p:nvPr/>
        </p:nvSpPr>
        <p:spPr>
          <a:xfrm>
            <a:off x="4417905" y="2763035"/>
            <a:ext cx="4191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6A3EBA1-8DE4-4661-89D9-6A2597A01456}"/>
              </a:ext>
            </a:extLst>
          </p:cNvPr>
          <p:cNvSpPr/>
          <p:nvPr/>
        </p:nvSpPr>
        <p:spPr>
          <a:xfrm>
            <a:off x="5886450" y="2428356"/>
            <a:ext cx="4191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C0A89B5-223C-4D4D-B54E-C7D0EC826EF0}"/>
              </a:ext>
            </a:extLst>
          </p:cNvPr>
          <p:cNvSpPr/>
          <p:nvPr/>
        </p:nvSpPr>
        <p:spPr>
          <a:xfrm>
            <a:off x="7313554" y="2768318"/>
            <a:ext cx="4191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BEED5E3-E393-4322-9F13-E9DEFBF54D04}"/>
              </a:ext>
            </a:extLst>
          </p:cNvPr>
          <p:cNvSpPr/>
          <p:nvPr/>
        </p:nvSpPr>
        <p:spPr>
          <a:xfrm>
            <a:off x="8064860" y="3713375"/>
            <a:ext cx="4191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988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raphic 5" descr="Shell">
            <a:extLst>
              <a:ext uri="{FF2B5EF4-FFF2-40B4-BE49-F238E27FC236}">
                <a16:creationId xmlns:a16="http://schemas.microsoft.com/office/drawing/2014/main" id="{745173BA-9DA2-4B06-B360-99EFADE05C85}"/>
              </a:ext>
            </a:extLst>
          </p:cNvPr>
          <p:cNvSpPr/>
          <p:nvPr/>
        </p:nvSpPr>
        <p:spPr>
          <a:xfrm>
            <a:off x="4270180" y="2966431"/>
            <a:ext cx="3651639" cy="3058248"/>
          </a:xfrm>
          <a:custGeom>
            <a:avLst/>
            <a:gdLst>
              <a:gd name="connsiteX0" fmla="*/ 3734562 w 4292600"/>
              <a:gd name="connsiteY0" fmla="*/ 1513142 h 3595052"/>
              <a:gd name="connsiteX1" fmla="*/ 3267742 w 4292600"/>
              <a:gd name="connsiteY1" fmla="*/ 1856549 h 3595052"/>
              <a:gd name="connsiteX2" fmla="*/ 3133598 w 4292600"/>
              <a:gd name="connsiteY2" fmla="*/ 1824355 h 3595052"/>
              <a:gd name="connsiteX3" fmla="*/ 3138964 w 4292600"/>
              <a:gd name="connsiteY3" fmla="*/ 1690211 h 3595052"/>
              <a:gd name="connsiteX4" fmla="*/ 3611150 w 4292600"/>
              <a:gd name="connsiteY4" fmla="*/ 1346803 h 3595052"/>
              <a:gd name="connsiteX5" fmla="*/ 3739928 w 4292600"/>
              <a:gd name="connsiteY5" fmla="*/ 1384364 h 3595052"/>
              <a:gd name="connsiteX6" fmla="*/ 3734562 w 4292600"/>
              <a:gd name="connsiteY6" fmla="*/ 1513142 h 3595052"/>
              <a:gd name="connsiteX7" fmla="*/ 3734562 w 4292600"/>
              <a:gd name="connsiteY7" fmla="*/ 1513142 h 3595052"/>
              <a:gd name="connsiteX8" fmla="*/ 2709704 w 4292600"/>
              <a:gd name="connsiteY8" fmla="*/ 1545336 h 3595052"/>
              <a:gd name="connsiteX9" fmla="*/ 2693607 w 4292600"/>
              <a:gd name="connsiteY9" fmla="*/ 1539970 h 3595052"/>
              <a:gd name="connsiteX10" fmla="*/ 2650681 w 4292600"/>
              <a:gd name="connsiteY10" fmla="*/ 1400461 h 3595052"/>
              <a:gd name="connsiteX11" fmla="*/ 3037015 w 4292600"/>
              <a:gd name="connsiteY11" fmla="*/ 638524 h 3595052"/>
              <a:gd name="connsiteX12" fmla="*/ 3171158 w 4292600"/>
              <a:gd name="connsiteY12" fmla="*/ 611696 h 3595052"/>
              <a:gd name="connsiteX13" fmla="*/ 3224816 w 4292600"/>
              <a:gd name="connsiteY13" fmla="*/ 735108 h 3595052"/>
              <a:gd name="connsiteX14" fmla="*/ 2838482 w 4292600"/>
              <a:gd name="connsiteY14" fmla="*/ 1491679 h 3595052"/>
              <a:gd name="connsiteX15" fmla="*/ 2709704 w 4292600"/>
              <a:gd name="connsiteY15" fmla="*/ 1545336 h 3595052"/>
              <a:gd name="connsiteX16" fmla="*/ 2709704 w 4292600"/>
              <a:gd name="connsiteY16" fmla="*/ 1545336 h 3595052"/>
              <a:gd name="connsiteX17" fmla="*/ 2210689 w 4292600"/>
              <a:gd name="connsiteY17" fmla="*/ 1432655 h 3595052"/>
              <a:gd name="connsiteX18" fmla="*/ 2092643 w 4292600"/>
              <a:gd name="connsiteY18" fmla="*/ 1432655 h 3595052"/>
              <a:gd name="connsiteX19" fmla="*/ 2038985 w 4292600"/>
              <a:gd name="connsiteY19" fmla="*/ 1336072 h 3595052"/>
              <a:gd name="connsiteX20" fmla="*/ 2038985 w 4292600"/>
              <a:gd name="connsiteY20" fmla="*/ 488283 h 3595052"/>
              <a:gd name="connsiteX21" fmla="*/ 2087277 w 4292600"/>
              <a:gd name="connsiteY21" fmla="*/ 391700 h 3595052"/>
              <a:gd name="connsiteX22" fmla="*/ 2205323 w 4292600"/>
              <a:gd name="connsiteY22" fmla="*/ 391700 h 3595052"/>
              <a:gd name="connsiteX23" fmla="*/ 2253615 w 4292600"/>
              <a:gd name="connsiteY23" fmla="*/ 488283 h 3595052"/>
              <a:gd name="connsiteX24" fmla="*/ 2253615 w 4292600"/>
              <a:gd name="connsiteY24" fmla="*/ 1330706 h 3595052"/>
              <a:gd name="connsiteX25" fmla="*/ 2210689 w 4292600"/>
              <a:gd name="connsiteY25" fmla="*/ 1432655 h 3595052"/>
              <a:gd name="connsiteX26" fmla="*/ 2210689 w 4292600"/>
              <a:gd name="connsiteY26" fmla="*/ 1432655 h 3595052"/>
              <a:gd name="connsiteX27" fmla="*/ 1609725 w 4292600"/>
              <a:gd name="connsiteY27" fmla="*/ 1539970 h 3595052"/>
              <a:gd name="connsiteX28" fmla="*/ 1593628 w 4292600"/>
              <a:gd name="connsiteY28" fmla="*/ 1545336 h 3595052"/>
              <a:gd name="connsiteX29" fmla="*/ 1464850 w 4292600"/>
              <a:gd name="connsiteY29" fmla="*/ 1491679 h 3595052"/>
              <a:gd name="connsiteX30" fmla="*/ 1078516 w 4292600"/>
              <a:gd name="connsiteY30" fmla="*/ 735108 h 3595052"/>
              <a:gd name="connsiteX31" fmla="*/ 1132173 w 4292600"/>
              <a:gd name="connsiteY31" fmla="*/ 611696 h 3595052"/>
              <a:gd name="connsiteX32" fmla="*/ 1266317 w 4292600"/>
              <a:gd name="connsiteY32" fmla="*/ 638524 h 3595052"/>
              <a:gd name="connsiteX33" fmla="*/ 1652651 w 4292600"/>
              <a:gd name="connsiteY33" fmla="*/ 1400461 h 3595052"/>
              <a:gd name="connsiteX34" fmla="*/ 1609725 w 4292600"/>
              <a:gd name="connsiteY34" fmla="*/ 1539970 h 3595052"/>
              <a:gd name="connsiteX35" fmla="*/ 1609725 w 4292600"/>
              <a:gd name="connsiteY35" fmla="*/ 1539970 h 3595052"/>
              <a:gd name="connsiteX36" fmla="*/ 1180465 w 4292600"/>
              <a:gd name="connsiteY36" fmla="*/ 1835087 h 3595052"/>
              <a:gd name="connsiteX37" fmla="*/ 1030224 w 4292600"/>
              <a:gd name="connsiteY37" fmla="*/ 1856549 h 3595052"/>
              <a:gd name="connsiteX38" fmla="*/ 563404 w 4292600"/>
              <a:gd name="connsiteY38" fmla="*/ 1513142 h 3595052"/>
              <a:gd name="connsiteX39" fmla="*/ 552672 w 4292600"/>
              <a:gd name="connsiteY39" fmla="*/ 1373632 h 3595052"/>
              <a:gd name="connsiteX40" fmla="*/ 686816 w 4292600"/>
              <a:gd name="connsiteY40" fmla="*/ 1341438 h 3595052"/>
              <a:gd name="connsiteX41" fmla="*/ 1159002 w 4292600"/>
              <a:gd name="connsiteY41" fmla="*/ 1684846 h 3595052"/>
              <a:gd name="connsiteX42" fmla="*/ 1180465 w 4292600"/>
              <a:gd name="connsiteY42" fmla="*/ 1835087 h 3595052"/>
              <a:gd name="connsiteX43" fmla="*/ 4169188 w 4292600"/>
              <a:gd name="connsiteY43" fmla="*/ 1770698 h 3595052"/>
              <a:gd name="connsiteX44" fmla="*/ 4201383 w 4292600"/>
              <a:gd name="connsiteY44" fmla="*/ 1615091 h 3595052"/>
              <a:gd name="connsiteX45" fmla="*/ 3965289 w 4292600"/>
              <a:gd name="connsiteY45" fmla="*/ 1244854 h 3595052"/>
              <a:gd name="connsiteX46" fmla="*/ 3970655 w 4292600"/>
              <a:gd name="connsiteY46" fmla="*/ 1175099 h 3595052"/>
              <a:gd name="connsiteX47" fmla="*/ 3627247 w 4292600"/>
              <a:gd name="connsiteY47" fmla="*/ 767302 h 3595052"/>
              <a:gd name="connsiteX48" fmla="*/ 3235548 w 4292600"/>
              <a:gd name="connsiteY48" fmla="*/ 407797 h 3595052"/>
              <a:gd name="connsiteX49" fmla="*/ 2849213 w 4292600"/>
              <a:gd name="connsiteY49" fmla="*/ 139510 h 3595052"/>
              <a:gd name="connsiteX50" fmla="*/ 2725801 w 4292600"/>
              <a:gd name="connsiteY50" fmla="*/ 160973 h 3595052"/>
              <a:gd name="connsiteX51" fmla="*/ 2151666 w 4292600"/>
              <a:gd name="connsiteY51" fmla="*/ 85852 h 3595052"/>
              <a:gd name="connsiteX52" fmla="*/ 1904841 w 4292600"/>
              <a:gd name="connsiteY52" fmla="*/ 0 h 3595052"/>
              <a:gd name="connsiteX53" fmla="*/ 1577531 w 4292600"/>
              <a:gd name="connsiteY53" fmla="*/ 160973 h 3595052"/>
              <a:gd name="connsiteX54" fmla="*/ 1454118 w 4292600"/>
              <a:gd name="connsiteY54" fmla="*/ 139510 h 3595052"/>
              <a:gd name="connsiteX55" fmla="*/ 1067784 w 4292600"/>
              <a:gd name="connsiteY55" fmla="*/ 407797 h 3595052"/>
              <a:gd name="connsiteX56" fmla="*/ 676085 w 4292600"/>
              <a:gd name="connsiteY56" fmla="*/ 767302 h 3595052"/>
              <a:gd name="connsiteX57" fmla="*/ 327311 w 4292600"/>
              <a:gd name="connsiteY57" fmla="*/ 1175099 h 3595052"/>
              <a:gd name="connsiteX58" fmla="*/ 332677 w 4292600"/>
              <a:gd name="connsiteY58" fmla="*/ 1250220 h 3595052"/>
              <a:gd name="connsiteX59" fmla="*/ 96584 w 4292600"/>
              <a:gd name="connsiteY59" fmla="*/ 1620457 h 3595052"/>
              <a:gd name="connsiteX60" fmla="*/ 128778 w 4292600"/>
              <a:gd name="connsiteY60" fmla="*/ 1776063 h 3595052"/>
              <a:gd name="connsiteX61" fmla="*/ 0 w 4292600"/>
              <a:gd name="connsiteY61" fmla="*/ 2065814 h 3595052"/>
              <a:gd name="connsiteX62" fmla="*/ 364871 w 4292600"/>
              <a:gd name="connsiteY62" fmla="*/ 2538000 h 3595052"/>
              <a:gd name="connsiteX63" fmla="*/ 853154 w 4292600"/>
              <a:gd name="connsiteY63" fmla="*/ 2849213 h 3595052"/>
              <a:gd name="connsiteX64" fmla="*/ 853154 w 4292600"/>
              <a:gd name="connsiteY64" fmla="*/ 3101404 h 3595052"/>
              <a:gd name="connsiteX65" fmla="*/ 1169734 w 4292600"/>
              <a:gd name="connsiteY65" fmla="*/ 3375057 h 3595052"/>
              <a:gd name="connsiteX66" fmla="*/ 1700943 w 4292600"/>
              <a:gd name="connsiteY66" fmla="*/ 3375057 h 3595052"/>
              <a:gd name="connsiteX67" fmla="*/ 2151666 w 4292600"/>
              <a:gd name="connsiteY67" fmla="*/ 3643344 h 3595052"/>
              <a:gd name="connsiteX68" fmla="*/ 2597023 w 4292600"/>
              <a:gd name="connsiteY68" fmla="*/ 3375057 h 3595052"/>
              <a:gd name="connsiteX69" fmla="*/ 3133598 w 4292600"/>
              <a:gd name="connsiteY69" fmla="*/ 3375057 h 3595052"/>
              <a:gd name="connsiteX70" fmla="*/ 3450178 w 4292600"/>
              <a:gd name="connsiteY70" fmla="*/ 3101404 h 3595052"/>
              <a:gd name="connsiteX71" fmla="*/ 3450178 w 4292600"/>
              <a:gd name="connsiteY71" fmla="*/ 2849213 h 3595052"/>
              <a:gd name="connsiteX72" fmla="*/ 3938461 w 4292600"/>
              <a:gd name="connsiteY72" fmla="*/ 2538000 h 3595052"/>
              <a:gd name="connsiteX73" fmla="*/ 4297966 w 4292600"/>
              <a:gd name="connsiteY73" fmla="*/ 2060448 h 3595052"/>
              <a:gd name="connsiteX74" fmla="*/ 4169188 w 4292600"/>
              <a:gd name="connsiteY74" fmla="*/ 1770698 h 359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4292600" h="3595052">
                <a:moveTo>
                  <a:pt x="3734562" y="1513142"/>
                </a:moveTo>
                <a:lnTo>
                  <a:pt x="3267742" y="1856549"/>
                </a:lnTo>
                <a:cubicBezTo>
                  <a:pt x="3219450" y="1878013"/>
                  <a:pt x="3165793" y="1867281"/>
                  <a:pt x="3133598" y="1824355"/>
                </a:cubicBezTo>
                <a:cubicBezTo>
                  <a:pt x="3101404" y="1781429"/>
                  <a:pt x="3106769" y="1727772"/>
                  <a:pt x="3138964" y="1690211"/>
                </a:cubicBezTo>
                <a:lnTo>
                  <a:pt x="3611150" y="1346803"/>
                </a:lnTo>
                <a:cubicBezTo>
                  <a:pt x="3659441" y="1330706"/>
                  <a:pt x="3707733" y="1346803"/>
                  <a:pt x="3739928" y="1384364"/>
                </a:cubicBezTo>
                <a:cubicBezTo>
                  <a:pt x="3766756" y="1421924"/>
                  <a:pt x="3761391" y="1475581"/>
                  <a:pt x="3734562" y="1513142"/>
                </a:cubicBezTo>
                <a:lnTo>
                  <a:pt x="3734562" y="1513142"/>
                </a:lnTo>
                <a:close/>
                <a:moveTo>
                  <a:pt x="2709704" y="1545336"/>
                </a:moveTo>
                <a:cubicBezTo>
                  <a:pt x="2704338" y="1545336"/>
                  <a:pt x="2698972" y="1539970"/>
                  <a:pt x="2693607" y="1539970"/>
                </a:cubicBezTo>
                <a:cubicBezTo>
                  <a:pt x="2645315" y="1513142"/>
                  <a:pt x="2623852" y="1448753"/>
                  <a:pt x="2650681" y="1400461"/>
                </a:cubicBezTo>
                <a:lnTo>
                  <a:pt x="3037015" y="638524"/>
                </a:lnTo>
                <a:cubicBezTo>
                  <a:pt x="3069209" y="600964"/>
                  <a:pt x="3122866" y="590233"/>
                  <a:pt x="3171158" y="611696"/>
                </a:cubicBezTo>
                <a:cubicBezTo>
                  <a:pt x="3214084" y="633158"/>
                  <a:pt x="3240913" y="686816"/>
                  <a:pt x="3224816" y="735108"/>
                </a:cubicBezTo>
                <a:lnTo>
                  <a:pt x="2838482" y="1491679"/>
                </a:lnTo>
                <a:cubicBezTo>
                  <a:pt x="2811653" y="1539970"/>
                  <a:pt x="2752630" y="1561433"/>
                  <a:pt x="2709704" y="1545336"/>
                </a:cubicBezTo>
                <a:lnTo>
                  <a:pt x="2709704" y="1545336"/>
                </a:lnTo>
                <a:close/>
                <a:moveTo>
                  <a:pt x="2210689" y="1432655"/>
                </a:moveTo>
                <a:cubicBezTo>
                  <a:pt x="2173129" y="1454118"/>
                  <a:pt x="2130203" y="1454118"/>
                  <a:pt x="2092643" y="1432655"/>
                </a:cubicBezTo>
                <a:cubicBezTo>
                  <a:pt x="2055082" y="1416558"/>
                  <a:pt x="2033619" y="1373632"/>
                  <a:pt x="2038985" y="1336072"/>
                </a:cubicBezTo>
                <a:lnTo>
                  <a:pt x="2038985" y="488283"/>
                </a:lnTo>
                <a:cubicBezTo>
                  <a:pt x="2033619" y="450723"/>
                  <a:pt x="2049717" y="407797"/>
                  <a:pt x="2087277" y="391700"/>
                </a:cubicBezTo>
                <a:cubicBezTo>
                  <a:pt x="2124837" y="370237"/>
                  <a:pt x="2167763" y="370237"/>
                  <a:pt x="2205323" y="391700"/>
                </a:cubicBezTo>
                <a:cubicBezTo>
                  <a:pt x="2242884" y="407797"/>
                  <a:pt x="2264347" y="450723"/>
                  <a:pt x="2253615" y="488283"/>
                </a:cubicBezTo>
                <a:lnTo>
                  <a:pt x="2253615" y="1330706"/>
                </a:lnTo>
                <a:cubicBezTo>
                  <a:pt x="2258981" y="1373632"/>
                  <a:pt x="2242884" y="1411192"/>
                  <a:pt x="2210689" y="1432655"/>
                </a:cubicBezTo>
                <a:lnTo>
                  <a:pt x="2210689" y="1432655"/>
                </a:lnTo>
                <a:close/>
                <a:moveTo>
                  <a:pt x="1609725" y="1539970"/>
                </a:moveTo>
                <a:cubicBezTo>
                  <a:pt x="1604359" y="1539970"/>
                  <a:pt x="1598994" y="1545336"/>
                  <a:pt x="1593628" y="1545336"/>
                </a:cubicBezTo>
                <a:cubicBezTo>
                  <a:pt x="1545336" y="1561433"/>
                  <a:pt x="1491679" y="1539970"/>
                  <a:pt x="1464850" y="1491679"/>
                </a:cubicBezTo>
                <a:lnTo>
                  <a:pt x="1078516" y="735108"/>
                </a:lnTo>
                <a:cubicBezTo>
                  <a:pt x="1067784" y="686816"/>
                  <a:pt x="1089247" y="633158"/>
                  <a:pt x="1132173" y="611696"/>
                </a:cubicBezTo>
                <a:cubicBezTo>
                  <a:pt x="1175099" y="590233"/>
                  <a:pt x="1234123" y="600964"/>
                  <a:pt x="1266317" y="638524"/>
                </a:cubicBezTo>
                <a:lnTo>
                  <a:pt x="1652651" y="1400461"/>
                </a:lnTo>
                <a:cubicBezTo>
                  <a:pt x="1679480" y="1454118"/>
                  <a:pt x="1658017" y="1513142"/>
                  <a:pt x="1609725" y="1539970"/>
                </a:cubicBezTo>
                <a:lnTo>
                  <a:pt x="1609725" y="1539970"/>
                </a:lnTo>
                <a:close/>
                <a:moveTo>
                  <a:pt x="1180465" y="1835087"/>
                </a:moveTo>
                <a:cubicBezTo>
                  <a:pt x="1142905" y="1883378"/>
                  <a:pt x="1078516" y="1894110"/>
                  <a:pt x="1030224" y="1856549"/>
                </a:cubicBezTo>
                <a:lnTo>
                  <a:pt x="563404" y="1513142"/>
                </a:lnTo>
                <a:cubicBezTo>
                  <a:pt x="525843" y="1475581"/>
                  <a:pt x="525843" y="1416558"/>
                  <a:pt x="552672" y="1373632"/>
                </a:cubicBezTo>
                <a:cubicBezTo>
                  <a:pt x="584867" y="1330706"/>
                  <a:pt x="638524" y="1319974"/>
                  <a:pt x="686816" y="1341438"/>
                </a:cubicBezTo>
                <a:lnTo>
                  <a:pt x="1159002" y="1684846"/>
                </a:lnTo>
                <a:cubicBezTo>
                  <a:pt x="1201928" y="1722406"/>
                  <a:pt x="1212660" y="1786795"/>
                  <a:pt x="1180465" y="1835087"/>
                </a:cubicBezTo>
                <a:close/>
                <a:moveTo>
                  <a:pt x="4169188" y="1770698"/>
                </a:moveTo>
                <a:cubicBezTo>
                  <a:pt x="4190651" y="1722406"/>
                  <a:pt x="4201383" y="1668748"/>
                  <a:pt x="4201383" y="1615091"/>
                </a:cubicBezTo>
                <a:cubicBezTo>
                  <a:pt x="4201383" y="1459484"/>
                  <a:pt x="4110165" y="1314609"/>
                  <a:pt x="3965289" y="1244854"/>
                </a:cubicBezTo>
                <a:cubicBezTo>
                  <a:pt x="3970655" y="1223391"/>
                  <a:pt x="3970655" y="1196562"/>
                  <a:pt x="3970655" y="1175099"/>
                </a:cubicBezTo>
                <a:cubicBezTo>
                  <a:pt x="3970655" y="971201"/>
                  <a:pt x="3825780" y="799497"/>
                  <a:pt x="3627247" y="767302"/>
                </a:cubicBezTo>
                <a:cubicBezTo>
                  <a:pt x="3600418" y="568770"/>
                  <a:pt x="3439446" y="418528"/>
                  <a:pt x="3235548" y="407797"/>
                </a:cubicBezTo>
                <a:cubicBezTo>
                  <a:pt x="3176524" y="246825"/>
                  <a:pt x="3020918" y="139510"/>
                  <a:pt x="2849213" y="139510"/>
                </a:cubicBezTo>
                <a:cubicBezTo>
                  <a:pt x="2806287" y="139510"/>
                  <a:pt x="2763361" y="144875"/>
                  <a:pt x="2725801" y="160973"/>
                </a:cubicBezTo>
                <a:cubicBezTo>
                  <a:pt x="2586292" y="-16097"/>
                  <a:pt x="2328736" y="-53658"/>
                  <a:pt x="2151666" y="85852"/>
                </a:cubicBezTo>
                <a:cubicBezTo>
                  <a:pt x="2081911" y="32195"/>
                  <a:pt x="1990693" y="0"/>
                  <a:pt x="1904841" y="0"/>
                </a:cubicBezTo>
                <a:cubicBezTo>
                  <a:pt x="1776063" y="0"/>
                  <a:pt x="1658017" y="59023"/>
                  <a:pt x="1577531" y="160973"/>
                </a:cubicBezTo>
                <a:cubicBezTo>
                  <a:pt x="1534604" y="150241"/>
                  <a:pt x="1497044" y="139510"/>
                  <a:pt x="1454118" y="139510"/>
                </a:cubicBezTo>
                <a:cubicBezTo>
                  <a:pt x="1282414" y="139510"/>
                  <a:pt x="1126808" y="246825"/>
                  <a:pt x="1067784" y="407797"/>
                </a:cubicBezTo>
                <a:cubicBezTo>
                  <a:pt x="869252" y="418528"/>
                  <a:pt x="702913" y="568770"/>
                  <a:pt x="676085" y="767302"/>
                </a:cubicBezTo>
                <a:cubicBezTo>
                  <a:pt x="477552" y="799497"/>
                  <a:pt x="332677" y="971201"/>
                  <a:pt x="327311" y="1175099"/>
                </a:cubicBezTo>
                <a:cubicBezTo>
                  <a:pt x="327311" y="1201928"/>
                  <a:pt x="327311" y="1223391"/>
                  <a:pt x="332677" y="1250220"/>
                </a:cubicBezTo>
                <a:cubicBezTo>
                  <a:pt x="187801" y="1319974"/>
                  <a:pt x="101949" y="1464850"/>
                  <a:pt x="96584" y="1620457"/>
                </a:cubicBezTo>
                <a:cubicBezTo>
                  <a:pt x="96584" y="1674114"/>
                  <a:pt x="107315" y="1727772"/>
                  <a:pt x="128778" y="1776063"/>
                </a:cubicBezTo>
                <a:cubicBezTo>
                  <a:pt x="42926" y="1851184"/>
                  <a:pt x="0" y="1958499"/>
                  <a:pt x="0" y="2065814"/>
                </a:cubicBezTo>
                <a:cubicBezTo>
                  <a:pt x="0" y="2307273"/>
                  <a:pt x="236093" y="2457514"/>
                  <a:pt x="364871" y="2538000"/>
                </a:cubicBezTo>
                <a:lnTo>
                  <a:pt x="853154" y="2849213"/>
                </a:lnTo>
                <a:lnTo>
                  <a:pt x="853154" y="3101404"/>
                </a:lnTo>
                <a:cubicBezTo>
                  <a:pt x="853154" y="3273108"/>
                  <a:pt x="992664" y="3375057"/>
                  <a:pt x="1169734" y="3375057"/>
                </a:cubicBezTo>
                <a:lnTo>
                  <a:pt x="1700943" y="3375057"/>
                </a:lnTo>
                <a:cubicBezTo>
                  <a:pt x="1808258" y="3536029"/>
                  <a:pt x="2001425" y="3643344"/>
                  <a:pt x="2151666" y="3643344"/>
                </a:cubicBezTo>
                <a:cubicBezTo>
                  <a:pt x="2301907" y="3643344"/>
                  <a:pt x="2484342" y="3536029"/>
                  <a:pt x="2597023" y="3375057"/>
                </a:cubicBezTo>
                <a:lnTo>
                  <a:pt x="3133598" y="3375057"/>
                </a:lnTo>
                <a:cubicBezTo>
                  <a:pt x="3305302" y="3375057"/>
                  <a:pt x="3450178" y="3273108"/>
                  <a:pt x="3450178" y="3101404"/>
                </a:cubicBezTo>
                <a:lnTo>
                  <a:pt x="3450178" y="2849213"/>
                </a:lnTo>
                <a:lnTo>
                  <a:pt x="3938461" y="2538000"/>
                </a:lnTo>
                <a:cubicBezTo>
                  <a:pt x="4061873" y="2457514"/>
                  <a:pt x="4297966" y="2301907"/>
                  <a:pt x="4297966" y="2060448"/>
                </a:cubicBezTo>
                <a:cubicBezTo>
                  <a:pt x="4292600" y="1953133"/>
                  <a:pt x="4249674" y="1845818"/>
                  <a:pt x="4169188" y="177069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535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 descr="Shell">
            <a:extLst>
              <a:ext uri="{FF2B5EF4-FFF2-40B4-BE49-F238E27FC236}">
                <a16:creationId xmlns:a16="http://schemas.microsoft.com/office/drawing/2014/main" id="{F648B0A2-0952-4ACD-9696-07C15616047F}"/>
              </a:ext>
            </a:extLst>
          </p:cNvPr>
          <p:cNvSpPr/>
          <p:nvPr/>
        </p:nvSpPr>
        <p:spPr>
          <a:xfrm>
            <a:off x="4371195" y="3048000"/>
            <a:ext cx="3453921" cy="2927856"/>
          </a:xfrm>
          <a:custGeom>
            <a:avLst/>
            <a:gdLst>
              <a:gd name="connsiteX0" fmla="*/ 1530764 w 3453921"/>
              <a:gd name="connsiteY0" fmla="*/ 0 h 2927856"/>
              <a:gd name="connsiteX1" fmla="*/ 1729117 w 3453921"/>
              <a:gd name="connsiteY1" fmla="*/ 68992 h 2927856"/>
              <a:gd name="connsiteX2" fmla="*/ 2190502 w 3453921"/>
              <a:gd name="connsiteY2" fmla="*/ 129361 h 2927856"/>
              <a:gd name="connsiteX3" fmla="*/ 2289678 w 3453921"/>
              <a:gd name="connsiteY3" fmla="*/ 112113 h 2927856"/>
              <a:gd name="connsiteX4" fmla="*/ 2600144 w 3453921"/>
              <a:gd name="connsiteY4" fmla="*/ 327713 h 2927856"/>
              <a:gd name="connsiteX5" fmla="*/ 2914920 w 3453921"/>
              <a:gd name="connsiteY5" fmla="*/ 616618 h 2927856"/>
              <a:gd name="connsiteX6" fmla="*/ 3190888 w 3453921"/>
              <a:gd name="connsiteY6" fmla="*/ 944331 h 2927856"/>
              <a:gd name="connsiteX7" fmla="*/ 3186576 w 3453921"/>
              <a:gd name="connsiteY7" fmla="*/ 1000387 h 2927856"/>
              <a:gd name="connsiteX8" fmla="*/ 3376306 w 3453921"/>
              <a:gd name="connsiteY8" fmla="*/ 1297916 h 2927856"/>
              <a:gd name="connsiteX9" fmla="*/ 3350433 w 3453921"/>
              <a:gd name="connsiteY9" fmla="*/ 1422965 h 2927856"/>
              <a:gd name="connsiteX10" fmla="*/ 3453921 w 3453921"/>
              <a:gd name="connsiteY10" fmla="*/ 1655813 h 2927856"/>
              <a:gd name="connsiteX11" fmla="*/ 3165017 w 3453921"/>
              <a:gd name="connsiteY11" fmla="*/ 2039582 h 2927856"/>
              <a:gd name="connsiteX12" fmla="*/ 2772624 w 3453921"/>
              <a:gd name="connsiteY12" fmla="*/ 2289679 h 2927856"/>
              <a:gd name="connsiteX13" fmla="*/ 2772624 w 3453921"/>
              <a:gd name="connsiteY13" fmla="*/ 2492344 h 2927856"/>
              <a:gd name="connsiteX14" fmla="*/ 2518215 w 3453921"/>
              <a:gd name="connsiteY14" fmla="*/ 2712256 h 2927856"/>
              <a:gd name="connsiteX15" fmla="*/ 2087014 w 3453921"/>
              <a:gd name="connsiteY15" fmla="*/ 2712256 h 2927856"/>
              <a:gd name="connsiteX16" fmla="*/ 1729117 w 3453921"/>
              <a:gd name="connsiteY16" fmla="*/ 2927856 h 2927856"/>
              <a:gd name="connsiteX17" fmla="*/ 1366908 w 3453921"/>
              <a:gd name="connsiteY17" fmla="*/ 2712256 h 2927856"/>
              <a:gd name="connsiteX18" fmla="*/ 940019 w 3453921"/>
              <a:gd name="connsiteY18" fmla="*/ 2712256 h 2927856"/>
              <a:gd name="connsiteX19" fmla="*/ 685610 w 3453921"/>
              <a:gd name="connsiteY19" fmla="*/ 2492344 h 2927856"/>
              <a:gd name="connsiteX20" fmla="*/ 685610 w 3453921"/>
              <a:gd name="connsiteY20" fmla="*/ 2289679 h 2927856"/>
              <a:gd name="connsiteX21" fmla="*/ 293217 w 3453921"/>
              <a:gd name="connsiteY21" fmla="*/ 2039582 h 2927856"/>
              <a:gd name="connsiteX22" fmla="*/ 0 w 3453921"/>
              <a:gd name="connsiteY22" fmla="*/ 1660125 h 2927856"/>
              <a:gd name="connsiteX23" fmla="*/ 103489 w 3453921"/>
              <a:gd name="connsiteY23" fmla="*/ 1427276 h 2927856"/>
              <a:gd name="connsiteX24" fmla="*/ 77617 w 3453921"/>
              <a:gd name="connsiteY24" fmla="*/ 1302228 h 2927856"/>
              <a:gd name="connsiteX25" fmla="*/ 267345 w 3453921"/>
              <a:gd name="connsiteY25" fmla="*/ 1004699 h 2927856"/>
              <a:gd name="connsiteX26" fmla="*/ 263033 w 3453921"/>
              <a:gd name="connsiteY26" fmla="*/ 944331 h 2927856"/>
              <a:gd name="connsiteX27" fmla="*/ 543314 w 3453921"/>
              <a:gd name="connsiteY27" fmla="*/ 616618 h 2927856"/>
              <a:gd name="connsiteX28" fmla="*/ 858090 w 3453921"/>
              <a:gd name="connsiteY28" fmla="*/ 327713 h 2927856"/>
              <a:gd name="connsiteX29" fmla="*/ 1168555 w 3453921"/>
              <a:gd name="connsiteY29" fmla="*/ 112113 h 2927856"/>
              <a:gd name="connsiteX30" fmla="*/ 1267732 w 3453921"/>
              <a:gd name="connsiteY30" fmla="*/ 129361 h 2927856"/>
              <a:gd name="connsiteX31" fmla="*/ 1530764 w 3453921"/>
              <a:gd name="connsiteY31" fmla="*/ 0 h 292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453921" h="2927856">
                <a:moveTo>
                  <a:pt x="1530764" y="0"/>
                </a:moveTo>
                <a:cubicBezTo>
                  <a:pt x="1599756" y="0"/>
                  <a:pt x="1673061" y="25873"/>
                  <a:pt x="1729117" y="68992"/>
                </a:cubicBezTo>
                <a:cubicBezTo>
                  <a:pt x="1871413" y="-43121"/>
                  <a:pt x="2078390" y="-12936"/>
                  <a:pt x="2190502" y="129361"/>
                </a:cubicBezTo>
                <a:cubicBezTo>
                  <a:pt x="2220686" y="116424"/>
                  <a:pt x="2255182" y="112113"/>
                  <a:pt x="2289678" y="112113"/>
                </a:cubicBezTo>
                <a:cubicBezTo>
                  <a:pt x="2427663" y="112113"/>
                  <a:pt x="2552711" y="198353"/>
                  <a:pt x="2600144" y="327713"/>
                </a:cubicBezTo>
                <a:cubicBezTo>
                  <a:pt x="2764000" y="336337"/>
                  <a:pt x="2893359" y="457074"/>
                  <a:pt x="2914920" y="616618"/>
                </a:cubicBezTo>
                <a:cubicBezTo>
                  <a:pt x="3074464" y="642490"/>
                  <a:pt x="3190888" y="780475"/>
                  <a:pt x="3190888" y="944331"/>
                </a:cubicBezTo>
                <a:cubicBezTo>
                  <a:pt x="3190888" y="961579"/>
                  <a:pt x="3190888" y="983139"/>
                  <a:pt x="3186576" y="1000387"/>
                </a:cubicBezTo>
                <a:cubicBezTo>
                  <a:pt x="3303001" y="1056443"/>
                  <a:pt x="3376306" y="1172868"/>
                  <a:pt x="3376306" y="1297916"/>
                </a:cubicBezTo>
                <a:cubicBezTo>
                  <a:pt x="3376306" y="1341036"/>
                  <a:pt x="3367681" y="1384156"/>
                  <a:pt x="3350433" y="1422965"/>
                </a:cubicBezTo>
                <a:cubicBezTo>
                  <a:pt x="3415113" y="1483333"/>
                  <a:pt x="3449609" y="1569573"/>
                  <a:pt x="3453921" y="1655813"/>
                </a:cubicBezTo>
                <a:cubicBezTo>
                  <a:pt x="3453921" y="1849854"/>
                  <a:pt x="3264193" y="1974902"/>
                  <a:pt x="3165017" y="2039582"/>
                </a:cubicBezTo>
                <a:lnTo>
                  <a:pt x="2772624" y="2289679"/>
                </a:lnTo>
                <a:lnTo>
                  <a:pt x="2772624" y="2492344"/>
                </a:lnTo>
                <a:cubicBezTo>
                  <a:pt x="2772624" y="2630328"/>
                  <a:pt x="2656199" y="2712256"/>
                  <a:pt x="2518215" y="2712256"/>
                </a:cubicBezTo>
                <a:lnTo>
                  <a:pt x="2087014" y="2712256"/>
                </a:lnTo>
                <a:cubicBezTo>
                  <a:pt x="1996461" y="2841616"/>
                  <a:pt x="1849853" y="2927856"/>
                  <a:pt x="1729117" y="2927856"/>
                </a:cubicBezTo>
                <a:cubicBezTo>
                  <a:pt x="1608381" y="2927856"/>
                  <a:pt x="1453148" y="2841616"/>
                  <a:pt x="1366908" y="2712256"/>
                </a:cubicBezTo>
                <a:lnTo>
                  <a:pt x="940019" y="2712256"/>
                </a:lnTo>
                <a:cubicBezTo>
                  <a:pt x="797723" y="2712256"/>
                  <a:pt x="685610" y="2630328"/>
                  <a:pt x="685610" y="2492344"/>
                </a:cubicBezTo>
                <a:lnTo>
                  <a:pt x="685610" y="2289679"/>
                </a:lnTo>
                <a:lnTo>
                  <a:pt x="293217" y="2039582"/>
                </a:lnTo>
                <a:cubicBezTo>
                  <a:pt x="189729" y="1974902"/>
                  <a:pt x="0" y="1854166"/>
                  <a:pt x="0" y="1660125"/>
                </a:cubicBezTo>
                <a:cubicBezTo>
                  <a:pt x="0" y="1573885"/>
                  <a:pt x="34496" y="1487645"/>
                  <a:pt x="103489" y="1427276"/>
                </a:cubicBezTo>
                <a:cubicBezTo>
                  <a:pt x="86240" y="1388469"/>
                  <a:pt x="77617" y="1345348"/>
                  <a:pt x="77617" y="1302228"/>
                </a:cubicBezTo>
                <a:cubicBezTo>
                  <a:pt x="81928" y="1177180"/>
                  <a:pt x="150920" y="1060755"/>
                  <a:pt x="267345" y="1004699"/>
                </a:cubicBezTo>
                <a:cubicBezTo>
                  <a:pt x="263033" y="983139"/>
                  <a:pt x="263033" y="965891"/>
                  <a:pt x="263033" y="944331"/>
                </a:cubicBezTo>
                <a:cubicBezTo>
                  <a:pt x="267345" y="780475"/>
                  <a:pt x="383769" y="642490"/>
                  <a:pt x="543314" y="616618"/>
                </a:cubicBezTo>
                <a:cubicBezTo>
                  <a:pt x="564873" y="457074"/>
                  <a:pt x="698546" y="336337"/>
                  <a:pt x="858090" y="327713"/>
                </a:cubicBezTo>
                <a:cubicBezTo>
                  <a:pt x="905523" y="198353"/>
                  <a:pt x="1030571" y="112113"/>
                  <a:pt x="1168555" y="112113"/>
                </a:cubicBezTo>
                <a:cubicBezTo>
                  <a:pt x="1203051" y="112113"/>
                  <a:pt x="1233235" y="120736"/>
                  <a:pt x="1267732" y="129361"/>
                </a:cubicBezTo>
                <a:cubicBezTo>
                  <a:pt x="1332412" y="47432"/>
                  <a:pt x="1427276" y="0"/>
                  <a:pt x="15307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535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Diagram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7D009E2-7E0D-4563-8638-50EB22D845C0}"/>
              </a:ext>
            </a:extLst>
          </p:cNvPr>
          <p:cNvGrpSpPr/>
          <p:nvPr/>
        </p:nvGrpSpPr>
        <p:grpSpPr>
          <a:xfrm>
            <a:off x="8921977" y="1964419"/>
            <a:ext cx="2937088" cy="1290153"/>
            <a:chOff x="8921977" y="1466725"/>
            <a:chExt cx="2937088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2512F-6755-43F1-895D-B323A3B635E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1C28130-8236-4ABE-866D-11CE9CD0E7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EEAB2C-9ED4-4C5C-AC56-7B920EE961AE}"/>
              </a:ext>
            </a:extLst>
          </p:cNvPr>
          <p:cNvGrpSpPr/>
          <p:nvPr/>
        </p:nvGrpSpPr>
        <p:grpSpPr>
          <a:xfrm>
            <a:off x="8921977" y="3669513"/>
            <a:ext cx="2937088" cy="1290153"/>
            <a:chOff x="8921977" y="4073386"/>
            <a:chExt cx="2937088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71A18E4-8990-4CB5-B3A4-4B50F1BB7C1C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FD800B-C270-402E-B626-AB128DADF53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A40923D-F837-4930-B220-EC94F866DA6E}"/>
              </a:ext>
            </a:extLst>
          </p:cNvPr>
          <p:cNvGrpSpPr/>
          <p:nvPr/>
        </p:nvGrpSpPr>
        <p:grpSpPr>
          <a:xfrm>
            <a:off x="332936" y="1964419"/>
            <a:ext cx="2937088" cy="1290153"/>
            <a:chOff x="332936" y="2627766"/>
            <a:chExt cx="2937088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3433D3B-2BFA-41F7-A58C-B41FC55D8F9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A6ACC87-D2C5-43A3-8F73-7E49C3CC6B1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78E67BF-0696-4695-8316-0F6F4B987770}"/>
              </a:ext>
            </a:extLst>
          </p:cNvPr>
          <p:cNvGrpSpPr/>
          <p:nvPr/>
        </p:nvGrpSpPr>
        <p:grpSpPr>
          <a:xfrm>
            <a:off x="332936" y="3669513"/>
            <a:ext cx="2937088" cy="1290153"/>
            <a:chOff x="332936" y="4652338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BF4B157-977D-4B78-98D7-B64DE7DF58C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CB2AE7E-4B4B-49E0-862F-0454A829B8DB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B84FFC6-36AA-4A25-90CF-72600363C839}"/>
              </a:ext>
            </a:extLst>
          </p:cNvPr>
          <p:cNvGrpSpPr/>
          <p:nvPr/>
        </p:nvGrpSpPr>
        <p:grpSpPr>
          <a:xfrm>
            <a:off x="4627455" y="1150814"/>
            <a:ext cx="2937088" cy="1290153"/>
            <a:chOff x="332936" y="262776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B21DDFD-3188-49C2-B4AF-007C47B657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86C96-0A81-4A01-9B1A-79140FED138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FC9FBF5-45F1-4645-AA4F-544F3CA53025}"/>
              </a:ext>
            </a:extLst>
          </p:cNvPr>
          <p:cNvSpPr/>
          <p:nvPr/>
        </p:nvSpPr>
        <p:spPr>
          <a:xfrm>
            <a:off x="6003854" y="3285951"/>
            <a:ext cx="185787" cy="912909"/>
          </a:xfrm>
          <a:custGeom>
            <a:avLst/>
            <a:gdLst>
              <a:gd name="connsiteX0" fmla="*/ 92147 w 185787"/>
              <a:gd name="connsiteY0" fmla="*/ 0 h 912909"/>
              <a:gd name="connsiteX1" fmla="*/ 142357 w 185787"/>
              <a:gd name="connsiteY1" fmla="*/ 13693 h 912909"/>
              <a:gd name="connsiteX2" fmla="*/ 183438 w 185787"/>
              <a:gd name="connsiteY2" fmla="*/ 95855 h 912909"/>
              <a:gd name="connsiteX3" fmla="*/ 183438 w 185787"/>
              <a:gd name="connsiteY3" fmla="*/ 812490 h 912909"/>
              <a:gd name="connsiteX4" fmla="*/ 146921 w 185787"/>
              <a:gd name="connsiteY4" fmla="*/ 899216 h 912909"/>
              <a:gd name="connsiteX5" fmla="*/ 46502 w 185787"/>
              <a:gd name="connsiteY5" fmla="*/ 899216 h 912909"/>
              <a:gd name="connsiteX6" fmla="*/ 856 w 185787"/>
              <a:gd name="connsiteY6" fmla="*/ 817054 h 912909"/>
              <a:gd name="connsiteX7" fmla="*/ 856 w 185787"/>
              <a:gd name="connsiteY7" fmla="*/ 95855 h 912909"/>
              <a:gd name="connsiteX8" fmla="*/ 41937 w 185787"/>
              <a:gd name="connsiteY8" fmla="*/ 13693 h 912909"/>
              <a:gd name="connsiteX9" fmla="*/ 92147 w 185787"/>
              <a:gd name="connsiteY9" fmla="*/ 0 h 91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787" h="912909">
                <a:moveTo>
                  <a:pt x="92147" y="0"/>
                </a:moveTo>
                <a:cubicBezTo>
                  <a:pt x="109264" y="0"/>
                  <a:pt x="126381" y="4564"/>
                  <a:pt x="142357" y="13693"/>
                </a:cubicBezTo>
                <a:cubicBezTo>
                  <a:pt x="174309" y="27387"/>
                  <a:pt x="192567" y="63903"/>
                  <a:pt x="183438" y="95855"/>
                </a:cubicBezTo>
                <a:lnTo>
                  <a:pt x="183438" y="812490"/>
                </a:lnTo>
                <a:cubicBezTo>
                  <a:pt x="188002" y="849006"/>
                  <a:pt x="174309" y="880958"/>
                  <a:pt x="146921" y="899216"/>
                </a:cubicBezTo>
                <a:cubicBezTo>
                  <a:pt x="114970" y="917474"/>
                  <a:pt x="78453" y="917474"/>
                  <a:pt x="46502" y="899216"/>
                </a:cubicBezTo>
                <a:cubicBezTo>
                  <a:pt x="14549" y="885522"/>
                  <a:pt x="-3709" y="849006"/>
                  <a:pt x="856" y="817054"/>
                </a:cubicBezTo>
                <a:lnTo>
                  <a:pt x="856" y="95855"/>
                </a:lnTo>
                <a:cubicBezTo>
                  <a:pt x="-3709" y="63903"/>
                  <a:pt x="9985" y="27387"/>
                  <a:pt x="41937" y="13693"/>
                </a:cubicBezTo>
                <a:cubicBezTo>
                  <a:pt x="57913" y="4564"/>
                  <a:pt x="75030" y="0"/>
                  <a:pt x="9214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EEDDCAEE-5B35-4077-9F0B-76A2343E0C53}"/>
              </a:ext>
            </a:extLst>
          </p:cNvPr>
          <p:cNvSpPr/>
          <p:nvPr/>
        </p:nvSpPr>
        <p:spPr>
          <a:xfrm>
            <a:off x="5185329" y="3477485"/>
            <a:ext cx="500675" cy="808033"/>
          </a:xfrm>
          <a:custGeom>
            <a:avLst/>
            <a:gdLst>
              <a:gd name="connsiteX0" fmla="*/ 77356 w 500675"/>
              <a:gd name="connsiteY0" fmla="*/ 676 h 808033"/>
              <a:gd name="connsiteX1" fmla="*/ 162086 w 500675"/>
              <a:gd name="connsiteY1" fmla="*/ 32128 h 808033"/>
              <a:gd name="connsiteX2" fmla="*/ 490733 w 500675"/>
              <a:gd name="connsiteY2" fmla="*/ 680295 h 808033"/>
              <a:gd name="connsiteX3" fmla="*/ 454217 w 500675"/>
              <a:gd name="connsiteY3" fmla="*/ 798973 h 808033"/>
              <a:gd name="connsiteX4" fmla="*/ 440523 w 500675"/>
              <a:gd name="connsiteY4" fmla="*/ 803538 h 808033"/>
              <a:gd name="connsiteX5" fmla="*/ 330974 w 500675"/>
              <a:gd name="connsiteY5" fmla="*/ 757892 h 808033"/>
              <a:gd name="connsiteX6" fmla="*/ 2327 w 500675"/>
              <a:gd name="connsiteY6" fmla="*/ 114291 h 808033"/>
              <a:gd name="connsiteX7" fmla="*/ 47972 w 500675"/>
              <a:gd name="connsiteY7" fmla="*/ 9306 h 808033"/>
              <a:gd name="connsiteX8" fmla="*/ 77356 w 50067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675" h="808033">
                <a:moveTo>
                  <a:pt x="77356" y="676"/>
                </a:moveTo>
                <a:cubicBezTo>
                  <a:pt x="108167" y="-2961"/>
                  <a:pt x="141546" y="8165"/>
                  <a:pt x="162086" y="32128"/>
                </a:cubicBezTo>
                <a:lnTo>
                  <a:pt x="490733" y="680295"/>
                </a:lnTo>
                <a:cubicBezTo>
                  <a:pt x="513556" y="725940"/>
                  <a:pt x="495298" y="776151"/>
                  <a:pt x="454217" y="798973"/>
                </a:cubicBezTo>
                <a:cubicBezTo>
                  <a:pt x="449652" y="798973"/>
                  <a:pt x="445088" y="803538"/>
                  <a:pt x="440523" y="803538"/>
                </a:cubicBezTo>
                <a:cubicBezTo>
                  <a:pt x="399442" y="817231"/>
                  <a:pt x="353797" y="798973"/>
                  <a:pt x="330974" y="757892"/>
                </a:cubicBezTo>
                <a:lnTo>
                  <a:pt x="2327" y="114291"/>
                </a:lnTo>
                <a:cubicBezTo>
                  <a:pt x="-6803" y="73210"/>
                  <a:pt x="11455" y="27564"/>
                  <a:pt x="47972" y="9306"/>
                </a:cubicBezTo>
                <a:cubicBezTo>
                  <a:pt x="57101" y="4742"/>
                  <a:pt x="67086" y="1889"/>
                  <a:pt x="77356" y="67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DD45C3B-7074-49B8-808A-D4F23604EC82}"/>
              </a:ext>
            </a:extLst>
          </p:cNvPr>
          <p:cNvSpPr/>
          <p:nvPr/>
        </p:nvSpPr>
        <p:spPr>
          <a:xfrm>
            <a:off x="6515126" y="3477485"/>
            <a:ext cx="502365" cy="808033"/>
          </a:xfrm>
          <a:custGeom>
            <a:avLst/>
            <a:gdLst>
              <a:gd name="connsiteX0" fmla="*/ 421393 w 502365"/>
              <a:gd name="connsiteY0" fmla="*/ 676 h 808033"/>
              <a:gd name="connsiteX1" fmla="*/ 452703 w 502365"/>
              <a:gd name="connsiteY1" fmla="*/ 9306 h 808033"/>
              <a:gd name="connsiteX2" fmla="*/ 498349 w 502365"/>
              <a:gd name="connsiteY2" fmla="*/ 114291 h 808033"/>
              <a:gd name="connsiteX3" fmla="*/ 169702 w 502365"/>
              <a:gd name="connsiteY3" fmla="*/ 757892 h 808033"/>
              <a:gd name="connsiteX4" fmla="*/ 60152 w 502365"/>
              <a:gd name="connsiteY4" fmla="*/ 803538 h 808033"/>
              <a:gd name="connsiteX5" fmla="*/ 46459 w 502365"/>
              <a:gd name="connsiteY5" fmla="*/ 798973 h 808033"/>
              <a:gd name="connsiteX6" fmla="*/ 9943 w 502365"/>
              <a:gd name="connsiteY6" fmla="*/ 680295 h 808033"/>
              <a:gd name="connsiteX7" fmla="*/ 338590 w 502365"/>
              <a:gd name="connsiteY7" fmla="*/ 32128 h 808033"/>
              <a:gd name="connsiteX8" fmla="*/ 421393 w 502365"/>
              <a:gd name="connsiteY8" fmla="*/ 676 h 80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2365" h="808033">
                <a:moveTo>
                  <a:pt x="421393" y="676"/>
                </a:moveTo>
                <a:cubicBezTo>
                  <a:pt x="431877" y="1889"/>
                  <a:pt x="442433" y="4742"/>
                  <a:pt x="452703" y="9306"/>
                </a:cubicBezTo>
                <a:cubicBezTo>
                  <a:pt x="489220" y="27564"/>
                  <a:pt x="512043" y="73210"/>
                  <a:pt x="498349" y="114291"/>
                </a:cubicBezTo>
                <a:lnTo>
                  <a:pt x="169702" y="757892"/>
                </a:lnTo>
                <a:cubicBezTo>
                  <a:pt x="146879" y="798973"/>
                  <a:pt x="96669" y="817231"/>
                  <a:pt x="60152" y="803538"/>
                </a:cubicBezTo>
                <a:cubicBezTo>
                  <a:pt x="55588" y="803538"/>
                  <a:pt x="51023" y="798973"/>
                  <a:pt x="46459" y="798973"/>
                </a:cubicBezTo>
                <a:cubicBezTo>
                  <a:pt x="5378" y="776151"/>
                  <a:pt x="-12880" y="721376"/>
                  <a:pt x="9943" y="680295"/>
                </a:cubicBezTo>
                <a:lnTo>
                  <a:pt x="338590" y="32128"/>
                </a:lnTo>
                <a:cubicBezTo>
                  <a:pt x="359130" y="8165"/>
                  <a:pt x="389941" y="-2961"/>
                  <a:pt x="421393" y="67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220A1D5-0B94-4339-ADBD-F14110085CBF}"/>
              </a:ext>
            </a:extLst>
          </p:cNvPr>
          <p:cNvSpPr/>
          <p:nvPr/>
        </p:nvSpPr>
        <p:spPr>
          <a:xfrm>
            <a:off x="4724209" y="4098439"/>
            <a:ext cx="566096" cy="466540"/>
          </a:xfrm>
          <a:custGeom>
            <a:avLst/>
            <a:gdLst>
              <a:gd name="connsiteX0" fmla="*/ 98923 w 566096"/>
              <a:gd name="connsiteY0" fmla="*/ 571 h 466540"/>
              <a:gd name="connsiteX1" fmla="*/ 130233 w 566096"/>
              <a:gd name="connsiteY1" fmla="*/ 9130 h 466540"/>
              <a:gd name="connsiteX2" fmla="*/ 531914 w 566096"/>
              <a:gd name="connsiteY2" fmla="*/ 301261 h 466540"/>
              <a:gd name="connsiteX3" fmla="*/ 550172 w 566096"/>
              <a:gd name="connsiteY3" fmla="*/ 429069 h 466540"/>
              <a:gd name="connsiteX4" fmla="*/ 422365 w 566096"/>
              <a:gd name="connsiteY4" fmla="*/ 447326 h 466540"/>
              <a:gd name="connsiteX5" fmla="*/ 25249 w 566096"/>
              <a:gd name="connsiteY5" fmla="*/ 155196 h 466540"/>
              <a:gd name="connsiteX6" fmla="*/ 16120 w 566096"/>
              <a:gd name="connsiteY6" fmla="*/ 36517 h 466540"/>
              <a:gd name="connsiteX7" fmla="*/ 98923 w 566096"/>
              <a:gd name="connsiteY7" fmla="*/ 571 h 46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096" h="466540">
                <a:moveTo>
                  <a:pt x="98923" y="571"/>
                </a:moveTo>
                <a:cubicBezTo>
                  <a:pt x="109407" y="1712"/>
                  <a:pt x="119963" y="4565"/>
                  <a:pt x="130233" y="9130"/>
                </a:cubicBezTo>
                <a:lnTo>
                  <a:pt x="531914" y="301261"/>
                </a:lnTo>
                <a:cubicBezTo>
                  <a:pt x="568430" y="333213"/>
                  <a:pt x="577560" y="387988"/>
                  <a:pt x="550172" y="429069"/>
                </a:cubicBezTo>
                <a:cubicBezTo>
                  <a:pt x="518220" y="470149"/>
                  <a:pt x="463446" y="479279"/>
                  <a:pt x="422365" y="447326"/>
                </a:cubicBezTo>
                <a:lnTo>
                  <a:pt x="25249" y="155196"/>
                </a:lnTo>
                <a:cubicBezTo>
                  <a:pt x="-6703" y="123243"/>
                  <a:pt x="-6703" y="73033"/>
                  <a:pt x="16120" y="36517"/>
                </a:cubicBezTo>
                <a:cubicBezTo>
                  <a:pt x="36660" y="9130"/>
                  <a:pt x="67471" y="-2852"/>
                  <a:pt x="98923" y="57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3BD109CD-E339-43F4-8248-AEEDFC2B7175}"/>
              </a:ext>
            </a:extLst>
          </p:cNvPr>
          <p:cNvSpPr/>
          <p:nvPr/>
        </p:nvSpPr>
        <p:spPr>
          <a:xfrm>
            <a:off x="6917477" y="4106846"/>
            <a:ext cx="549199" cy="448048"/>
          </a:xfrm>
          <a:custGeom>
            <a:avLst/>
            <a:gdLst>
              <a:gd name="connsiteX0" fmla="*/ 455242 w 549199"/>
              <a:gd name="connsiteY0" fmla="*/ 10 h 448048"/>
              <a:gd name="connsiteX1" fmla="*/ 534195 w 549199"/>
              <a:gd name="connsiteY1" fmla="*/ 37239 h 448048"/>
              <a:gd name="connsiteX2" fmla="*/ 529630 w 549199"/>
              <a:gd name="connsiteY2" fmla="*/ 146789 h 448048"/>
              <a:gd name="connsiteX3" fmla="*/ 132515 w 549199"/>
              <a:gd name="connsiteY3" fmla="*/ 438919 h 448048"/>
              <a:gd name="connsiteX4" fmla="*/ 18401 w 549199"/>
              <a:gd name="connsiteY4" fmla="*/ 411532 h 448048"/>
              <a:gd name="connsiteX5" fmla="*/ 22965 w 549199"/>
              <a:gd name="connsiteY5" fmla="*/ 297418 h 448048"/>
              <a:gd name="connsiteX6" fmla="*/ 424646 w 549199"/>
              <a:gd name="connsiteY6" fmla="*/ 5287 h 448048"/>
              <a:gd name="connsiteX7" fmla="*/ 455242 w 549199"/>
              <a:gd name="connsiteY7" fmla="*/ 10 h 44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199" h="448048">
                <a:moveTo>
                  <a:pt x="455242" y="10"/>
                </a:moveTo>
                <a:cubicBezTo>
                  <a:pt x="485411" y="-418"/>
                  <a:pt x="513654" y="13275"/>
                  <a:pt x="534195" y="37239"/>
                </a:cubicBezTo>
                <a:cubicBezTo>
                  <a:pt x="557017" y="69191"/>
                  <a:pt x="552453" y="114836"/>
                  <a:pt x="529630" y="146789"/>
                </a:cubicBezTo>
                <a:lnTo>
                  <a:pt x="132515" y="438919"/>
                </a:lnTo>
                <a:cubicBezTo>
                  <a:pt x="91433" y="457178"/>
                  <a:pt x="45788" y="448049"/>
                  <a:pt x="18401" y="411532"/>
                </a:cubicBezTo>
                <a:cubicBezTo>
                  <a:pt x="-8986" y="375016"/>
                  <a:pt x="-4422" y="329371"/>
                  <a:pt x="22965" y="297418"/>
                </a:cubicBezTo>
                <a:lnTo>
                  <a:pt x="424646" y="5287"/>
                </a:lnTo>
                <a:cubicBezTo>
                  <a:pt x="434916" y="1864"/>
                  <a:pt x="445186" y="152"/>
                  <a:pt x="455242" y="1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981B986-9276-4B90-B7DA-628FADCA53CF}"/>
              </a:ext>
            </a:extLst>
          </p:cNvPr>
          <p:cNvSpPr/>
          <p:nvPr/>
        </p:nvSpPr>
        <p:spPr>
          <a:xfrm>
            <a:off x="3365241" y="2258008"/>
            <a:ext cx="1925064" cy="1314967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17FA3A6-5DBE-4922-9F26-2F3AD950888F}"/>
              </a:ext>
            </a:extLst>
          </p:cNvPr>
          <p:cNvSpPr/>
          <p:nvPr/>
        </p:nvSpPr>
        <p:spPr>
          <a:xfrm>
            <a:off x="3365241" y="3895043"/>
            <a:ext cx="1511559" cy="323461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7EF7ACF-C817-4AA8-A2E6-463891759D3C}"/>
              </a:ext>
            </a:extLst>
          </p:cNvPr>
          <p:cNvSpPr/>
          <p:nvPr/>
        </p:nvSpPr>
        <p:spPr>
          <a:xfrm flipH="1">
            <a:off x="7321921" y="3895043"/>
            <a:ext cx="1508760" cy="323461"/>
          </a:xfrm>
          <a:custGeom>
            <a:avLst/>
            <a:gdLst>
              <a:gd name="connsiteX0" fmla="*/ 0 w 1511559"/>
              <a:gd name="connsiteY0" fmla="*/ 0 h 323461"/>
              <a:gd name="connsiteX1" fmla="*/ 447869 w 1511559"/>
              <a:gd name="connsiteY1" fmla="*/ 0 h 323461"/>
              <a:gd name="connsiteX2" fmla="*/ 1511559 w 1511559"/>
              <a:gd name="connsiteY2" fmla="*/ 323461 h 3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1559" h="323461">
                <a:moveTo>
                  <a:pt x="0" y="0"/>
                </a:moveTo>
                <a:lnTo>
                  <a:pt x="447869" y="0"/>
                </a:lnTo>
                <a:lnTo>
                  <a:pt x="1511559" y="323461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4E671A3-67E4-4462-B0EA-89D0FC6E75E5}"/>
              </a:ext>
            </a:extLst>
          </p:cNvPr>
          <p:cNvSpPr/>
          <p:nvPr/>
        </p:nvSpPr>
        <p:spPr>
          <a:xfrm flipH="1">
            <a:off x="6901297" y="2258008"/>
            <a:ext cx="1929384" cy="1314967"/>
          </a:xfrm>
          <a:custGeom>
            <a:avLst/>
            <a:gdLst>
              <a:gd name="connsiteX0" fmla="*/ 0 w 1797698"/>
              <a:gd name="connsiteY0" fmla="*/ 0 h 1374710"/>
              <a:gd name="connsiteX1" fmla="*/ 547396 w 1797698"/>
              <a:gd name="connsiteY1" fmla="*/ 0 h 1374710"/>
              <a:gd name="connsiteX2" fmla="*/ 1797698 w 1797698"/>
              <a:gd name="connsiteY2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7698" h="1374710">
                <a:moveTo>
                  <a:pt x="0" y="0"/>
                </a:moveTo>
                <a:lnTo>
                  <a:pt x="547396" y="0"/>
                </a:lnTo>
                <a:lnTo>
                  <a:pt x="1797698" y="1374710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raphic 11" descr="Shell">
            <a:extLst>
              <a:ext uri="{FF2B5EF4-FFF2-40B4-BE49-F238E27FC236}">
                <a16:creationId xmlns:a16="http://schemas.microsoft.com/office/drawing/2014/main" id="{82EB19AD-D2EB-4142-9FDE-9FA5EFEACDEA}"/>
              </a:ext>
            </a:extLst>
          </p:cNvPr>
          <p:cNvSpPr/>
          <p:nvPr/>
        </p:nvSpPr>
        <p:spPr>
          <a:xfrm>
            <a:off x="838200" y="3666363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2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Graphic 11" descr="Shell">
            <a:extLst>
              <a:ext uri="{FF2B5EF4-FFF2-40B4-BE49-F238E27FC236}">
                <a16:creationId xmlns:a16="http://schemas.microsoft.com/office/drawing/2014/main" id="{F0A0C589-FF08-4BD4-AC1E-D91EF5970C49}"/>
              </a:ext>
            </a:extLst>
          </p:cNvPr>
          <p:cNvSpPr/>
          <p:nvPr/>
        </p:nvSpPr>
        <p:spPr>
          <a:xfrm>
            <a:off x="838200" y="1987425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3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Graphic 11" descr="Shell">
            <a:extLst>
              <a:ext uri="{FF2B5EF4-FFF2-40B4-BE49-F238E27FC236}">
                <a16:creationId xmlns:a16="http://schemas.microsoft.com/office/drawing/2014/main" id="{C58B5C0B-EDA0-4C34-ACF7-CA883B71658F}"/>
              </a:ext>
            </a:extLst>
          </p:cNvPr>
          <p:cNvSpPr/>
          <p:nvPr/>
        </p:nvSpPr>
        <p:spPr>
          <a:xfrm>
            <a:off x="4451159" y="1103788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4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1" descr="Shell">
            <a:extLst>
              <a:ext uri="{FF2B5EF4-FFF2-40B4-BE49-F238E27FC236}">
                <a16:creationId xmlns:a16="http://schemas.microsoft.com/office/drawing/2014/main" id="{EBF8A1CE-B90E-40DB-9478-6E1F5B6743B0}"/>
              </a:ext>
            </a:extLst>
          </p:cNvPr>
          <p:cNvSpPr/>
          <p:nvPr/>
        </p:nvSpPr>
        <p:spPr>
          <a:xfrm>
            <a:off x="10807700" y="3666363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6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11" descr="Shell">
            <a:extLst>
              <a:ext uri="{FF2B5EF4-FFF2-40B4-BE49-F238E27FC236}">
                <a16:creationId xmlns:a16="http://schemas.microsoft.com/office/drawing/2014/main" id="{A39F37F0-EB91-416E-9724-64998889465E}"/>
              </a:ext>
            </a:extLst>
          </p:cNvPr>
          <p:cNvSpPr/>
          <p:nvPr/>
        </p:nvSpPr>
        <p:spPr>
          <a:xfrm>
            <a:off x="10807700" y="1987425"/>
            <a:ext cx="546100" cy="457359"/>
          </a:xfrm>
          <a:custGeom>
            <a:avLst/>
            <a:gdLst>
              <a:gd name="connsiteX0" fmla="*/ 475107 w 546100"/>
              <a:gd name="connsiteY0" fmla="*/ 192500 h 457358"/>
              <a:gd name="connsiteX1" fmla="*/ 415719 w 546100"/>
              <a:gd name="connsiteY1" fmla="*/ 236188 h 457358"/>
              <a:gd name="connsiteX2" fmla="*/ 398653 w 546100"/>
              <a:gd name="connsiteY2" fmla="*/ 232093 h 457358"/>
              <a:gd name="connsiteX3" fmla="*/ 399336 w 546100"/>
              <a:gd name="connsiteY3" fmla="*/ 215027 h 457358"/>
              <a:gd name="connsiteX4" fmla="*/ 459407 w 546100"/>
              <a:gd name="connsiteY4" fmla="*/ 171339 h 457358"/>
              <a:gd name="connsiteX5" fmla="*/ 475790 w 546100"/>
              <a:gd name="connsiteY5" fmla="*/ 176117 h 457358"/>
              <a:gd name="connsiteX6" fmla="*/ 475107 w 546100"/>
              <a:gd name="connsiteY6" fmla="*/ 192500 h 457358"/>
              <a:gd name="connsiteX7" fmla="*/ 475107 w 546100"/>
              <a:gd name="connsiteY7" fmla="*/ 192500 h 457358"/>
              <a:gd name="connsiteX8" fmla="*/ 344726 w 546100"/>
              <a:gd name="connsiteY8" fmla="*/ 196596 h 457358"/>
              <a:gd name="connsiteX9" fmla="*/ 342678 w 546100"/>
              <a:gd name="connsiteY9" fmla="*/ 195913 h 457358"/>
              <a:gd name="connsiteX10" fmla="*/ 337217 w 546100"/>
              <a:gd name="connsiteY10" fmla="*/ 178165 h 457358"/>
              <a:gd name="connsiteX11" fmla="*/ 386366 w 546100"/>
              <a:gd name="connsiteY11" fmla="*/ 81232 h 457358"/>
              <a:gd name="connsiteX12" fmla="*/ 403431 w 546100"/>
              <a:gd name="connsiteY12" fmla="*/ 77819 h 457358"/>
              <a:gd name="connsiteX13" fmla="*/ 410258 w 546100"/>
              <a:gd name="connsiteY13" fmla="*/ 93520 h 457358"/>
              <a:gd name="connsiteX14" fmla="*/ 361109 w 546100"/>
              <a:gd name="connsiteY14" fmla="*/ 189770 h 457358"/>
              <a:gd name="connsiteX15" fmla="*/ 344726 w 546100"/>
              <a:gd name="connsiteY15" fmla="*/ 196596 h 457358"/>
              <a:gd name="connsiteX16" fmla="*/ 344726 w 546100"/>
              <a:gd name="connsiteY16" fmla="*/ 196596 h 457358"/>
              <a:gd name="connsiteX17" fmla="*/ 281242 w 546100"/>
              <a:gd name="connsiteY17" fmla="*/ 182261 h 457358"/>
              <a:gd name="connsiteX18" fmla="*/ 266224 w 546100"/>
              <a:gd name="connsiteY18" fmla="*/ 182261 h 457358"/>
              <a:gd name="connsiteX19" fmla="*/ 259398 w 546100"/>
              <a:gd name="connsiteY19" fmla="*/ 169974 h 457358"/>
              <a:gd name="connsiteX20" fmla="*/ 259398 w 546100"/>
              <a:gd name="connsiteY20" fmla="*/ 62119 h 457358"/>
              <a:gd name="connsiteX21" fmla="*/ 265541 w 546100"/>
              <a:gd name="connsiteY21" fmla="*/ 49832 h 457358"/>
              <a:gd name="connsiteX22" fmla="*/ 280559 w 546100"/>
              <a:gd name="connsiteY22" fmla="*/ 49832 h 457358"/>
              <a:gd name="connsiteX23" fmla="*/ 286703 w 546100"/>
              <a:gd name="connsiteY23" fmla="*/ 62119 h 457358"/>
              <a:gd name="connsiteX24" fmla="*/ 286703 w 546100"/>
              <a:gd name="connsiteY24" fmla="*/ 169291 h 457358"/>
              <a:gd name="connsiteX25" fmla="*/ 281242 w 546100"/>
              <a:gd name="connsiteY25" fmla="*/ 182261 h 457358"/>
              <a:gd name="connsiteX26" fmla="*/ 281242 w 546100"/>
              <a:gd name="connsiteY26" fmla="*/ 182261 h 457358"/>
              <a:gd name="connsiteX27" fmla="*/ 204788 w 546100"/>
              <a:gd name="connsiteY27" fmla="*/ 195913 h 457358"/>
              <a:gd name="connsiteX28" fmla="*/ 202740 w 546100"/>
              <a:gd name="connsiteY28" fmla="*/ 196596 h 457358"/>
              <a:gd name="connsiteX29" fmla="*/ 186357 w 546100"/>
              <a:gd name="connsiteY29" fmla="*/ 189770 h 457358"/>
              <a:gd name="connsiteX30" fmla="*/ 137208 w 546100"/>
              <a:gd name="connsiteY30" fmla="*/ 93520 h 457358"/>
              <a:gd name="connsiteX31" fmla="*/ 144034 w 546100"/>
              <a:gd name="connsiteY31" fmla="*/ 77819 h 457358"/>
              <a:gd name="connsiteX32" fmla="*/ 161100 w 546100"/>
              <a:gd name="connsiteY32" fmla="*/ 81232 h 457358"/>
              <a:gd name="connsiteX33" fmla="*/ 210249 w 546100"/>
              <a:gd name="connsiteY33" fmla="*/ 178165 h 457358"/>
              <a:gd name="connsiteX34" fmla="*/ 204788 w 546100"/>
              <a:gd name="connsiteY34" fmla="*/ 195913 h 457358"/>
              <a:gd name="connsiteX35" fmla="*/ 204788 w 546100"/>
              <a:gd name="connsiteY35" fmla="*/ 195913 h 457358"/>
              <a:gd name="connsiteX36" fmla="*/ 150178 w 546100"/>
              <a:gd name="connsiteY36" fmla="*/ 233458 h 457358"/>
              <a:gd name="connsiteX37" fmla="*/ 131064 w 546100"/>
              <a:gd name="connsiteY37" fmla="*/ 236188 h 457358"/>
              <a:gd name="connsiteX38" fmla="*/ 71676 w 546100"/>
              <a:gd name="connsiteY38" fmla="*/ 192500 h 457358"/>
              <a:gd name="connsiteX39" fmla="*/ 70310 w 546100"/>
              <a:gd name="connsiteY39" fmla="*/ 174752 h 457358"/>
              <a:gd name="connsiteX40" fmla="*/ 87376 w 546100"/>
              <a:gd name="connsiteY40" fmla="*/ 170656 h 457358"/>
              <a:gd name="connsiteX41" fmla="*/ 147447 w 546100"/>
              <a:gd name="connsiteY41" fmla="*/ 214344 h 457358"/>
              <a:gd name="connsiteX42" fmla="*/ 150178 w 546100"/>
              <a:gd name="connsiteY42" fmla="*/ 233458 h 457358"/>
              <a:gd name="connsiteX43" fmla="*/ 530400 w 546100"/>
              <a:gd name="connsiteY43" fmla="*/ 225266 h 457358"/>
              <a:gd name="connsiteX44" fmla="*/ 534495 w 546100"/>
              <a:gd name="connsiteY44" fmla="*/ 205470 h 457358"/>
              <a:gd name="connsiteX45" fmla="*/ 504460 w 546100"/>
              <a:gd name="connsiteY45" fmla="*/ 158369 h 457358"/>
              <a:gd name="connsiteX46" fmla="*/ 505143 w 546100"/>
              <a:gd name="connsiteY46" fmla="*/ 149495 h 457358"/>
              <a:gd name="connsiteX47" fmla="*/ 461455 w 546100"/>
              <a:gd name="connsiteY47" fmla="*/ 97615 h 457358"/>
              <a:gd name="connsiteX48" fmla="*/ 411623 w 546100"/>
              <a:gd name="connsiteY48" fmla="*/ 51880 h 457358"/>
              <a:gd name="connsiteX49" fmla="*/ 362474 w 546100"/>
              <a:gd name="connsiteY49" fmla="*/ 17748 h 457358"/>
              <a:gd name="connsiteX50" fmla="*/ 346774 w 546100"/>
              <a:gd name="connsiteY50" fmla="*/ 20479 h 457358"/>
              <a:gd name="connsiteX51" fmla="*/ 273733 w 546100"/>
              <a:gd name="connsiteY51" fmla="*/ 10922 h 457358"/>
              <a:gd name="connsiteX52" fmla="*/ 242332 w 546100"/>
              <a:gd name="connsiteY52" fmla="*/ 0 h 457358"/>
              <a:gd name="connsiteX53" fmla="*/ 200692 w 546100"/>
              <a:gd name="connsiteY53" fmla="*/ 20479 h 457358"/>
              <a:gd name="connsiteX54" fmla="*/ 184991 w 546100"/>
              <a:gd name="connsiteY54" fmla="*/ 17748 h 457358"/>
              <a:gd name="connsiteX55" fmla="*/ 135842 w 546100"/>
              <a:gd name="connsiteY55" fmla="*/ 51880 h 457358"/>
              <a:gd name="connsiteX56" fmla="*/ 86011 w 546100"/>
              <a:gd name="connsiteY56" fmla="*/ 97615 h 457358"/>
              <a:gd name="connsiteX57" fmla="*/ 41640 w 546100"/>
              <a:gd name="connsiteY57" fmla="*/ 149495 h 457358"/>
              <a:gd name="connsiteX58" fmla="*/ 42323 w 546100"/>
              <a:gd name="connsiteY58" fmla="*/ 159052 h 457358"/>
              <a:gd name="connsiteX59" fmla="*/ 12287 w 546100"/>
              <a:gd name="connsiteY59" fmla="*/ 206153 h 457358"/>
              <a:gd name="connsiteX60" fmla="*/ 16383 w 546100"/>
              <a:gd name="connsiteY60" fmla="*/ 225949 h 457358"/>
              <a:gd name="connsiteX61" fmla="*/ 0 w 546100"/>
              <a:gd name="connsiteY61" fmla="*/ 262811 h 457358"/>
              <a:gd name="connsiteX62" fmla="*/ 46419 w 546100"/>
              <a:gd name="connsiteY62" fmla="*/ 322882 h 457358"/>
              <a:gd name="connsiteX63" fmla="*/ 108537 w 546100"/>
              <a:gd name="connsiteY63" fmla="*/ 362474 h 457358"/>
              <a:gd name="connsiteX64" fmla="*/ 108537 w 546100"/>
              <a:gd name="connsiteY64" fmla="*/ 394557 h 457358"/>
              <a:gd name="connsiteX65" fmla="*/ 148812 w 546100"/>
              <a:gd name="connsiteY65" fmla="*/ 429371 h 457358"/>
              <a:gd name="connsiteX66" fmla="*/ 216392 w 546100"/>
              <a:gd name="connsiteY66" fmla="*/ 429371 h 457358"/>
              <a:gd name="connsiteX67" fmla="*/ 273733 w 546100"/>
              <a:gd name="connsiteY67" fmla="*/ 463502 h 457358"/>
              <a:gd name="connsiteX68" fmla="*/ 330391 w 546100"/>
              <a:gd name="connsiteY68" fmla="*/ 429371 h 457358"/>
              <a:gd name="connsiteX69" fmla="*/ 398653 w 546100"/>
              <a:gd name="connsiteY69" fmla="*/ 429371 h 457358"/>
              <a:gd name="connsiteX70" fmla="*/ 438928 w 546100"/>
              <a:gd name="connsiteY70" fmla="*/ 394557 h 457358"/>
              <a:gd name="connsiteX71" fmla="*/ 438928 w 546100"/>
              <a:gd name="connsiteY71" fmla="*/ 362474 h 457358"/>
              <a:gd name="connsiteX72" fmla="*/ 501047 w 546100"/>
              <a:gd name="connsiteY72" fmla="*/ 322882 h 457358"/>
              <a:gd name="connsiteX73" fmla="*/ 546783 w 546100"/>
              <a:gd name="connsiteY73" fmla="*/ 262128 h 457358"/>
              <a:gd name="connsiteX74" fmla="*/ 530400 w 546100"/>
              <a:gd name="connsiteY74" fmla="*/ 225266 h 4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546100" h="457358">
                <a:moveTo>
                  <a:pt x="475107" y="192500"/>
                </a:moveTo>
                <a:lnTo>
                  <a:pt x="415719" y="236188"/>
                </a:lnTo>
                <a:cubicBezTo>
                  <a:pt x="409575" y="238919"/>
                  <a:pt x="402749" y="237554"/>
                  <a:pt x="398653" y="232093"/>
                </a:cubicBezTo>
                <a:cubicBezTo>
                  <a:pt x="394557" y="226632"/>
                  <a:pt x="395240" y="219805"/>
                  <a:pt x="399336" y="215027"/>
                </a:cubicBezTo>
                <a:lnTo>
                  <a:pt x="459407" y="171339"/>
                </a:lnTo>
                <a:cubicBezTo>
                  <a:pt x="465550" y="169291"/>
                  <a:pt x="471694" y="171339"/>
                  <a:pt x="475790" y="176117"/>
                </a:cubicBezTo>
                <a:cubicBezTo>
                  <a:pt x="479203" y="180896"/>
                  <a:pt x="478520" y="187722"/>
                  <a:pt x="475107" y="192500"/>
                </a:cubicBezTo>
                <a:lnTo>
                  <a:pt x="475107" y="192500"/>
                </a:lnTo>
                <a:close/>
                <a:moveTo>
                  <a:pt x="344726" y="196596"/>
                </a:moveTo>
                <a:cubicBezTo>
                  <a:pt x="344043" y="196596"/>
                  <a:pt x="343360" y="195913"/>
                  <a:pt x="342678" y="195913"/>
                </a:cubicBezTo>
                <a:cubicBezTo>
                  <a:pt x="336534" y="192500"/>
                  <a:pt x="333804" y="184309"/>
                  <a:pt x="337217" y="178165"/>
                </a:cubicBezTo>
                <a:lnTo>
                  <a:pt x="386366" y="81232"/>
                </a:lnTo>
                <a:cubicBezTo>
                  <a:pt x="390461" y="76454"/>
                  <a:pt x="397288" y="75089"/>
                  <a:pt x="403431" y="77819"/>
                </a:cubicBezTo>
                <a:cubicBezTo>
                  <a:pt x="408892" y="80550"/>
                  <a:pt x="412306" y="87376"/>
                  <a:pt x="410258" y="93520"/>
                </a:cubicBezTo>
                <a:lnTo>
                  <a:pt x="361109" y="189770"/>
                </a:lnTo>
                <a:cubicBezTo>
                  <a:pt x="357696" y="195913"/>
                  <a:pt x="350187" y="198644"/>
                  <a:pt x="344726" y="196596"/>
                </a:cubicBezTo>
                <a:lnTo>
                  <a:pt x="344726" y="196596"/>
                </a:lnTo>
                <a:close/>
                <a:moveTo>
                  <a:pt x="281242" y="182261"/>
                </a:moveTo>
                <a:cubicBezTo>
                  <a:pt x="276463" y="184991"/>
                  <a:pt x="271002" y="184991"/>
                  <a:pt x="266224" y="182261"/>
                </a:cubicBezTo>
                <a:cubicBezTo>
                  <a:pt x="261445" y="180213"/>
                  <a:pt x="258715" y="174752"/>
                  <a:pt x="259398" y="169974"/>
                </a:cubicBezTo>
                <a:lnTo>
                  <a:pt x="259398" y="62119"/>
                </a:lnTo>
                <a:cubicBezTo>
                  <a:pt x="258715" y="57340"/>
                  <a:pt x="260763" y="51880"/>
                  <a:pt x="265541" y="49832"/>
                </a:cubicBezTo>
                <a:cubicBezTo>
                  <a:pt x="270320" y="47101"/>
                  <a:pt x="275781" y="47101"/>
                  <a:pt x="280559" y="49832"/>
                </a:cubicBezTo>
                <a:cubicBezTo>
                  <a:pt x="285337" y="51880"/>
                  <a:pt x="288068" y="57340"/>
                  <a:pt x="286703" y="62119"/>
                </a:cubicBezTo>
                <a:lnTo>
                  <a:pt x="286703" y="169291"/>
                </a:lnTo>
                <a:cubicBezTo>
                  <a:pt x="287385" y="174752"/>
                  <a:pt x="285337" y="179530"/>
                  <a:pt x="281242" y="182261"/>
                </a:cubicBezTo>
                <a:lnTo>
                  <a:pt x="281242" y="182261"/>
                </a:lnTo>
                <a:close/>
                <a:moveTo>
                  <a:pt x="204788" y="195913"/>
                </a:moveTo>
                <a:cubicBezTo>
                  <a:pt x="204105" y="195913"/>
                  <a:pt x="203422" y="196596"/>
                  <a:pt x="202740" y="196596"/>
                </a:cubicBezTo>
                <a:cubicBezTo>
                  <a:pt x="196596" y="198644"/>
                  <a:pt x="189770" y="195913"/>
                  <a:pt x="186357" y="189770"/>
                </a:cubicBezTo>
                <a:lnTo>
                  <a:pt x="137208" y="93520"/>
                </a:lnTo>
                <a:cubicBezTo>
                  <a:pt x="135842" y="87376"/>
                  <a:pt x="138573" y="80550"/>
                  <a:pt x="144034" y="77819"/>
                </a:cubicBezTo>
                <a:cubicBezTo>
                  <a:pt x="149495" y="75089"/>
                  <a:pt x="157004" y="76454"/>
                  <a:pt x="161100" y="81232"/>
                </a:cubicBezTo>
                <a:lnTo>
                  <a:pt x="210249" y="178165"/>
                </a:lnTo>
                <a:cubicBezTo>
                  <a:pt x="213662" y="184991"/>
                  <a:pt x="210931" y="192500"/>
                  <a:pt x="204788" y="195913"/>
                </a:cubicBezTo>
                <a:lnTo>
                  <a:pt x="204788" y="195913"/>
                </a:lnTo>
                <a:close/>
                <a:moveTo>
                  <a:pt x="150178" y="233458"/>
                </a:moveTo>
                <a:cubicBezTo>
                  <a:pt x="145399" y="239601"/>
                  <a:pt x="137208" y="240967"/>
                  <a:pt x="131064" y="236188"/>
                </a:cubicBezTo>
                <a:lnTo>
                  <a:pt x="71676" y="192500"/>
                </a:lnTo>
                <a:cubicBezTo>
                  <a:pt x="66897" y="187722"/>
                  <a:pt x="66897" y="180213"/>
                  <a:pt x="70310" y="174752"/>
                </a:cubicBezTo>
                <a:cubicBezTo>
                  <a:pt x="74406" y="169291"/>
                  <a:pt x="81232" y="167926"/>
                  <a:pt x="87376" y="170656"/>
                </a:cubicBezTo>
                <a:lnTo>
                  <a:pt x="147447" y="214344"/>
                </a:lnTo>
                <a:cubicBezTo>
                  <a:pt x="152908" y="219123"/>
                  <a:pt x="154273" y="227314"/>
                  <a:pt x="150178" y="233458"/>
                </a:cubicBezTo>
                <a:close/>
                <a:moveTo>
                  <a:pt x="530400" y="225266"/>
                </a:moveTo>
                <a:cubicBezTo>
                  <a:pt x="533130" y="219123"/>
                  <a:pt x="534495" y="212296"/>
                  <a:pt x="534495" y="205470"/>
                </a:cubicBezTo>
                <a:cubicBezTo>
                  <a:pt x="534495" y="185674"/>
                  <a:pt x="522891" y="167243"/>
                  <a:pt x="504460" y="158369"/>
                </a:cubicBezTo>
                <a:cubicBezTo>
                  <a:pt x="505143" y="155639"/>
                  <a:pt x="505143" y="152225"/>
                  <a:pt x="505143" y="149495"/>
                </a:cubicBezTo>
                <a:cubicBezTo>
                  <a:pt x="505143" y="123555"/>
                  <a:pt x="486712" y="101711"/>
                  <a:pt x="461455" y="97615"/>
                </a:cubicBezTo>
                <a:cubicBezTo>
                  <a:pt x="458041" y="72358"/>
                  <a:pt x="437563" y="53245"/>
                  <a:pt x="411623" y="51880"/>
                </a:cubicBezTo>
                <a:cubicBezTo>
                  <a:pt x="404114" y="31401"/>
                  <a:pt x="384318" y="17748"/>
                  <a:pt x="362474" y="17748"/>
                </a:cubicBezTo>
                <a:cubicBezTo>
                  <a:pt x="357013" y="17748"/>
                  <a:pt x="351552" y="18431"/>
                  <a:pt x="346774" y="20479"/>
                </a:cubicBezTo>
                <a:cubicBezTo>
                  <a:pt x="329025" y="-2048"/>
                  <a:pt x="296259" y="-6826"/>
                  <a:pt x="273733" y="10922"/>
                </a:cubicBezTo>
                <a:cubicBezTo>
                  <a:pt x="264859" y="4096"/>
                  <a:pt x="253254" y="0"/>
                  <a:pt x="242332" y="0"/>
                </a:cubicBezTo>
                <a:cubicBezTo>
                  <a:pt x="225949" y="0"/>
                  <a:pt x="210931" y="7509"/>
                  <a:pt x="200692" y="20479"/>
                </a:cubicBezTo>
                <a:cubicBezTo>
                  <a:pt x="195231" y="19113"/>
                  <a:pt x="190452" y="17748"/>
                  <a:pt x="184991" y="17748"/>
                </a:cubicBezTo>
                <a:cubicBezTo>
                  <a:pt x="163147" y="17748"/>
                  <a:pt x="143351" y="31401"/>
                  <a:pt x="135842" y="51880"/>
                </a:cubicBezTo>
                <a:cubicBezTo>
                  <a:pt x="110585" y="53245"/>
                  <a:pt x="89424" y="72358"/>
                  <a:pt x="86011" y="97615"/>
                </a:cubicBezTo>
                <a:cubicBezTo>
                  <a:pt x="60754" y="101711"/>
                  <a:pt x="42323" y="123555"/>
                  <a:pt x="41640" y="149495"/>
                </a:cubicBezTo>
                <a:cubicBezTo>
                  <a:pt x="41640" y="152908"/>
                  <a:pt x="41640" y="155639"/>
                  <a:pt x="42323" y="159052"/>
                </a:cubicBezTo>
                <a:cubicBezTo>
                  <a:pt x="23892" y="167926"/>
                  <a:pt x="12970" y="186357"/>
                  <a:pt x="12287" y="206153"/>
                </a:cubicBezTo>
                <a:cubicBezTo>
                  <a:pt x="12287" y="212979"/>
                  <a:pt x="13653" y="219805"/>
                  <a:pt x="16383" y="225949"/>
                </a:cubicBezTo>
                <a:cubicBezTo>
                  <a:pt x="5461" y="235506"/>
                  <a:pt x="0" y="249158"/>
                  <a:pt x="0" y="262811"/>
                </a:cubicBezTo>
                <a:cubicBezTo>
                  <a:pt x="0" y="293529"/>
                  <a:pt x="30035" y="312642"/>
                  <a:pt x="46419" y="322882"/>
                </a:cubicBezTo>
                <a:lnTo>
                  <a:pt x="108537" y="362474"/>
                </a:lnTo>
                <a:lnTo>
                  <a:pt x="108537" y="394557"/>
                </a:lnTo>
                <a:cubicBezTo>
                  <a:pt x="108537" y="416401"/>
                  <a:pt x="126286" y="429371"/>
                  <a:pt x="148812" y="429371"/>
                </a:cubicBezTo>
                <a:lnTo>
                  <a:pt x="216392" y="429371"/>
                </a:lnTo>
                <a:cubicBezTo>
                  <a:pt x="230045" y="449850"/>
                  <a:pt x="254619" y="463502"/>
                  <a:pt x="273733" y="463502"/>
                </a:cubicBezTo>
                <a:cubicBezTo>
                  <a:pt x="292846" y="463502"/>
                  <a:pt x="316055" y="449850"/>
                  <a:pt x="330391" y="429371"/>
                </a:cubicBezTo>
                <a:lnTo>
                  <a:pt x="398653" y="429371"/>
                </a:lnTo>
                <a:cubicBezTo>
                  <a:pt x="420497" y="429371"/>
                  <a:pt x="438928" y="416401"/>
                  <a:pt x="438928" y="394557"/>
                </a:cubicBezTo>
                <a:lnTo>
                  <a:pt x="438928" y="362474"/>
                </a:lnTo>
                <a:lnTo>
                  <a:pt x="501047" y="322882"/>
                </a:lnTo>
                <a:cubicBezTo>
                  <a:pt x="516747" y="312642"/>
                  <a:pt x="546783" y="292846"/>
                  <a:pt x="546783" y="262128"/>
                </a:cubicBezTo>
                <a:cubicBezTo>
                  <a:pt x="546100" y="248476"/>
                  <a:pt x="540639" y="234823"/>
                  <a:pt x="530400" y="225266"/>
                </a:cubicBezTo>
                <a:close/>
              </a:path>
            </a:pathLst>
          </a:custGeom>
          <a:solidFill>
            <a:schemeClr val="accent5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828FCFB-1863-455B-89E7-0CB60DE0E6E4}"/>
              </a:ext>
            </a:extLst>
          </p:cNvPr>
          <p:cNvSpPr/>
          <p:nvPr/>
        </p:nvSpPr>
        <p:spPr>
          <a:xfrm>
            <a:off x="6096000" y="2476500"/>
            <a:ext cx="0" cy="990600"/>
          </a:xfrm>
          <a:custGeom>
            <a:avLst/>
            <a:gdLst>
              <a:gd name="connsiteX0" fmla="*/ 0 w 0"/>
              <a:gd name="connsiteY0" fmla="*/ 0 h 990600"/>
              <a:gd name="connsiteX1" fmla="*/ 0 w 0"/>
              <a:gd name="connsiteY1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300651AC-6047-4E72-A662-320DB378993D}"/>
              </a:ext>
            </a:extLst>
          </p:cNvPr>
          <p:cNvSpPr/>
          <p:nvPr/>
        </p:nvSpPr>
        <p:spPr>
          <a:xfrm>
            <a:off x="3620520" y="3712078"/>
            <a:ext cx="419100" cy="419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0E99F8E-98FF-42E1-8C47-58B2B5B5F61B}"/>
              </a:ext>
            </a:extLst>
          </p:cNvPr>
          <p:cNvSpPr/>
          <p:nvPr/>
        </p:nvSpPr>
        <p:spPr>
          <a:xfrm>
            <a:off x="4417905" y="2763035"/>
            <a:ext cx="419100" cy="419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4A9A96F-1150-4CCD-866A-BC849B8C6B77}"/>
              </a:ext>
            </a:extLst>
          </p:cNvPr>
          <p:cNvSpPr/>
          <p:nvPr/>
        </p:nvSpPr>
        <p:spPr>
          <a:xfrm>
            <a:off x="5886450" y="2428356"/>
            <a:ext cx="419100" cy="419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E5CBF32-9C6E-4C34-9B75-1F40609A6843}"/>
              </a:ext>
            </a:extLst>
          </p:cNvPr>
          <p:cNvSpPr/>
          <p:nvPr/>
        </p:nvSpPr>
        <p:spPr>
          <a:xfrm>
            <a:off x="7313554" y="2768318"/>
            <a:ext cx="419100" cy="419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05856E9-079E-4EEF-9E94-5F70A2149D9A}"/>
              </a:ext>
            </a:extLst>
          </p:cNvPr>
          <p:cNvSpPr/>
          <p:nvPr/>
        </p:nvSpPr>
        <p:spPr>
          <a:xfrm>
            <a:off x="8064860" y="3713375"/>
            <a:ext cx="419100" cy="4191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1920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455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Shell Diagram – Slide Template</vt:lpstr>
      <vt:lpstr>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Diagram</dc:title>
  <dc:creator>PresentationGO.com</dc:creator>
  <dc:description>© Copyright PresentationGO.com</dc:description>
  <dcterms:created xsi:type="dcterms:W3CDTF">2014-11-26T05:14:11Z</dcterms:created>
  <dcterms:modified xsi:type="dcterms:W3CDTF">2019-06-25T18:19:40Z</dcterms:modified>
  <cp:category>Charts &amp; Diagrams</cp:category>
</cp:coreProperties>
</file>