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9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1E5187CE-3A0E-45D3-8EF2-95FBDC38F5BA}"/>
              </a:ext>
            </a:extLst>
          </p:cNvPr>
          <p:cNvSpPr/>
          <p:nvPr/>
        </p:nvSpPr>
        <p:spPr>
          <a:xfrm>
            <a:off x="4194477" y="4794158"/>
            <a:ext cx="747842" cy="477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889" extrusionOk="0">
                <a:moveTo>
                  <a:pt x="0" y="9401"/>
                </a:moveTo>
                <a:lnTo>
                  <a:pt x="0" y="9401"/>
                </a:lnTo>
                <a:cubicBezTo>
                  <a:pt x="0" y="16550"/>
                  <a:pt x="4848" y="21600"/>
                  <a:pt x="9534" y="19347"/>
                </a:cubicBezTo>
                <a:cubicBezTo>
                  <a:pt x="14113" y="17171"/>
                  <a:pt x="18260" y="13442"/>
                  <a:pt x="21600" y="8624"/>
                </a:cubicBezTo>
                <a:lnTo>
                  <a:pt x="15621" y="0"/>
                </a:lnTo>
                <a:cubicBezTo>
                  <a:pt x="11635" y="5827"/>
                  <a:pt x="6087" y="9401"/>
                  <a:pt x="0" y="940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8265431-D8C0-4B14-BBDE-71771B98F617}"/>
              </a:ext>
            </a:extLst>
          </p:cNvPr>
          <p:cNvSpPr/>
          <p:nvPr/>
        </p:nvSpPr>
        <p:spPr>
          <a:xfrm>
            <a:off x="4735311" y="4253326"/>
            <a:ext cx="826176" cy="843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76" extrusionOk="0">
                <a:moveTo>
                  <a:pt x="13457" y="0"/>
                </a:moveTo>
                <a:lnTo>
                  <a:pt x="5851" y="0"/>
                </a:lnTo>
                <a:cubicBezTo>
                  <a:pt x="5851" y="5184"/>
                  <a:pt x="3608" y="9822"/>
                  <a:pt x="0" y="13233"/>
                </a:cubicBezTo>
                <a:lnTo>
                  <a:pt x="5412" y="18280"/>
                </a:lnTo>
                <a:lnTo>
                  <a:pt x="5949" y="18781"/>
                </a:lnTo>
                <a:cubicBezTo>
                  <a:pt x="8972" y="21600"/>
                  <a:pt x="13945" y="21009"/>
                  <a:pt x="16188" y="17644"/>
                </a:cubicBezTo>
                <a:cubicBezTo>
                  <a:pt x="19601" y="12505"/>
                  <a:pt x="21600" y="6457"/>
                  <a:pt x="21600" y="0"/>
                </a:cubicBezTo>
                <a:lnTo>
                  <a:pt x="1345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47FD86D-E09D-4149-BE0F-D4200F932F1A}"/>
              </a:ext>
            </a:extLst>
          </p:cNvPr>
          <p:cNvSpPr/>
          <p:nvPr/>
        </p:nvSpPr>
        <p:spPr>
          <a:xfrm>
            <a:off x="4691009" y="4794158"/>
            <a:ext cx="251310" cy="251496"/>
          </a:xfrm>
          <a:custGeom>
            <a:avLst/>
            <a:gdLst>
              <a:gd name="connsiteX0" fmla="*/ 59071 w 335080"/>
              <a:gd name="connsiteY0" fmla="*/ 0 h 335328"/>
              <a:gd name="connsiteX1" fmla="*/ 335080 w 335080"/>
              <a:gd name="connsiteY1" fmla="*/ 275998 h 335328"/>
              <a:gd name="connsiteX2" fmla="*/ 268408 w 335080"/>
              <a:gd name="connsiteY2" fmla="*/ 335328 h 335328"/>
              <a:gd name="connsiteX3" fmla="*/ 0 w 335080"/>
              <a:gd name="connsiteY3" fmla="*/ 66938 h 335328"/>
              <a:gd name="connsiteX4" fmla="*/ 41663 w 335080"/>
              <a:gd name="connsiteY4" fmla="*/ 16007 h 33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80" h="335328">
                <a:moveTo>
                  <a:pt x="59071" y="0"/>
                </a:moveTo>
                <a:lnTo>
                  <a:pt x="335080" y="275998"/>
                </a:lnTo>
                <a:lnTo>
                  <a:pt x="268408" y="335328"/>
                </a:lnTo>
                <a:lnTo>
                  <a:pt x="0" y="66938"/>
                </a:lnTo>
                <a:lnTo>
                  <a:pt x="41663" y="16007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E2F16CA-3922-4843-AAD9-F8544DA9004A}"/>
              </a:ext>
            </a:extLst>
          </p:cNvPr>
          <p:cNvSpPr/>
          <p:nvPr/>
        </p:nvSpPr>
        <p:spPr>
          <a:xfrm>
            <a:off x="4954383" y="4253326"/>
            <a:ext cx="607104" cy="83657"/>
          </a:xfrm>
          <a:custGeom>
            <a:avLst/>
            <a:gdLst>
              <a:gd name="connsiteX0" fmla="*/ 6297 w 809472"/>
              <a:gd name="connsiteY0" fmla="*/ 0 h 111542"/>
              <a:gd name="connsiteX1" fmla="*/ 394191 w 809472"/>
              <a:gd name="connsiteY1" fmla="*/ 0 h 111542"/>
              <a:gd name="connsiteX2" fmla="*/ 809472 w 809472"/>
              <a:gd name="connsiteY2" fmla="*/ 0 h 111542"/>
              <a:gd name="connsiteX3" fmla="*/ 805462 w 809472"/>
              <a:gd name="connsiteY3" fmla="*/ 111542 h 111542"/>
              <a:gd name="connsiteX4" fmla="*/ 781589 w 809472"/>
              <a:gd name="connsiteY4" fmla="*/ 111542 h 111542"/>
              <a:gd name="connsiteX5" fmla="*/ 368816 w 809472"/>
              <a:gd name="connsiteY5" fmla="*/ 111542 h 111542"/>
              <a:gd name="connsiteX6" fmla="*/ 0 w 809472"/>
              <a:gd name="connsiteY6" fmla="*/ 111542 h 111542"/>
              <a:gd name="connsiteX7" fmla="*/ 1022 w 809472"/>
              <a:gd name="connsiteY7" fmla="*/ 104832 h 111542"/>
              <a:gd name="connsiteX8" fmla="*/ 6297 w 809472"/>
              <a:gd name="connsiteY8" fmla="*/ 0 h 11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72" h="111542">
                <a:moveTo>
                  <a:pt x="6297" y="0"/>
                </a:moveTo>
                <a:lnTo>
                  <a:pt x="394191" y="0"/>
                </a:lnTo>
                <a:lnTo>
                  <a:pt x="809472" y="0"/>
                </a:lnTo>
                <a:lnTo>
                  <a:pt x="805462" y="111542"/>
                </a:lnTo>
                <a:lnTo>
                  <a:pt x="781589" y="111542"/>
                </a:lnTo>
                <a:lnTo>
                  <a:pt x="368816" y="111542"/>
                </a:lnTo>
                <a:lnTo>
                  <a:pt x="0" y="111542"/>
                </a:lnTo>
                <a:lnTo>
                  <a:pt x="1022" y="104832"/>
                </a:lnTo>
                <a:cubicBezTo>
                  <a:pt x="4509" y="70403"/>
                  <a:pt x="6297" y="35435"/>
                  <a:pt x="6297" y="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Shell Diagram with 6 Parts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A0AF3C-40E2-452B-8851-FFA62D09AA79}"/>
              </a:ext>
            </a:extLst>
          </p:cNvPr>
          <p:cNvSpPr/>
          <p:nvPr/>
        </p:nvSpPr>
        <p:spPr>
          <a:xfrm>
            <a:off x="3428564" y="3488699"/>
            <a:ext cx="1534851" cy="1534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4" y="3149"/>
                </a:moveTo>
                <a:cubicBezTo>
                  <a:pt x="16482" y="1207"/>
                  <a:pt x="13779" y="0"/>
                  <a:pt x="10787" y="0"/>
                </a:cubicBezTo>
                <a:cubicBezTo>
                  <a:pt x="7795" y="0"/>
                  <a:pt x="5118" y="1207"/>
                  <a:pt x="3149" y="3149"/>
                </a:cubicBezTo>
                <a:cubicBezTo>
                  <a:pt x="1207" y="5092"/>
                  <a:pt x="0" y="7795"/>
                  <a:pt x="0" y="10787"/>
                </a:cubicBezTo>
                <a:lnTo>
                  <a:pt x="1758" y="10787"/>
                </a:lnTo>
                <a:cubicBezTo>
                  <a:pt x="1758" y="8294"/>
                  <a:pt x="2782" y="6036"/>
                  <a:pt x="4409" y="4383"/>
                </a:cubicBezTo>
                <a:cubicBezTo>
                  <a:pt x="6037" y="2730"/>
                  <a:pt x="8320" y="1732"/>
                  <a:pt x="10813" y="1732"/>
                </a:cubicBezTo>
                <a:cubicBezTo>
                  <a:pt x="13306" y="1732"/>
                  <a:pt x="15564" y="2756"/>
                  <a:pt x="17217" y="4383"/>
                </a:cubicBezTo>
                <a:cubicBezTo>
                  <a:pt x="18844" y="6010"/>
                  <a:pt x="19868" y="8294"/>
                  <a:pt x="19868" y="10787"/>
                </a:cubicBezTo>
                <a:cubicBezTo>
                  <a:pt x="19868" y="13280"/>
                  <a:pt x="18844" y="15537"/>
                  <a:pt x="17217" y="17191"/>
                </a:cubicBezTo>
                <a:cubicBezTo>
                  <a:pt x="15590" y="18818"/>
                  <a:pt x="13306" y="19842"/>
                  <a:pt x="10813" y="19842"/>
                </a:cubicBezTo>
                <a:lnTo>
                  <a:pt x="10813" y="21600"/>
                </a:lnTo>
                <a:cubicBezTo>
                  <a:pt x="13805" y="21600"/>
                  <a:pt x="16482" y="20393"/>
                  <a:pt x="18451" y="18451"/>
                </a:cubicBezTo>
                <a:cubicBezTo>
                  <a:pt x="20419" y="16508"/>
                  <a:pt x="21600" y="13805"/>
                  <a:pt x="21600" y="10813"/>
                </a:cubicBezTo>
                <a:cubicBezTo>
                  <a:pt x="21600" y="7821"/>
                  <a:pt x="20393" y="5092"/>
                  <a:pt x="18424" y="314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B50242-12EB-40AC-B68C-3AC38D2C9F5F}"/>
              </a:ext>
            </a:extLst>
          </p:cNvPr>
          <p:cNvGrpSpPr/>
          <p:nvPr/>
        </p:nvGrpSpPr>
        <p:grpSpPr>
          <a:xfrm>
            <a:off x="500326" y="4407261"/>
            <a:ext cx="2842382" cy="1106114"/>
            <a:chOff x="8921977" y="1312837"/>
            <a:chExt cx="2926080" cy="14748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A9932A-6457-49A3-8E8F-04464606D9A5}"/>
                </a:ext>
              </a:extLst>
            </p:cNvPr>
            <p:cNvSpPr txBox="1"/>
            <p:nvPr/>
          </p:nvSpPr>
          <p:spPr>
            <a:xfrm>
              <a:off x="8921978" y="1312837"/>
              <a:ext cx="251452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6AAC75-F65F-4D03-A7FB-D7BA36DD5A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5E6CE02-0CAB-4B38-B669-24FF1C0C38CA}"/>
              </a:ext>
            </a:extLst>
          </p:cNvPr>
          <p:cNvGrpSpPr/>
          <p:nvPr/>
        </p:nvGrpSpPr>
        <p:grpSpPr>
          <a:xfrm>
            <a:off x="7575710" y="1547983"/>
            <a:ext cx="1156468" cy="983003"/>
            <a:chOff x="332936" y="2638026"/>
            <a:chExt cx="2975111" cy="131067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30560C-3F0A-4059-8074-28F56C200E77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1FBA7D-96AC-4BA1-A686-705865A746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BCFF75-A840-48D1-ADBF-7419BA766950}"/>
              </a:ext>
            </a:extLst>
          </p:cNvPr>
          <p:cNvGrpSpPr/>
          <p:nvPr/>
        </p:nvGrpSpPr>
        <p:grpSpPr>
          <a:xfrm>
            <a:off x="7575710" y="2924232"/>
            <a:ext cx="1156468" cy="983003"/>
            <a:chOff x="332936" y="2638026"/>
            <a:chExt cx="2975111" cy="131067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9011EE-1F16-4FB5-B561-9DD2125980E2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FBB1785-133F-4562-BBDF-40BC02A4EB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03F1551-98AB-4A56-8D14-6531A2644610}"/>
              </a:ext>
            </a:extLst>
          </p:cNvPr>
          <p:cNvGrpSpPr/>
          <p:nvPr/>
        </p:nvGrpSpPr>
        <p:grpSpPr>
          <a:xfrm>
            <a:off x="7575710" y="4300481"/>
            <a:ext cx="1156468" cy="983003"/>
            <a:chOff x="332936" y="2638026"/>
            <a:chExt cx="2975111" cy="131067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8501B8E-410E-414D-AF6A-CEC969767A58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CA534A-59A7-4017-BBF4-039411AFF49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4B2C19-493E-4EC5-A0A4-69339A55F80E}"/>
              </a:ext>
            </a:extLst>
          </p:cNvPr>
          <p:cNvGrpSpPr/>
          <p:nvPr/>
        </p:nvGrpSpPr>
        <p:grpSpPr>
          <a:xfrm>
            <a:off x="6174927" y="1547983"/>
            <a:ext cx="1156468" cy="983003"/>
            <a:chOff x="332936" y="2638026"/>
            <a:chExt cx="2975111" cy="131067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94B3A85-EA80-4F77-ACB3-2E664D2699C3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DFFC32-FE00-4383-8776-69180ED0F5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35578E-8C54-4B16-BB17-C60AAE93F177}"/>
              </a:ext>
            </a:extLst>
          </p:cNvPr>
          <p:cNvGrpSpPr/>
          <p:nvPr/>
        </p:nvGrpSpPr>
        <p:grpSpPr>
          <a:xfrm>
            <a:off x="6174927" y="2924232"/>
            <a:ext cx="1156468" cy="983003"/>
            <a:chOff x="332936" y="2638026"/>
            <a:chExt cx="2975111" cy="131067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913F5F-96EC-4BF9-A221-0CF8EBCAC6D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700E0F0-133E-48F5-B67B-403FA55CB39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B37136-F9E7-4025-A5E6-F341464B83E4}"/>
              </a:ext>
            </a:extLst>
          </p:cNvPr>
          <p:cNvGrpSpPr/>
          <p:nvPr/>
        </p:nvGrpSpPr>
        <p:grpSpPr>
          <a:xfrm>
            <a:off x="6174927" y="4300481"/>
            <a:ext cx="1156468" cy="983003"/>
            <a:chOff x="332936" y="2638026"/>
            <a:chExt cx="2975111" cy="131067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D9870C3-899B-4C3C-A500-52BE9E2183A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2235831-D460-40D7-998E-33D1B55F544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D13B1635-80A5-4263-A4D7-0786B1B63D48}"/>
              </a:ext>
            </a:extLst>
          </p:cNvPr>
          <p:cNvSpPr/>
          <p:nvPr/>
        </p:nvSpPr>
        <p:spPr>
          <a:xfrm>
            <a:off x="4721563" y="3023047"/>
            <a:ext cx="1195301" cy="1245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12470" y="0"/>
                </a:moveTo>
                <a:lnTo>
                  <a:pt x="7542" y="4818"/>
                </a:lnTo>
                <a:lnTo>
                  <a:pt x="3672" y="8601"/>
                </a:lnTo>
                <a:lnTo>
                  <a:pt x="0" y="12190"/>
                </a:lnTo>
                <a:cubicBezTo>
                  <a:pt x="2448" y="14583"/>
                  <a:pt x="3969" y="17914"/>
                  <a:pt x="3969" y="21600"/>
                </a:cubicBezTo>
                <a:lnTo>
                  <a:pt x="9130" y="21600"/>
                </a:lnTo>
                <a:lnTo>
                  <a:pt x="14621" y="21600"/>
                </a:lnTo>
                <a:lnTo>
                  <a:pt x="16738" y="21600"/>
                </a:lnTo>
                <a:cubicBezTo>
                  <a:pt x="19483" y="21600"/>
                  <a:pt x="21600" y="19175"/>
                  <a:pt x="21137" y="16523"/>
                </a:cubicBezTo>
                <a:cubicBezTo>
                  <a:pt x="20078" y="10121"/>
                  <a:pt x="16969" y="4398"/>
                  <a:pt x="124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3B83F2E-E1B4-4808-A7F9-8E0E9B1BE58A}"/>
              </a:ext>
            </a:extLst>
          </p:cNvPr>
          <p:cNvSpPr/>
          <p:nvPr/>
        </p:nvSpPr>
        <p:spPr>
          <a:xfrm>
            <a:off x="4726578" y="3023047"/>
            <a:ext cx="741570" cy="738792"/>
          </a:xfrm>
          <a:custGeom>
            <a:avLst/>
            <a:gdLst>
              <a:gd name="connsiteX0" fmla="*/ 930715 w 988760"/>
              <a:gd name="connsiteY0" fmla="*/ 0 h 985056"/>
              <a:gd name="connsiteX1" fmla="*/ 988760 w 988760"/>
              <a:gd name="connsiteY1" fmla="*/ 62655 h 985056"/>
              <a:gd name="connsiteX2" fmla="*/ 633399 w 988760"/>
              <a:gd name="connsiteY2" fmla="*/ 418105 h 985056"/>
              <a:gd name="connsiteX3" fmla="*/ 342384 w 988760"/>
              <a:gd name="connsiteY3" fmla="*/ 709049 h 985056"/>
              <a:gd name="connsiteX4" fmla="*/ 66400 w 988760"/>
              <a:gd name="connsiteY4" fmla="*/ 985056 h 985056"/>
              <a:gd name="connsiteX5" fmla="*/ 0 w 988760"/>
              <a:gd name="connsiteY5" fmla="*/ 930725 h 985056"/>
              <a:gd name="connsiteX6" fmla="*/ 269346 w 988760"/>
              <a:gd name="connsiteY6" fmla="*/ 661417 h 985056"/>
              <a:gd name="connsiteX7" fmla="*/ 560264 w 988760"/>
              <a:gd name="connsiteY7" fmla="*/ 370505 h 98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760" h="985056">
                <a:moveTo>
                  <a:pt x="930715" y="0"/>
                </a:moveTo>
                <a:lnTo>
                  <a:pt x="988760" y="62655"/>
                </a:lnTo>
                <a:lnTo>
                  <a:pt x="633399" y="418105"/>
                </a:lnTo>
                <a:lnTo>
                  <a:pt x="342384" y="709049"/>
                </a:lnTo>
                <a:lnTo>
                  <a:pt x="66400" y="985056"/>
                </a:lnTo>
                <a:lnTo>
                  <a:pt x="0" y="930725"/>
                </a:lnTo>
                <a:lnTo>
                  <a:pt x="269346" y="661417"/>
                </a:lnTo>
                <a:lnTo>
                  <a:pt x="560264" y="370505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A4C15A8-F961-4907-AEFF-4DFCA72DDC7E}"/>
              </a:ext>
            </a:extLst>
          </p:cNvPr>
          <p:cNvSpPr/>
          <p:nvPr/>
        </p:nvSpPr>
        <p:spPr>
          <a:xfrm>
            <a:off x="4194477" y="2034042"/>
            <a:ext cx="1459429" cy="1680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3" h="21600" extrusionOk="0">
                <a:moveTo>
                  <a:pt x="0" y="0"/>
                </a:moveTo>
                <a:lnTo>
                  <a:pt x="0" y="5969"/>
                </a:lnTo>
                <a:lnTo>
                  <a:pt x="0" y="11004"/>
                </a:lnTo>
                <a:lnTo>
                  <a:pt x="0" y="14983"/>
                </a:lnTo>
                <a:lnTo>
                  <a:pt x="0" y="18723"/>
                </a:lnTo>
                <a:cubicBezTo>
                  <a:pt x="3074" y="18723"/>
                  <a:pt x="5825" y="19826"/>
                  <a:pt x="7847" y="21600"/>
                </a:cubicBezTo>
                <a:lnTo>
                  <a:pt x="10840" y="18939"/>
                </a:lnTo>
                <a:lnTo>
                  <a:pt x="13996" y="16134"/>
                </a:lnTo>
                <a:lnTo>
                  <a:pt x="18013" y="12562"/>
                </a:lnTo>
                <a:lnTo>
                  <a:pt x="20036" y="10764"/>
                </a:lnTo>
                <a:cubicBezTo>
                  <a:pt x="21600" y="9374"/>
                  <a:pt x="21411" y="7096"/>
                  <a:pt x="19685" y="5897"/>
                </a:cubicBezTo>
                <a:cubicBezTo>
                  <a:pt x="14211" y="2230"/>
                  <a:pt x="7389" y="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25F6320-9944-482C-8EE3-6091B5D2D563}"/>
              </a:ext>
            </a:extLst>
          </p:cNvPr>
          <p:cNvSpPr/>
          <p:nvPr/>
        </p:nvSpPr>
        <p:spPr>
          <a:xfrm>
            <a:off x="4194477" y="2034042"/>
            <a:ext cx="58983" cy="1459477"/>
          </a:xfrm>
          <a:custGeom>
            <a:avLst/>
            <a:gdLst>
              <a:gd name="connsiteX0" fmla="*/ 0 w 78644"/>
              <a:gd name="connsiteY0" fmla="*/ 0 h 1945969"/>
              <a:gd name="connsiteX1" fmla="*/ 78644 w 78644"/>
              <a:gd name="connsiteY1" fmla="*/ 3322 h 1945969"/>
              <a:gd name="connsiteX2" fmla="*/ 78644 w 78644"/>
              <a:gd name="connsiteY2" fmla="*/ 6040 h 1945969"/>
              <a:gd name="connsiteX3" fmla="*/ 78644 w 78644"/>
              <a:gd name="connsiteY3" fmla="*/ 625208 h 1945969"/>
              <a:gd name="connsiteX4" fmla="*/ 78644 w 78644"/>
              <a:gd name="connsiteY4" fmla="*/ 1147420 h 1945969"/>
              <a:gd name="connsiteX5" fmla="*/ 78644 w 78644"/>
              <a:gd name="connsiteY5" fmla="*/ 1560111 h 1945969"/>
              <a:gd name="connsiteX6" fmla="*/ 78644 w 78644"/>
              <a:gd name="connsiteY6" fmla="*/ 1945969 h 1945969"/>
              <a:gd name="connsiteX7" fmla="*/ 0 w 78644"/>
              <a:gd name="connsiteY7" fmla="*/ 1942011 h 1945969"/>
              <a:gd name="connsiteX8" fmla="*/ 0 w 78644"/>
              <a:gd name="connsiteY8" fmla="*/ 1554086 h 1945969"/>
              <a:gd name="connsiteX9" fmla="*/ 0 w 78644"/>
              <a:gd name="connsiteY9" fmla="*/ 1141371 h 1945969"/>
              <a:gd name="connsiteX10" fmla="*/ 0 w 78644"/>
              <a:gd name="connsiteY10" fmla="*/ 619124 h 194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44" h="1945969">
                <a:moveTo>
                  <a:pt x="0" y="0"/>
                </a:moveTo>
                <a:lnTo>
                  <a:pt x="78644" y="3322"/>
                </a:lnTo>
                <a:lnTo>
                  <a:pt x="78644" y="6040"/>
                </a:lnTo>
                <a:lnTo>
                  <a:pt x="78644" y="625208"/>
                </a:lnTo>
                <a:lnTo>
                  <a:pt x="78644" y="1147420"/>
                </a:lnTo>
                <a:lnTo>
                  <a:pt x="78644" y="1560111"/>
                </a:lnTo>
                <a:lnTo>
                  <a:pt x="78644" y="1945969"/>
                </a:lnTo>
                <a:lnTo>
                  <a:pt x="0" y="1942011"/>
                </a:lnTo>
                <a:lnTo>
                  <a:pt x="0" y="1554086"/>
                </a:lnTo>
                <a:lnTo>
                  <a:pt x="0" y="1141371"/>
                </a:lnTo>
                <a:lnTo>
                  <a:pt x="0" y="61912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B4520A-2FC3-448F-91B0-1B49489C2F9F}"/>
              </a:ext>
            </a:extLst>
          </p:cNvPr>
          <p:cNvSpPr/>
          <p:nvPr/>
        </p:nvSpPr>
        <p:spPr>
          <a:xfrm>
            <a:off x="2294707" y="1586455"/>
            <a:ext cx="1900382" cy="212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7" extrusionOk="0">
                <a:moveTo>
                  <a:pt x="0" y="7761"/>
                </a:moveTo>
                <a:lnTo>
                  <a:pt x="3710" y="11051"/>
                </a:lnTo>
                <a:lnTo>
                  <a:pt x="7440" y="14360"/>
                </a:lnTo>
                <a:lnTo>
                  <a:pt x="10599" y="17161"/>
                </a:lnTo>
                <a:lnTo>
                  <a:pt x="13079" y="19360"/>
                </a:lnTo>
                <a:lnTo>
                  <a:pt x="15432" y="21447"/>
                </a:lnTo>
                <a:cubicBezTo>
                  <a:pt x="17000" y="20056"/>
                  <a:pt x="19183" y="19191"/>
                  <a:pt x="21600" y="19191"/>
                </a:cubicBezTo>
                <a:lnTo>
                  <a:pt x="21600" y="16258"/>
                </a:lnTo>
                <a:lnTo>
                  <a:pt x="21600" y="13138"/>
                </a:lnTo>
                <a:lnTo>
                  <a:pt x="21600" y="9190"/>
                </a:lnTo>
                <a:lnTo>
                  <a:pt x="21600" y="4509"/>
                </a:lnTo>
                <a:lnTo>
                  <a:pt x="21600" y="2535"/>
                </a:lnTo>
                <a:cubicBezTo>
                  <a:pt x="21600" y="1031"/>
                  <a:pt x="20137" y="-153"/>
                  <a:pt x="18442" y="16"/>
                </a:cubicBezTo>
                <a:cubicBezTo>
                  <a:pt x="11277" y="618"/>
                  <a:pt x="4833" y="3475"/>
                  <a:pt x="0" y="7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6E9C82B-C7FD-4F67-BB63-3F6F6551EE6E}"/>
              </a:ext>
            </a:extLst>
          </p:cNvPr>
          <p:cNvSpPr/>
          <p:nvPr/>
        </p:nvSpPr>
        <p:spPr>
          <a:xfrm>
            <a:off x="2294707" y="2295182"/>
            <a:ext cx="1423994" cy="1418910"/>
          </a:xfrm>
          <a:custGeom>
            <a:avLst/>
            <a:gdLst>
              <a:gd name="connsiteX0" fmla="*/ 88709 w 1898658"/>
              <a:gd name="connsiteY0" fmla="*/ 0 h 1891880"/>
              <a:gd name="connsiteX1" fmla="*/ 127826 w 1898658"/>
              <a:gd name="connsiteY1" fmla="*/ 39115 h 1891880"/>
              <a:gd name="connsiteX2" fmla="*/ 563025 w 1898658"/>
              <a:gd name="connsiteY2" fmla="*/ 474231 h 1891880"/>
              <a:gd name="connsiteX3" fmla="*/ 1000566 w 1898658"/>
              <a:gd name="connsiteY3" fmla="*/ 911856 h 1891880"/>
              <a:gd name="connsiteX4" fmla="*/ 1371139 w 1898658"/>
              <a:gd name="connsiteY4" fmla="*/ 1282324 h 1891880"/>
              <a:gd name="connsiteX5" fmla="*/ 1662052 w 1898658"/>
              <a:gd name="connsiteY5" fmla="*/ 1573238 h 1891880"/>
              <a:gd name="connsiteX6" fmla="*/ 1898658 w 1898658"/>
              <a:gd name="connsiteY6" fmla="*/ 1814217 h 1891880"/>
              <a:gd name="connsiteX7" fmla="*/ 1882561 w 1898658"/>
              <a:gd name="connsiteY7" fmla="*/ 1826232 h 1891880"/>
              <a:gd name="connsiteX8" fmla="*/ 1810290 w 1898658"/>
              <a:gd name="connsiteY8" fmla="*/ 1891880 h 1891880"/>
              <a:gd name="connsiteX9" fmla="*/ 1534265 w 1898658"/>
              <a:gd name="connsiteY9" fmla="*/ 1615827 h 1891880"/>
              <a:gd name="connsiteX10" fmla="*/ 1243342 w 1898658"/>
              <a:gd name="connsiteY10" fmla="*/ 1324960 h 1891880"/>
              <a:gd name="connsiteX11" fmla="*/ 872768 w 1898658"/>
              <a:gd name="connsiteY11" fmla="*/ 954464 h 1891880"/>
              <a:gd name="connsiteX12" fmla="*/ 435211 w 1898658"/>
              <a:gd name="connsiteY12" fmla="*/ 516774 h 1891880"/>
              <a:gd name="connsiteX13" fmla="*/ 0 w 1898658"/>
              <a:gd name="connsiteY13" fmla="*/ 81598 h 18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98658" h="1891880">
                <a:moveTo>
                  <a:pt x="88709" y="0"/>
                </a:moveTo>
                <a:lnTo>
                  <a:pt x="127826" y="39115"/>
                </a:lnTo>
                <a:lnTo>
                  <a:pt x="563025" y="474231"/>
                </a:lnTo>
                <a:lnTo>
                  <a:pt x="1000566" y="911856"/>
                </a:lnTo>
                <a:lnTo>
                  <a:pt x="1371139" y="1282324"/>
                </a:lnTo>
                <a:lnTo>
                  <a:pt x="1662052" y="1573238"/>
                </a:lnTo>
                <a:lnTo>
                  <a:pt x="1898658" y="1814217"/>
                </a:lnTo>
                <a:lnTo>
                  <a:pt x="1882561" y="1826232"/>
                </a:lnTo>
                <a:cubicBezTo>
                  <a:pt x="1857401" y="1846969"/>
                  <a:pt x="1833282" y="1868881"/>
                  <a:pt x="1810290" y="1891880"/>
                </a:cubicBezTo>
                <a:lnTo>
                  <a:pt x="1534265" y="1615827"/>
                </a:lnTo>
                <a:lnTo>
                  <a:pt x="1243342" y="1324960"/>
                </a:lnTo>
                <a:lnTo>
                  <a:pt x="872768" y="954464"/>
                </a:lnTo>
                <a:lnTo>
                  <a:pt x="435211" y="516774"/>
                </a:lnTo>
                <a:lnTo>
                  <a:pt x="0" y="81598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C5B66D4-DB2A-473F-8C6A-3F28D1A5BE9D}"/>
              </a:ext>
            </a:extLst>
          </p:cNvPr>
          <p:cNvSpPr/>
          <p:nvPr/>
        </p:nvSpPr>
        <p:spPr>
          <a:xfrm>
            <a:off x="503282" y="1740146"/>
            <a:ext cx="3162949" cy="2513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7" extrusionOk="0">
                <a:moveTo>
                  <a:pt x="20212" y="14986"/>
                </a:moveTo>
                <a:lnTo>
                  <a:pt x="18722" y="13132"/>
                </a:lnTo>
                <a:lnTo>
                  <a:pt x="16824" y="10771"/>
                </a:lnTo>
                <a:lnTo>
                  <a:pt x="14583" y="7982"/>
                </a:lnTo>
                <a:lnTo>
                  <a:pt x="12354" y="5209"/>
                </a:lnTo>
                <a:lnTo>
                  <a:pt x="8673" y="629"/>
                </a:lnTo>
                <a:cubicBezTo>
                  <a:pt x="7973" y="-243"/>
                  <a:pt x="6814" y="-211"/>
                  <a:pt x="6164" y="740"/>
                </a:cubicBezTo>
                <a:cubicBezTo>
                  <a:pt x="2318" y="6270"/>
                  <a:pt x="0" y="13465"/>
                  <a:pt x="0" y="21357"/>
                </a:cubicBezTo>
                <a:lnTo>
                  <a:pt x="6979" y="21357"/>
                </a:lnTo>
                <a:lnTo>
                  <a:pt x="10125" y="21357"/>
                </a:lnTo>
                <a:lnTo>
                  <a:pt x="13296" y="21357"/>
                </a:lnTo>
                <a:lnTo>
                  <a:pt x="15971" y="21357"/>
                </a:lnTo>
                <a:lnTo>
                  <a:pt x="18085" y="21357"/>
                </a:lnTo>
                <a:lnTo>
                  <a:pt x="20072" y="21357"/>
                </a:lnTo>
                <a:cubicBezTo>
                  <a:pt x="20072" y="19550"/>
                  <a:pt x="20658" y="17934"/>
                  <a:pt x="21600" y="16745"/>
                </a:cubicBezTo>
                <a:lnTo>
                  <a:pt x="20212" y="1498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" name="Graphic 33" descr="Tennis">
            <a:extLst>
              <a:ext uri="{FF2B5EF4-FFF2-40B4-BE49-F238E27FC236}">
                <a16:creationId xmlns:a16="http://schemas.microsoft.com/office/drawing/2014/main" id="{5D4F4FC3-FF72-46BA-AD35-0FA450A38CF9}"/>
              </a:ext>
            </a:extLst>
          </p:cNvPr>
          <p:cNvGrpSpPr/>
          <p:nvPr/>
        </p:nvGrpSpPr>
        <p:grpSpPr>
          <a:xfrm>
            <a:off x="3062829" y="1891508"/>
            <a:ext cx="899340" cy="981335"/>
            <a:chOff x="3062829" y="1891508"/>
            <a:chExt cx="899340" cy="981335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5E815B9-E298-4627-B992-78B34BE249EE}"/>
                </a:ext>
              </a:extLst>
            </p:cNvPr>
            <p:cNvSpPr/>
            <p:nvPr/>
          </p:nvSpPr>
          <p:spPr>
            <a:xfrm>
              <a:off x="3062829" y="2051290"/>
              <a:ext cx="899340" cy="821552"/>
            </a:xfrm>
            <a:custGeom>
              <a:avLst/>
              <a:gdLst>
                <a:gd name="connsiteX0" fmla="*/ 869820 w 899340"/>
                <a:gd name="connsiteY0" fmla="*/ 29638 h 821552"/>
                <a:gd name="connsiteX1" fmla="*/ 707786 w 899340"/>
                <a:gd name="connsiteY1" fmla="*/ 36485 h 821552"/>
                <a:gd name="connsiteX2" fmla="*/ 671271 w 899340"/>
                <a:gd name="connsiteY2" fmla="*/ 136900 h 821552"/>
                <a:gd name="connsiteX3" fmla="*/ 647308 w 899340"/>
                <a:gd name="connsiteY3" fmla="*/ 235034 h 821552"/>
                <a:gd name="connsiteX4" fmla="*/ 647308 w 899340"/>
                <a:gd name="connsiteY4" fmla="*/ 235034 h 821552"/>
                <a:gd name="connsiteX5" fmla="*/ 599382 w 899340"/>
                <a:gd name="connsiteY5" fmla="*/ 285242 h 821552"/>
                <a:gd name="connsiteX6" fmla="*/ 489838 w 899340"/>
                <a:gd name="connsiteY6" fmla="*/ 248727 h 821552"/>
                <a:gd name="connsiteX7" fmla="*/ 428219 w 899340"/>
                <a:gd name="connsiteY7" fmla="*/ 107232 h 821552"/>
                <a:gd name="connsiteX8" fmla="*/ 422514 w 899340"/>
                <a:gd name="connsiteY8" fmla="*/ 94680 h 821552"/>
                <a:gd name="connsiteX9" fmla="*/ 422514 w 899340"/>
                <a:gd name="connsiteY9" fmla="*/ 94680 h 821552"/>
                <a:gd name="connsiteX10" fmla="*/ 422514 w 899340"/>
                <a:gd name="connsiteY10" fmla="*/ 94680 h 821552"/>
                <a:gd name="connsiteX11" fmla="*/ 342638 w 899340"/>
                <a:gd name="connsiteY11" fmla="*/ 46754 h 821552"/>
                <a:gd name="connsiteX12" fmla="*/ 303841 w 899340"/>
                <a:gd name="connsiteY12" fmla="*/ 55883 h 821552"/>
                <a:gd name="connsiteX13" fmla="*/ 303841 w 899340"/>
                <a:gd name="connsiteY13" fmla="*/ 55883 h 821552"/>
                <a:gd name="connsiteX14" fmla="*/ 144089 w 899340"/>
                <a:gd name="connsiteY14" fmla="*/ 118643 h 821552"/>
                <a:gd name="connsiteX15" fmla="*/ 118985 w 899340"/>
                <a:gd name="connsiteY15" fmla="*/ 143747 h 821552"/>
                <a:gd name="connsiteX16" fmla="*/ 61930 w 899340"/>
                <a:gd name="connsiteY16" fmla="*/ 280677 h 821552"/>
                <a:gd name="connsiteX17" fmla="*/ 87034 w 899340"/>
                <a:gd name="connsiteY17" fmla="*/ 340014 h 821552"/>
                <a:gd name="connsiteX18" fmla="*/ 104150 w 899340"/>
                <a:gd name="connsiteY18" fmla="*/ 343437 h 821552"/>
                <a:gd name="connsiteX19" fmla="*/ 146371 w 899340"/>
                <a:gd name="connsiteY19" fmla="*/ 314910 h 821552"/>
                <a:gd name="connsiteX20" fmla="*/ 195438 w 899340"/>
                <a:gd name="connsiteY20" fmla="*/ 196237 h 821552"/>
                <a:gd name="connsiteX21" fmla="*/ 243363 w 899340"/>
                <a:gd name="connsiteY21" fmla="*/ 177979 h 821552"/>
                <a:gd name="connsiteX22" fmla="*/ 164628 w 899340"/>
                <a:gd name="connsiteY22" fmla="*/ 562526 h 821552"/>
                <a:gd name="connsiteX23" fmla="*/ 10581 w 899340"/>
                <a:gd name="connsiteY23" fmla="*/ 747382 h 821552"/>
                <a:gd name="connsiteX24" fmla="*/ 16287 w 899340"/>
                <a:gd name="connsiteY24" fmla="*/ 811283 h 821552"/>
                <a:gd name="connsiteX25" fmla="*/ 44814 w 899340"/>
                <a:gd name="connsiteY25" fmla="*/ 821553 h 821552"/>
                <a:gd name="connsiteX26" fmla="*/ 80188 w 899340"/>
                <a:gd name="connsiteY26" fmla="*/ 804437 h 821552"/>
                <a:gd name="connsiteX27" fmla="*/ 239940 w 899340"/>
                <a:gd name="connsiteY27" fmla="*/ 610452 h 821552"/>
                <a:gd name="connsiteX28" fmla="*/ 249069 w 899340"/>
                <a:gd name="connsiteY28" fmla="*/ 591053 h 821552"/>
                <a:gd name="connsiteX29" fmla="*/ 276455 w 899340"/>
                <a:gd name="connsiteY29" fmla="*/ 458687 h 821552"/>
                <a:gd name="connsiteX30" fmla="*/ 399692 w 899340"/>
                <a:gd name="connsiteY30" fmla="*/ 547692 h 821552"/>
                <a:gd name="connsiteX31" fmla="*/ 399692 w 899340"/>
                <a:gd name="connsiteY31" fmla="*/ 775909 h 821552"/>
                <a:gd name="connsiteX32" fmla="*/ 445336 w 899340"/>
                <a:gd name="connsiteY32" fmla="*/ 821553 h 821552"/>
                <a:gd name="connsiteX33" fmla="*/ 490979 w 899340"/>
                <a:gd name="connsiteY33" fmla="*/ 775909 h 821552"/>
                <a:gd name="connsiteX34" fmla="*/ 490979 w 899340"/>
                <a:gd name="connsiteY34" fmla="*/ 524870 h 821552"/>
                <a:gd name="connsiteX35" fmla="*/ 472722 w 899340"/>
                <a:gd name="connsiteY35" fmla="*/ 488355 h 821552"/>
                <a:gd name="connsiteX36" fmla="*/ 362036 w 899340"/>
                <a:gd name="connsiteY36" fmla="*/ 407338 h 821552"/>
                <a:gd name="connsiteX37" fmla="*/ 392846 w 899340"/>
                <a:gd name="connsiteY37" fmla="*/ 253291 h 821552"/>
                <a:gd name="connsiteX38" fmla="*/ 414526 w 899340"/>
                <a:gd name="connsiteY38" fmla="*/ 303499 h 821552"/>
                <a:gd name="connsiteX39" fmla="*/ 441912 w 899340"/>
                <a:gd name="connsiteY39" fmla="*/ 328603 h 821552"/>
                <a:gd name="connsiteX40" fmla="*/ 578843 w 899340"/>
                <a:gd name="connsiteY40" fmla="*/ 374247 h 821552"/>
                <a:gd name="connsiteX41" fmla="*/ 593677 w 899340"/>
                <a:gd name="connsiteY41" fmla="*/ 376529 h 821552"/>
                <a:gd name="connsiteX42" fmla="*/ 637038 w 899340"/>
                <a:gd name="connsiteY42" fmla="*/ 345719 h 821552"/>
                <a:gd name="connsiteX43" fmla="*/ 619922 w 899340"/>
                <a:gd name="connsiteY43" fmla="*/ 294370 h 821552"/>
                <a:gd name="connsiteX44" fmla="*/ 663283 w 899340"/>
                <a:gd name="connsiteY44" fmla="*/ 251009 h 821552"/>
                <a:gd name="connsiteX45" fmla="*/ 663283 w 899340"/>
                <a:gd name="connsiteY45" fmla="*/ 251009 h 821552"/>
                <a:gd name="connsiteX46" fmla="*/ 761417 w 899340"/>
                <a:gd name="connsiteY46" fmla="*/ 227046 h 821552"/>
                <a:gd name="connsiteX47" fmla="*/ 861833 w 899340"/>
                <a:gd name="connsiteY47" fmla="*/ 190531 h 821552"/>
                <a:gd name="connsiteX48" fmla="*/ 869820 w 899340"/>
                <a:gd name="connsiteY48" fmla="*/ 29638 h 821552"/>
                <a:gd name="connsiteX49" fmla="*/ 845857 w 899340"/>
                <a:gd name="connsiteY49" fmla="*/ 175697 h 821552"/>
                <a:gd name="connsiteX50" fmla="*/ 716915 w 899340"/>
                <a:gd name="connsiteY50" fmla="*/ 182544 h 821552"/>
                <a:gd name="connsiteX51" fmla="*/ 723761 w 899340"/>
                <a:gd name="connsiteY51" fmla="*/ 53601 h 821552"/>
                <a:gd name="connsiteX52" fmla="*/ 852704 w 899340"/>
                <a:gd name="connsiteY52" fmla="*/ 46754 h 821552"/>
                <a:gd name="connsiteX53" fmla="*/ 845857 w 899340"/>
                <a:gd name="connsiteY53" fmla="*/ 175697 h 821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99340" h="821552">
                  <a:moveTo>
                    <a:pt x="869820" y="29638"/>
                  </a:moveTo>
                  <a:cubicBezTo>
                    <a:pt x="826459" y="-12582"/>
                    <a:pt x="754570" y="-9159"/>
                    <a:pt x="707786" y="36485"/>
                  </a:cubicBezTo>
                  <a:cubicBezTo>
                    <a:pt x="679259" y="65012"/>
                    <a:pt x="668989" y="102668"/>
                    <a:pt x="671271" y="136900"/>
                  </a:cubicBezTo>
                  <a:cubicBezTo>
                    <a:pt x="673553" y="163145"/>
                    <a:pt x="667848" y="214494"/>
                    <a:pt x="647308" y="235034"/>
                  </a:cubicBezTo>
                  <a:lnTo>
                    <a:pt x="647308" y="235034"/>
                  </a:lnTo>
                  <a:lnTo>
                    <a:pt x="599382" y="285242"/>
                  </a:lnTo>
                  <a:lnTo>
                    <a:pt x="489838" y="248727"/>
                  </a:lnTo>
                  <a:lnTo>
                    <a:pt x="428219" y="107232"/>
                  </a:lnTo>
                  <a:cubicBezTo>
                    <a:pt x="427078" y="102668"/>
                    <a:pt x="424796" y="98103"/>
                    <a:pt x="422514" y="94680"/>
                  </a:cubicBezTo>
                  <a:lnTo>
                    <a:pt x="422514" y="94680"/>
                  </a:lnTo>
                  <a:lnTo>
                    <a:pt x="422514" y="94680"/>
                  </a:lnTo>
                  <a:cubicBezTo>
                    <a:pt x="406539" y="66153"/>
                    <a:pt x="376870" y="46754"/>
                    <a:pt x="342638" y="46754"/>
                  </a:cubicBezTo>
                  <a:cubicBezTo>
                    <a:pt x="328945" y="46754"/>
                    <a:pt x="315252" y="50178"/>
                    <a:pt x="303841" y="55883"/>
                  </a:cubicBezTo>
                  <a:lnTo>
                    <a:pt x="303841" y="55883"/>
                  </a:lnTo>
                  <a:lnTo>
                    <a:pt x="144089" y="118643"/>
                  </a:lnTo>
                  <a:cubicBezTo>
                    <a:pt x="132678" y="123207"/>
                    <a:pt x="123549" y="132336"/>
                    <a:pt x="118985" y="143747"/>
                  </a:cubicBezTo>
                  <a:lnTo>
                    <a:pt x="61930" y="280677"/>
                  </a:lnTo>
                  <a:cubicBezTo>
                    <a:pt x="52802" y="303499"/>
                    <a:pt x="63071" y="330885"/>
                    <a:pt x="87034" y="340014"/>
                  </a:cubicBezTo>
                  <a:cubicBezTo>
                    <a:pt x="92740" y="342296"/>
                    <a:pt x="98445" y="343437"/>
                    <a:pt x="104150" y="343437"/>
                  </a:cubicBezTo>
                  <a:cubicBezTo>
                    <a:pt x="122408" y="343437"/>
                    <a:pt x="139524" y="333167"/>
                    <a:pt x="146371" y="314910"/>
                  </a:cubicBezTo>
                  <a:lnTo>
                    <a:pt x="195438" y="196237"/>
                  </a:lnTo>
                  <a:lnTo>
                    <a:pt x="243363" y="177979"/>
                  </a:lnTo>
                  <a:lnTo>
                    <a:pt x="164628" y="562526"/>
                  </a:lnTo>
                  <a:lnTo>
                    <a:pt x="10581" y="747382"/>
                  </a:lnTo>
                  <a:cubicBezTo>
                    <a:pt x="-5394" y="766781"/>
                    <a:pt x="-3112" y="795308"/>
                    <a:pt x="16287" y="811283"/>
                  </a:cubicBezTo>
                  <a:cubicBezTo>
                    <a:pt x="24274" y="818130"/>
                    <a:pt x="34544" y="821553"/>
                    <a:pt x="44814" y="821553"/>
                  </a:cubicBezTo>
                  <a:cubicBezTo>
                    <a:pt x="58507" y="821553"/>
                    <a:pt x="71059" y="815847"/>
                    <a:pt x="80188" y="804437"/>
                  </a:cubicBezTo>
                  <a:lnTo>
                    <a:pt x="239940" y="610452"/>
                  </a:lnTo>
                  <a:cubicBezTo>
                    <a:pt x="244504" y="604746"/>
                    <a:pt x="247928" y="597900"/>
                    <a:pt x="249069" y="591053"/>
                  </a:cubicBezTo>
                  <a:lnTo>
                    <a:pt x="276455" y="458687"/>
                  </a:lnTo>
                  <a:lnTo>
                    <a:pt x="399692" y="547692"/>
                  </a:lnTo>
                  <a:lnTo>
                    <a:pt x="399692" y="775909"/>
                  </a:lnTo>
                  <a:cubicBezTo>
                    <a:pt x="399692" y="801013"/>
                    <a:pt x="420232" y="821553"/>
                    <a:pt x="445336" y="821553"/>
                  </a:cubicBezTo>
                  <a:cubicBezTo>
                    <a:pt x="470440" y="821553"/>
                    <a:pt x="490979" y="801013"/>
                    <a:pt x="490979" y="775909"/>
                  </a:cubicBezTo>
                  <a:lnTo>
                    <a:pt x="490979" y="524870"/>
                  </a:lnTo>
                  <a:cubicBezTo>
                    <a:pt x="490979" y="510036"/>
                    <a:pt x="484133" y="496343"/>
                    <a:pt x="472722" y="488355"/>
                  </a:cubicBezTo>
                  <a:lnTo>
                    <a:pt x="362036" y="407338"/>
                  </a:lnTo>
                  <a:lnTo>
                    <a:pt x="392846" y="253291"/>
                  </a:lnTo>
                  <a:lnTo>
                    <a:pt x="414526" y="303499"/>
                  </a:lnTo>
                  <a:cubicBezTo>
                    <a:pt x="420232" y="314910"/>
                    <a:pt x="429360" y="324039"/>
                    <a:pt x="441912" y="328603"/>
                  </a:cubicBezTo>
                  <a:lnTo>
                    <a:pt x="578843" y="374247"/>
                  </a:lnTo>
                  <a:cubicBezTo>
                    <a:pt x="583407" y="375388"/>
                    <a:pt x="587972" y="376529"/>
                    <a:pt x="593677" y="376529"/>
                  </a:cubicBezTo>
                  <a:cubicBezTo>
                    <a:pt x="613076" y="376529"/>
                    <a:pt x="630192" y="363977"/>
                    <a:pt x="637038" y="345719"/>
                  </a:cubicBezTo>
                  <a:cubicBezTo>
                    <a:pt x="643885" y="326321"/>
                    <a:pt x="635897" y="305781"/>
                    <a:pt x="619922" y="294370"/>
                  </a:cubicBezTo>
                  <a:lnTo>
                    <a:pt x="663283" y="251009"/>
                  </a:lnTo>
                  <a:lnTo>
                    <a:pt x="663283" y="251009"/>
                  </a:lnTo>
                  <a:cubicBezTo>
                    <a:pt x="683823" y="230470"/>
                    <a:pt x="735172" y="224764"/>
                    <a:pt x="761417" y="227046"/>
                  </a:cubicBezTo>
                  <a:cubicBezTo>
                    <a:pt x="796791" y="230470"/>
                    <a:pt x="834446" y="219059"/>
                    <a:pt x="861833" y="190531"/>
                  </a:cubicBezTo>
                  <a:cubicBezTo>
                    <a:pt x="908617" y="144888"/>
                    <a:pt x="912040" y="72999"/>
                    <a:pt x="869820" y="29638"/>
                  </a:cubicBezTo>
                  <a:close/>
                  <a:moveTo>
                    <a:pt x="845857" y="175697"/>
                  </a:moveTo>
                  <a:cubicBezTo>
                    <a:pt x="808202" y="213353"/>
                    <a:pt x="751147" y="216776"/>
                    <a:pt x="716915" y="182544"/>
                  </a:cubicBezTo>
                  <a:cubicBezTo>
                    <a:pt x="683823" y="148311"/>
                    <a:pt x="686105" y="90116"/>
                    <a:pt x="723761" y="53601"/>
                  </a:cubicBezTo>
                  <a:cubicBezTo>
                    <a:pt x="761417" y="15945"/>
                    <a:pt x="818471" y="12522"/>
                    <a:pt x="852704" y="46754"/>
                  </a:cubicBezTo>
                  <a:cubicBezTo>
                    <a:pt x="886937" y="79846"/>
                    <a:pt x="883513" y="138041"/>
                    <a:pt x="845857" y="175697"/>
                  </a:cubicBezTo>
                  <a:close/>
                </a:path>
              </a:pathLst>
            </a:custGeom>
            <a:solidFill>
              <a:schemeClr val="bg1"/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8A97B66-7E3D-4E65-947D-CF5A42155B67}"/>
                </a:ext>
              </a:extLst>
            </p:cNvPr>
            <p:cNvSpPr/>
            <p:nvPr/>
          </p:nvSpPr>
          <p:spPr>
            <a:xfrm>
              <a:off x="3348412" y="1891508"/>
              <a:ext cx="182574" cy="182574"/>
            </a:xfrm>
            <a:custGeom>
              <a:avLst/>
              <a:gdLst>
                <a:gd name="connsiteX0" fmla="*/ 182574 w 182574"/>
                <a:gd name="connsiteY0" fmla="*/ 91287 h 182574"/>
                <a:gd name="connsiteX1" fmla="*/ 91287 w 182574"/>
                <a:gd name="connsiteY1" fmla="*/ 182574 h 182574"/>
                <a:gd name="connsiteX2" fmla="*/ 0 w 182574"/>
                <a:gd name="connsiteY2" fmla="*/ 91287 h 182574"/>
                <a:gd name="connsiteX3" fmla="*/ 91287 w 182574"/>
                <a:gd name="connsiteY3" fmla="*/ 0 h 182574"/>
                <a:gd name="connsiteX4" fmla="*/ 182574 w 182574"/>
                <a:gd name="connsiteY4" fmla="*/ 91287 h 18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574" h="182574">
                  <a:moveTo>
                    <a:pt x="182574" y="91287"/>
                  </a:moveTo>
                  <a:cubicBezTo>
                    <a:pt x="182574" y="141703"/>
                    <a:pt x="141703" y="182574"/>
                    <a:pt x="91287" y="182574"/>
                  </a:cubicBezTo>
                  <a:cubicBezTo>
                    <a:pt x="40871" y="182574"/>
                    <a:pt x="0" y="141703"/>
                    <a:pt x="0" y="91287"/>
                  </a:cubicBezTo>
                  <a:cubicBezTo>
                    <a:pt x="0" y="40871"/>
                    <a:pt x="40871" y="0"/>
                    <a:pt x="91287" y="0"/>
                  </a:cubicBezTo>
                  <a:cubicBezTo>
                    <a:pt x="141703" y="0"/>
                    <a:pt x="182574" y="40871"/>
                    <a:pt x="182574" y="91287"/>
                  </a:cubicBezTo>
                  <a:close/>
                </a:path>
              </a:pathLst>
            </a:custGeom>
            <a:solidFill>
              <a:schemeClr val="bg1"/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7C91B61-C057-4B91-9097-8F98463F61FE}"/>
                </a:ext>
              </a:extLst>
            </p:cNvPr>
            <p:cNvSpPr/>
            <p:nvPr/>
          </p:nvSpPr>
          <p:spPr>
            <a:xfrm>
              <a:off x="3835656" y="2462052"/>
              <a:ext cx="68465" cy="68465"/>
            </a:xfrm>
            <a:custGeom>
              <a:avLst/>
              <a:gdLst>
                <a:gd name="connsiteX0" fmla="*/ 68465 w 68465"/>
                <a:gd name="connsiteY0" fmla="*/ 34233 h 68465"/>
                <a:gd name="connsiteX1" fmla="*/ 34233 w 68465"/>
                <a:gd name="connsiteY1" fmla="*/ 68465 h 68465"/>
                <a:gd name="connsiteX2" fmla="*/ 0 w 68465"/>
                <a:gd name="connsiteY2" fmla="*/ 34233 h 68465"/>
                <a:gd name="connsiteX3" fmla="*/ 34233 w 68465"/>
                <a:gd name="connsiteY3" fmla="*/ 0 h 68465"/>
                <a:gd name="connsiteX4" fmla="*/ 68465 w 68465"/>
                <a:gd name="connsiteY4" fmla="*/ 34233 h 6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" h="68465">
                  <a:moveTo>
                    <a:pt x="68465" y="34233"/>
                  </a:moveTo>
                  <a:cubicBezTo>
                    <a:pt x="68465" y="53139"/>
                    <a:pt x="53139" y="68465"/>
                    <a:pt x="34233" y="68465"/>
                  </a:cubicBezTo>
                  <a:cubicBezTo>
                    <a:pt x="15327" y="68465"/>
                    <a:pt x="0" y="53139"/>
                    <a:pt x="0" y="34233"/>
                  </a:cubicBezTo>
                  <a:cubicBezTo>
                    <a:pt x="0" y="15326"/>
                    <a:pt x="15327" y="0"/>
                    <a:pt x="34233" y="0"/>
                  </a:cubicBezTo>
                  <a:cubicBezTo>
                    <a:pt x="53139" y="0"/>
                    <a:pt x="68465" y="15326"/>
                    <a:pt x="68465" y="34233"/>
                  </a:cubicBezTo>
                  <a:close/>
                </a:path>
              </a:pathLst>
            </a:custGeom>
            <a:solidFill>
              <a:schemeClr val="bg1"/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32" descr="Soccer">
            <a:extLst>
              <a:ext uri="{FF2B5EF4-FFF2-40B4-BE49-F238E27FC236}">
                <a16:creationId xmlns:a16="http://schemas.microsoft.com/office/drawing/2014/main" id="{41D7FA55-C77C-4BC6-8E04-5D95B5D6C419}"/>
              </a:ext>
            </a:extLst>
          </p:cNvPr>
          <p:cNvGrpSpPr/>
          <p:nvPr/>
        </p:nvGrpSpPr>
        <p:grpSpPr>
          <a:xfrm>
            <a:off x="930939" y="2439688"/>
            <a:ext cx="1529269" cy="1498035"/>
            <a:chOff x="930939" y="2439688"/>
            <a:chExt cx="1529269" cy="1498035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7C9AA5E-5541-48C0-B9E2-42A073489F25}"/>
                </a:ext>
              </a:extLst>
            </p:cNvPr>
            <p:cNvSpPr/>
            <p:nvPr/>
          </p:nvSpPr>
          <p:spPr>
            <a:xfrm>
              <a:off x="930939" y="2606180"/>
              <a:ext cx="1352122" cy="1326550"/>
            </a:xfrm>
            <a:custGeom>
              <a:avLst/>
              <a:gdLst>
                <a:gd name="connsiteX0" fmla="*/ 1284769 w 1352122"/>
                <a:gd name="connsiteY0" fmla="*/ 513866 h 1326550"/>
                <a:gd name="connsiteX1" fmla="*/ 1076293 w 1352122"/>
                <a:gd name="connsiteY1" fmla="*/ 489077 h 1326550"/>
                <a:gd name="connsiteX2" fmla="*/ 1085745 w 1352122"/>
                <a:gd name="connsiteY2" fmla="*/ 231557 h 1326550"/>
                <a:gd name="connsiteX3" fmla="*/ 1052039 w 1352122"/>
                <a:gd name="connsiteY3" fmla="*/ 168426 h 1326550"/>
                <a:gd name="connsiteX4" fmla="*/ 919712 w 1352122"/>
                <a:gd name="connsiteY4" fmla="*/ 86391 h 1326550"/>
                <a:gd name="connsiteX5" fmla="*/ 897599 w 1352122"/>
                <a:gd name="connsiteY5" fmla="*/ 77295 h 1326550"/>
                <a:gd name="connsiteX6" fmla="*/ 555369 w 1352122"/>
                <a:gd name="connsiteY6" fmla="*/ 1680 h 1326550"/>
                <a:gd name="connsiteX7" fmla="*/ 487779 w 1352122"/>
                <a:gd name="connsiteY7" fmla="*/ 22724 h 1326550"/>
                <a:gd name="connsiteX8" fmla="*/ 334409 w 1352122"/>
                <a:gd name="connsiteY8" fmla="*/ 186616 h 1326550"/>
                <a:gd name="connsiteX9" fmla="*/ 337886 w 1352122"/>
                <a:gd name="connsiteY9" fmla="*/ 287466 h 1326550"/>
                <a:gd name="connsiteX10" fmla="*/ 438736 w 1352122"/>
                <a:gd name="connsiteY10" fmla="*/ 283989 h 1326550"/>
                <a:gd name="connsiteX11" fmla="*/ 563572 w 1352122"/>
                <a:gd name="connsiteY11" fmla="*/ 149879 h 1326550"/>
                <a:gd name="connsiteX12" fmla="*/ 771336 w 1352122"/>
                <a:gd name="connsiteY12" fmla="*/ 195711 h 1326550"/>
                <a:gd name="connsiteX13" fmla="*/ 539497 w 1352122"/>
                <a:gd name="connsiteY13" fmla="*/ 460364 h 1326550"/>
                <a:gd name="connsiteX14" fmla="*/ 521663 w 1352122"/>
                <a:gd name="connsiteY14" fmla="*/ 488542 h 1326550"/>
                <a:gd name="connsiteX15" fmla="*/ 516670 w 1352122"/>
                <a:gd name="connsiteY15" fmla="*/ 495675 h 1326550"/>
                <a:gd name="connsiteX16" fmla="*/ 348497 w 1352122"/>
                <a:gd name="connsiteY16" fmla="*/ 793499 h 1326550"/>
                <a:gd name="connsiteX17" fmla="*/ 107028 w 1352122"/>
                <a:gd name="connsiteY17" fmla="*/ 653861 h 1326550"/>
                <a:gd name="connsiteX18" fmla="*/ 9567 w 1352122"/>
                <a:gd name="connsiteY18" fmla="*/ 679987 h 1326550"/>
                <a:gd name="connsiteX19" fmla="*/ 35693 w 1352122"/>
                <a:gd name="connsiteY19" fmla="*/ 777448 h 1326550"/>
                <a:gd name="connsiteX20" fmla="*/ 339937 w 1352122"/>
                <a:gd name="connsiteY20" fmla="*/ 952932 h 1326550"/>
                <a:gd name="connsiteX21" fmla="*/ 375605 w 1352122"/>
                <a:gd name="connsiteY21" fmla="*/ 962563 h 1326550"/>
                <a:gd name="connsiteX22" fmla="*/ 394330 w 1352122"/>
                <a:gd name="connsiteY22" fmla="*/ 960066 h 1326550"/>
                <a:gd name="connsiteX23" fmla="*/ 437666 w 1352122"/>
                <a:gd name="connsiteY23" fmla="*/ 926360 h 1326550"/>
                <a:gd name="connsiteX24" fmla="*/ 584081 w 1352122"/>
                <a:gd name="connsiteY24" fmla="*/ 666166 h 1326550"/>
                <a:gd name="connsiteX25" fmla="*/ 815920 w 1352122"/>
                <a:gd name="connsiteY25" fmla="*/ 862337 h 1326550"/>
                <a:gd name="connsiteX26" fmla="*/ 776151 w 1352122"/>
                <a:gd name="connsiteY26" fmla="*/ 1248259 h 1326550"/>
                <a:gd name="connsiteX27" fmla="*/ 839780 w 1352122"/>
                <a:gd name="connsiteY27" fmla="*/ 1326546 h 1326550"/>
                <a:gd name="connsiteX28" fmla="*/ 839817 w 1352122"/>
                <a:gd name="connsiteY28" fmla="*/ 1326550 h 1326550"/>
                <a:gd name="connsiteX29" fmla="*/ 847307 w 1352122"/>
                <a:gd name="connsiteY29" fmla="*/ 1326550 h 1326550"/>
                <a:gd name="connsiteX30" fmla="*/ 918642 w 1352122"/>
                <a:gd name="connsiteY30" fmla="*/ 1262526 h 1326550"/>
                <a:gd name="connsiteX31" fmla="*/ 961800 w 1352122"/>
                <a:gd name="connsiteY31" fmla="*/ 839688 h 1326550"/>
                <a:gd name="connsiteX32" fmla="*/ 936654 w 1352122"/>
                <a:gd name="connsiteY32" fmla="*/ 778697 h 1326550"/>
                <a:gd name="connsiteX33" fmla="*/ 740483 w 1352122"/>
                <a:gd name="connsiteY33" fmla="*/ 611595 h 1326550"/>
                <a:gd name="connsiteX34" fmla="*/ 937368 w 1352122"/>
                <a:gd name="connsiteY34" fmla="*/ 386354 h 1326550"/>
                <a:gd name="connsiteX35" fmla="*/ 931304 w 1352122"/>
                <a:gd name="connsiteY35" fmla="*/ 550068 h 1326550"/>
                <a:gd name="connsiteX36" fmla="*/ 994257 w 1352122"/>
                <a:gd name="connsiteY36" fmla="*/ 623008 h 1326550"/>
                <a:gd name="connsiteX37" fmla="*/ 1268005 w 1352122"/>
                <a:gd name="connsiteY37" fmla="*/ 655466 h 1326550"/>
                <a:gd name="connsiteX38" fmla="*/ 1276566 w 1352122"/>
                <a:gd name="connsiteY38" fmla="*/ 655466 h 1326550"/>
                <a:gd name="connsiteX39" fmla="*/ 1352002 w 1352122"/>
                <a:gd name="connsiteY39" fmla="*/ 588232 h 1326550"/>
                <a:gd name="connsiteX40" fmla="*/ 1284769 w 1352122"/>
                <a:gd name="connsiteY40" fmla="*/ 512796 h 132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352122" h="1326550">
                  <a:moveTo>
                    <a:pt x="1284769" y="513866"/>
                  </a:moveTo>
                  <a:lnTo>
                    <a:pt x="1076293" y="489077"/>
                  </a:lnTo>
                  <a:lnTo>
                    <a:pt x="1085745" y="231557"/>
                  </a:lnTo>
                  <a:cubicBezTo>
                    <a:pt x="1086642" y="205993"/>
                    <a:pt x="1073782" y="181905"/>
                    <a:pt x="1052039" y="168426"/>
                  </a:cubicBezTo>
                  <a:lnTo>
                    <a:pt x="919712" y="86391"/>
                  </a:lnTo>
                  <a:cubicBezTo>
                    <a:pt x="912905" y="82135"/>
                    <a:pt x="905429" y="79061"/>
                    <a:pt x="897599" y="77295"/>
                  </a:cubicBezTo>
                  <a:lnTo>
                    <a:pt x="555369" y="1680"/>
                  </a:lnTo>
                  <a:cubicBezTo>
                    <a:pt x="530701" y="-3768"/>
                    <a:pt x="504994" y="4238"/>
                    <a:pt x="487779" y="22724"/>
                  </a:cubicBezTo>
                  <a:lnTo>
                    <a:pt x="334409" y="186616"/>
                  </a:lnTo>
                  <a:cubicBezTo>
                    <a:pt x="307521" y="215425"/>
                    <a:pt x="309078" y="260578"/>
                    <a:pt x="337886" y="287466"/>
                  </a:cubicBezTo>
                  <a:cubicBezTo>
                    <a:pt x="366695" y="314354"/>
                    <a:pt x="411848" y="312797"/>
                    <a:pt x="438736" y="283989"/>
                  </a:cubicBezTo>
                  <a:lnTo>
                    <a:pt x="563572" y="149879"/>
                  </a:lnTo>
                  <a:lnTo>
                    <a:pt x="771336" y="195711"/>
                  </a:lnTo>
                  <a:lnTo>
                    <a:pt x="539497" y="460364"/>
                  </a:lnTo>
                  <a:cubicBezTo>
                    <a:pt x="532363" y="468950"/>
                    <a:pt x="526369" y="478421"/>
                    <a:pt x="521663" y="488542"/>
                  </a:cubicBezTo>
                  <a:cubicBezTo>
                    <a:pt x="519798" y="490773"/>
                    <a:pt x="518128" y="493159"/>
                    <a:pt x="516670" y="495675"/>
                  </a:cubicBezTo>
                  <a:lnTo>
                    <a:pt x="348497" y="793499"/>
                  </a:lnTo>
                  <a:lnTo>
                    <a:pt x="107028" y="653861"/>
                  </a:lnTo>
                  <a:cubicBezTo>
                    <a:pt x="72900" y="634161"/>
                    <a:pt x="29266" y="645859"/>
                    <a:pt x="9567" y="679987"/>
                  </a:cubicBezTo>
                  <a:cubicBezTo>
                    <a:pt x="-10132" y="714115"/>
                    <a:pt x="1565" y="757749"/>
                    <a:pt x="35693" y="777448"/>
                  </a:cubicBezTo>
                  <a:lnTo>
                    <a:pt x="339937" y="952932"/>
                  </a:lnTo>
                  <a:cubicBezTo>
                    <a:pt x="350752" y="959274"/>
                    <a:pt x="363067" y="962600"/>
                    <a:pt x="375605" y="962563"/>
                  </a:cubicBezTo>
                  <a:cubicBezTo>
                    <a:pt x="381927" y="962534"/>
                    <a:pt x="388220" y="961694"/>
                    <a:pt x="394330" y="960066"/>
                  </a:cubicBezTo>
                  <a:cubicBezTo>
                    <a:pt x="412693" y="955062"/>
                    <a:pt x="428296" y="942926"/>
                    <a:pt x="437666" y="926360"/>
                  </a:cubicBezTo>
                  <a:lnTo>
                    <a:pt x="584081" y="666166"/>
                  </a:lnTo>
                  <a:lnTo>
                    <a:pt x="815920" y="862337"/>
                  </a:lnTo>
                  <a:lnTo>
                    <a:pt x="776151" y="1248259"/>
                  </a:lnTo>
                  <a:cubicBezTo>
                    <a:pt x="772102" y="1287449"/>
                    <a:pt x="800590" y="1322498"/>
                    <a:pt x="839780" y="1326546"/>
                  </a:cubicBezTo>
                  <a:cubicBezTo>
                    <a:pt x="839792" y="1326548"/>
                    <a:pt x="839805" y="1326548"/>
                    <a:pt x="839817" y="1326550"/>
                  </a:cubicBezTo>
                  <a:lnTo>
                    <a:pt x="847307" y="1326550"/>
                  </a:lnTo>
                  <a:cubicBezTo>
                    <a:pt x="884018" y="1326742"/>
                    <a:pt x="914879" y="1299043"/>
                    <a:pt x="918642" y="1262526"/>
                  </a:cubicBezTo>
                  <a:lnTo>
                    <a:pt x="961800" y="839688"/>
                  </a:lnTo>
                  <a:cubicBezTo>
                    <a:pt x="963887" y="816470"/>
                    <a:pt x="954499" y="793697"/>
                    <a:pt x="936654" y="778697"/>
                  </a:cubicBezTo>
                  <a:lnTo>
                    <a:pt x="740483" y="611595"/>
                  </a:lnTo>
                  <a:lnTo>
                    <a:pt x="937368" y="386354"/>
                  </a:lnTo>
                  <a:lnTo>
                    <a:pt x="931304" y="550068"/>
                  </a:lnTo>
                  <a:cubicBezTo>
                    <a:pt x="930218" y="587021"/>
                    <a:pt x="957543" y="618680"/>
                    <a:pt x="994257" y="623008"/>
                  </a:cubicBezTo>
                  <a:lnTo>
                    <a:pt x="1268005" y="655466"/>
                  </a:lnTo>
                  <a:lnTo>
                    <a:pt x="1276566" y="655466"/>
                  </a:lnTo>
                  <a:cubicBezTo>
                    <a:pt x="1315962" y="657730"/>
                    <a:pt x="1349738" y="627629"/>
                    <a:pt x="1352002" y="588232"/>
                  </a:cubicBezTo>
                  <a:cubicBezTo>
                    <a:pt x="1354267" y="548836"/>
                    <a:pt x="1324166" y="515060"/>
                    <a:pt x="1284769" y="512796"/>
                  </a:cubicBezTo>
                  <a:close/>
                </a:path>
              </a:pathLst>
            </a:custGeom>
            <a:solidFill>
              <a:schemeClr val="bg1"/>
            </a:solidFill>
            <a:ln w="177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83D7E3C-248B-411B-8A6F-A0C04785C4F8}"/>
                </a:ext>
              </a:extLst>
            </p:cNvPr>
            <p:cNvSpPr/>
            <p:nvPr/>
          </p:nvSpPr>
          <p:spPr>
            <a:xfrm>
              <a:off x="2174869" y="3652383"/>
              <a:ext cx="285340" cy="285340"/>
            </a:xfrm>
            <a:custGeom>
              <a:avLst/>
              <a:gdLst>
                <a:gd name="connsiteX0" fmla="*/ 285340 w 285340"/>
                <a:gd name="connsiteY0" fmla="*/ 142670 h 285340"/>
                <a:gd name="connsiteX1" fmla="*/ 142670 w 285340"/>
                <a:gd name="connsiteY1" fmla="*/ 285340 h 285340"/>
                <a:gd name="connsiteX2" fmla="*/ 0 w 285340"/>
                <a:gd name="connsiteY2" fmla="*/ 142670 h 285340"/>
                <a:gd name="connsiteX3" fmla="*/ 142670 w 285340"/>
                <a:gd name="connsiteY3" fmla="*/ 0 h 285340"/>
                <a:gd name="connsiteX4" fmla="*/ 285340 w 285340"/>
                <a:gd name="connsiteY4" fmla="*/ 142670 h 28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40" h="285340">
                  <a:moveTo>
                    <a:pt x="285340" y="142670"/>
                  </a:moveTo>
                  <a:cubicBezTo>
                    <a:pt x="285340" y="221465"/>
                    <a:pt x="221465" y="285340"/>
                    <a:pt x="142670" y="285340"/>
                  </a:cubicBezTo>
                  <a:cubicBezTo>
                    <a:pt x="63875" y="285340"/>
                    <a:pt x="0" y="221465"/>
                    <a:pt x="0" y="142670"/>
                  </a:cubicBezTo>
                  <a:cubicBezTo>
                    <a:pt x="0" y="63875"/>
                    <a:pt x="63875" y="0"/>
                    <a:pt x="142670" y="0"/>
                  </a:cubicBezTo>
                  <a:cubicBezTo>
                    <a:pt x="221465" y="0"/>
                    <a:pt x="285340" y="63875"/>
                    <a:pt x="285340" y="142670"/>
                  </a:cubicBezTo>
                  <a:close/>
                </a:path>
              </a:pathLst>
            </a:custGeom>
            <a:solidFill>
              <a:schemeClr val="bg1"/>
            </a:solidFill>
            <a:ln w="177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13F6B1A-63E6-4078-A99D-C87C41F26E5A}"/>
                </a:ext>
              </a:extLst>
            </p:cNvPr>
            <p:cNvSpPr/>
            <p:nvPr/>
          </p:nvSpPr>
          <p:spPr>
            <a:xfrm>
              <a:off x="1889529" y="2439688"/>
              <a:ext cx="285340" cy="285340"/>
            </a:xfrm>
            <a:custGeom>
              <a:avLst/>
              <a:gdLst>
                <a:gd name="connsiteX0" fmla="*/ 285340 w 285340"/>
                <a:gd name="connsiteY0" fmla="*/ 142670 h 285340"/>
                <a:gd name="connsiteX1" fmla="*/ 142670 w 285340"/>
                <a:gd name="connsiteY1" fmla="*/ 285340 h 285340"/>
                <a:gd name="connsiteX2" fmla="*/ 0 w 285340"/>
                <a:gd name="connsiteY2" fmla="*/ 142670 h 285340"/>
                <a:gd name="connsiteX3" fmla="*/ 142670 w 285340"/>
                <a:gd name="connsiteY3" fmla="*/ 0 h 285340"/>
                <a:gd name="connsiteX4" fmla="*/ 285340 w 285340"/>
                <a:gd name="connsiteY4" fmla="*/ 142670 h 28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40" h="285340">
                  <a:moveTo>
                    <a:pt x="285340" y="142670"/>
                  </a:moveTo>
                  <a:cubicBezTo>
                    <a:pt x="285340" y="221464"/>
                    <a:pt x="221465" y="285340"/>
                    <a:pt x="142670" y="285340"/>
                  </a:cubicBezTo>
                  <a:cubicBezTo>
                    <a:pt x="63876" y="285340"/>
                    <a:pt x="0" y="221464"/>
                    <a:pt x="0" y="142670"/>
                  </a:cubicBezTo>
                  <a:cubicBezTo>
                    <a:pt x="0" y="63876"/>
                    <a:pt x="63876" y="0"/>
                    <a:pt x="142670" y="0"/>
                  </a:cubicBezTo>
                  <a:cubicBezTo>
                    <a:pt x="221465" y="0"/>
                    <a:pt x="285340" y="63876"/>
                    <a:pt x="285340" y="142670"/>
                  </a:cubicBezTo>
                  <a:close/>
                </a:path>
              </a:pathLst>
            </a:custGeom>
            <a:solidFill>
              <a:schemeClr val="bg1"/>
            </a:solidFill>
            <a:ln w="177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34" descr="Cycling">
            <a:extLst>
              <a:ext uri="{FF2B5EF4-FFF2-40B4-BE49-F238E27FC236}">
                <a16:creationId xmlns:a16="http://schemas.microsoft.com/office/drawing/2014/main" id="{2E62E672-EE7B-4844-9D3A-22384D665F1F}"/>
              </a:ext>
            </a:extLst>
          </p:cNvPr>
          <p:cNvGrpSpPr/>
          <p:nvPr/>
        </p:nvGrpSpPr>
        <p:grpSpPr>
          <a:xfrm>
            <a:off x="4418117" y="2367688"/>
            <a:ext cx="727008" cy="701044"/>
            <a:chOff x="4418117" y="2367688"/>
            <a:chExt cx="727008" cy="701044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F91523B-C039-4667-B3AB-7753C6D7DD9E}"/>
                </a:ext>
              </a:extLst>
            </p:cNvPr>
            <p:cNvSpPr/>
            <p:nvPr/>
          </p:nvSpPr>
          <p:spPr>
            <a:xfrm>
              <a:off x="4807586" y="2367688"/>
              <a:ext cx="138477" cy="138477"/>
            </a:xfrm>
            <a:custGeom>
              <a:avLst/>
              <a:gdLst>
                <a:gd name="connsiteX0" fmla="*/ 138478 w 138477"/>
                <a:gd name="connsiteY0" fmla="*/ 69239 h 138477"/>
                <a:gd name="connsiteX1" fmla="*/ 69239 w 138477"/>
                <a:gd name="connsiteY1" fmla="*/ 138478 h 138477"/>
                <a:gd name="connsiteX2" fmla="*/ 0 w 138477"/>
                <a:gd name="connsiteY2" fmla="*/ 69239 h 138477"/>
                <a:gd name="connsiteX3" fmla="*/ 69239 w 138477"/>
                <a:gd name="connsiteY3" fmla="*/ 0 h 138477"/>
                <a:gd name="connsiteX4" fmla="*/ 138478 w 138477"/>
                <a:gd name="connsiteY4" fmla="*/ 69239 h 13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477" h="138477">
                  <a:moveTo>
                    <a:pt x="138478" y="69239"/>
                  </a:moveTo>
                  <a:cubicBezTo>
                    <a:pt x="138478" y="107479"/>
                    <a:pt x="107479" y="138478"/>
                    <a:pt x="69239" y="138478"/>
                  </a:cubicBezTo>
                  <a:cubicBezTo>
                    <a:pt x="30999" y="138478"/>
                    <a:pt x="0" y="107479"/>
                    <a:pt x="0" y="69239"/>
                  </a:cubicBezTo>
                  <a:cubicBezTo>
                    <a:pt x="0" y="30999"/>
                    <a:pt x="30999" y="0"/>
                    <a:pt x="69239" y="0"/>
                  </a:cubicBezTo>
                  <a:cubicBezTo>
                    <a:pt x="107479" y="0"/>
                    <a:pt x="138478" y="30999"/>
                    <a:pt x="138478" y="69239"/>
                  </a:cubicBezTo>
                  <a:close/>
                </a:path>
              </a:pathLst>
            </a:custGeom>
            <a:solidFill>
              <a:schemeClr val="bg1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644B6B0-4232-4920-BDC7-76DA26054C86}"/>
                </a:ext>
              </a:extLst>
            </p:cNvPr>
            <p:cNvSpPr/>
            <p:nvPr/>
          </p:nvSpPr>
          <p:spPr>
            <a:xfrm>
              <a:off x="4418117" y="2774467"/>
              <a:ext cx="294265" cy="294265"/>
            </a:xfrm>
            <a:custGeom>
              <a:avLst/>
              <a:gdLst>
                <a:gd name="connsiteX0" fmla="*/ 147133 w 294265"/>
                <a:gd name="connsiteY0" fmla="*/ 0 h 294265"/>
                <a:gd name="connsiteX1" fmla="*/ 0 w 294265"/>
                <a:gd name="connsiteY1" fmla="*/ 147133 h 294265"/>
                <a:gd name="connsiteX2" fmla="*/ 147133 w 294265"/>
                <a:gd name="connsiteY2" fmla="*/ 294265 h 294265"/>
                <a:gd name="connsiteX3" fmla="*/ 294265 w 294265"/>
                <a:gd name="connsiteY3" fmla="*/ 147133 h 294265"/>
                <a:gd name="connsiteX4" fmla="*/ 147133 w 294265"/>
                <a:gd name="connsiteY4" fmla="*/ 0 h 294265"/>
                <a:gd name="connsiteX5" fmla="*/ 147133 w 294265"/>
                <a:gd name="connsiteY5" fmla="*/ 259646 h 294265"/>
                <a:gd name="connsiteX6" fmla="*/ 34619 w 294265"/>
                <a:gd name="connsiteY6" fmla="*/ 147133 h 294265"/>
                <a:gd name="connsiteX7" fmla="*/ 147133 w 294265"/>
                <a:gd name="connsiteY7" fmla="*/ 34619 h 294265"/>
                <a:gd name="connsiteX8" fmla="*/ 259646 w 294265"/>
                <a:gd name="connsiteY8" fmla="*/ 147133 h 294265"/>
                <a:gd name="connsiteX9" fmla="*/ 147133 w 294265"/>
                <a:gd name="connsiteY9" fmla="*/ 259646 h 29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4265" h="294265">
                  <a:moveTo>
                    <a:pt x="147133" y="0"/>
                  </a:moveTo>
                  <a:cubicBezTo>
                    <a:pt x="65777" y="0"/>
                    <a:pt x="0" y="65777"/>
                    <a:pt x="0" y="147133"/>
                  </a:cubicBezTo>
                  <a:cubicBezTo>
                    <a:pt x="0" y="228488"/>
                    <a:pt x="65777" y="294265"/>
                    <a:pt x="147133" y="294265"/>
                  </a:cubicBezTo>
                  <a:cubicBezTo>
                    <a:pt x="228488" y="294265"/>
                    <a:pt x="294265" y="228488"/>
                    <a:pt x="294265" y="147133"/>
                  </a:cubicBezTo>
                  <a:cubicBezTo>
                    <a:pt x="294265" y="65777"/>
                    <a:pt x="228488" y="0"/>
                    <a:pt x="147133" y="0"/>
                  </a:cubicBezTo>
                  <a:close/>
                  <a:moveTo>
                    <a:pt x="147133" y="259646"/>
                  </a:moveTo>
                  <a:cubicBezTo>
                    <a:pt x="84818" y="259646"/>
                    <a:pt x="34619" y="209448"/>
                    <a:pt x="34619" y="147133"/>
                  </a:cubicBezTo>
                  <a:cubicBezTo>
                    <a:pt x="34619" y="84818"/>
                    <a:pt x="84818" y="34619"/>
                    <a:pt x="147133" y="34619"/>
                  </a:cubicBezTo>
                  <a:cubicBezTo>
                    <a:pt x="209448" y="34619"/>
                    <a:pt x="259646" y="84818"/>
                    <a:pt x="259646" y="147133"/>
                  </a:cubicBezTo>
                  <a:cubicBezTo>
                    <a:pt x="259646" y="209448"/>
                    <a:pt x="209448" y="259646"/>
                    <a:pt x="147133" y="259646"/>
                  </a:cubicBezTo>
                  <a:close/>
                </a:path>
              </a:pathLst>
            </a:custGeom>
            <a:solidFill>
              <a:schemeClr val="bg1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849B280F-AFF4-4ED7-92F5-CE6203C87976}"/>
                </a:ext>
              </a:extLst>
            </p:cNvPr>
            <p:cNvSpPr/>
            <p:nvPr/>
          </p:nvSpPr>
          <p:spPr>
            <a:xfrm>
              <a:off x="4850860" y="2774467"/>
              <a:ext cx="294265" cy="294265"/>
            </a:xfrm>
            <a:custGeom>
              <a:avLst/>
              <a:gdLst>
                <a:gd name="connsiteX0" fmla="*/ 147133 w 294265"/>
                <a:gd name="connsiteY0" fmla="*/ 0 h 294265"/>
                <a:gd name="connsiteX1" fmla="*/ 0 w 294265"/>
                <a:gd name="connsiteY1" fmla="*/ 147133 h 294265"/>
                <a:gd name="connsiteX2" fmla="*/ 147133 w 294265"/>
                <a:gd name="connsiteY2" fmla="*/ 294265 h 294265"/>
                <a:gd name="connsiteX3" fmla="*/ 294265 w 294265"/>
                <a:gd name="connsiteY3" fmla="*/ 147133 h 294265"/>
                <a:gd name="connsiteX4" fmla="*/ 147133 w 294265"/>
                <a:gd name="connsiteY4" fmla="*/ 0 h 294265"/>
                <a:gd name="connsiteX5" fmla="*/ 147133 w 294265"/>
                <a:gd name="connsiteY5" fmla="*/ 259646 h 294265"/>
                <a:gd name="connsiteX6" fmla="*/ 34619 w 294265"/>
                <a:gd name="connsiteY6" fmla="*/ 147133 h 294265"/>
                <a:gd name="connsiteX7" fmla="*/ 147133 w 294265"/>
                <a:gd name="connsiteY7" fmla="*/ 34619 h 294265"/>
                <a:gd name="connsiteX8" fmla="*/ 259646 w 294265"/>
                <a:gd name="connsiteY8" fmla="*/ 147133 h 294265"/>
                <a:gd name="connsiteX9" fmla="*/ 147133 w 294265"/>
                <a:gd name="connsiteY9" fmla="*/ 259646 h 29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4265" h="294265">
                  <a:moveTo>
                    <a:pt x="147133" y="0"/>
                  </a:moveTo>
                  <a:cubicBezTo>
                    <a:pt x="65777" y="0"/>
                    <a:pt x="0" y="65777"/>
                    <a:pt x="0" y="147133"/>
                  </a:cubicBezTo>
                  <a:cubicBezTo>
                    <a:pt x="0" y="228488"/>
                    <a:pt x="65777" y="294265"/>
                    <a:pt x="147133" y="294265"/>
                  </a:cubicBezTo>
                  <a:cubicBezTo>
                    <a:pt x="228488" y="294265"/>
                    <a:pt x="294265" y="228488"/>
                    <a:pt x="294265" y="147133"/>
                  </a:cubicBezTo>
                  <a:cubicBezTo>
                    <a:pt x="294265" y="65777"/>
                    <a:pt x="228488" y="0"/>
                    <a:pt x="147133" y="0"/>
                  </a:cubicBezTo>
                  <a:close/>
                  <a:moveTo>
                    <a:pt x="147133" y="259646"/>
                  </a:moveTo>
                  <a:cubicBezTo>
                    <a:pt x="84818" y="259646"/>
                    <a:pt x="34619" y="209448"/>
                    <a:pt x="34619" y="147133"/>
                  </a:cubicBezTo>
                  <a:cubicBezTo>
                    <a:pt x="34619" y="84818"/>
                    <a:pt x="84818" y="34619"/>
                    <a:pt x="147133" y="34619"/>
                  </a:cubicBezTo>
                  <a:cubicBezTo>
                    <a:pt x="209448" y="34619"/>
                    <a:pt x="259646" y="84818"/>
                    <a:pt x="259646" y="147133"/>
                  </a:cubicBezTo>
                  <a:cubicBezTo>
                    <a:pt x="259646" y="209448"/>
                    <a:pt x="209448" y="259646"/>
                    <a:pt x="147133" y="259646"/>
                  </a:cubicBezTo>
                  <a:close/>
                </a:path>
              </a:pathLst>
            </a:custGeom>
            <a:solidFill>
              <a:schemeClr val="bg1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BD7A4F4-E614-47F1-9869-3D3892EB5ECA}"/>
                </a:ext>
              </a:extLst>
            </p:cNvPr>
            <p:cNvSpPr/>
            <p:nvPr/>
          </p:nvSpPr>
          <p:spPr>
            <a:xfrm>
              <a:off x="4582663" y="2475193"/>
              <a:ext cx="423984" cy="480159"/>
            </a:xfrm>
            <a:custGeom>
              <a:avLst/>
              <a:gdLst>
                <a:gd name="connsiteX0" fmla="*/ 265601 w 423984"/>
                <a:gd name="connsiteY0" fmla="*/ 172047 h 480159"/>
                <a:gd name="connsiteX1" fmla="*/ 289834 w 423984"/>
                <a:gd name="connsiteY1" fmla="*/ 182433 h 480159"/>
                <a:gd name="connsiteX2" fmla="*/ 389365 w 423984"/>
                <a:gd name="connsiteY2" fmla="*/ 182433 h 480159"/>
                <a:gd name="connsiteX3" fmla="*/ 423985 w 423984"/>
                <a:gd name="connsiteY3" fmla="*/ 147813 h 480159"/>
                <a:gd name="connsiteX4" fmla="*/ 389365 w 423984"/>
                <a:gd name="connsiteY4" fmla="*/ 113194 h 480159"/>
                <a:gd name="connsiteX5" fmla="*/ 304547 w 423984"/>
                <a:gd name="connsiteY5" fmla="*/ 113194 h 480159"/>
                <a:gd name="connsiteX6" fmla="*/ 204151 w 423984"/>
                <a:gd name="connsiteY6" fmla="*/ 12797 h 480159"/>
                <a:gd name="connsiteX7" fmla="*/ 130585 w 423984"/>
                <a:gd name="connsiteY7" fmla="*/ 17990 h 480159"/>
                <a:gd name="connsiteX8" fmla="*/ 12879 w 423984"/>
                <a:gd name="connsiteY8" fmla="*/ 152141 h 480159"/>
                <a:gd name="connsiteX9" fmla="*/ 17206 w 423984"/>
                <a:gd name="connsiteY9" fmla="*/ 225707 h 480159"/>
                <a:gd name="connsiteX10" fmla="*/ 33650 w 423984"/>
                <a:gd name="connsiteY10" fmla="*/ 235227 h 480159"/>
                <a:gd name="connsiteX11" fmla="*/ 33650 w 423984"/>
                <a:gd name="connsiteY11" fmla="*/ 235227 h 480159"/>
                <a:gd name="connsiteX12" fmla="*/ 163473 w 423984"/>
                <a:gd name="connsiteY12" fmla="*/ 287156 h 480159"/>
                <a:gd name="connsiteX13" fmla="*/ 163473 w 423984"/>
                <a:gd name="connsiteY13" fmla="*/ 445541 h 480159"/>
                <a:gd name="connsiteX14" fmla="*/ 198093 w 423984"/>
                <a:gd name="connsiteY14" fmla="*/ 480160 h 480159"/>
                <a:gd name="connsiteX15" fmla="*/ 232712 w 423984"/>
                <a:gd name="connsiteY15" fmla="*/ 445541 h 480159"/>
                <a:gd name="connsiteX16" fmla="*/ 232712 w 423984"/>
                <a:gd name="connsiteY16" fmla="*/ 263788 h 480159"/>
                <a:gd name="connsiteX17" fmla="*/ 211940 w 423984"/>
                <a:gd name="connsiteY17" fmla="*/ 231765 h 480159"/>
                <a:gd name="connsiteX18" fmla="*/ 115871 w 423984"/>
                <a:gd name="connsiteY18" fmla="*/ 191088 h 480159"/>
                <a:gd name="connsiteX19" fmla="*/ 194631 w 423984"/>
                <a:gd name="connsiteY19" fmla="*/ 101077 h 480159"/>
                <a:gd name="connsiteX20" fmla="*/ 265601 w 423984"/>
                <a:gd name="connsiteY20" fmla="*/ 172047 h 48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23984" h="480159">
                  <a:moveTo>
                    <a:pt x="265601" y="172047"/>
                  </a:moveTo>
                  <a:cubicBezTo>
                    <a:pt x="272524" y="178971"/>
                    <a:pt x="281179" y="182433"/>
                    <a:pt x="289834" y="182433"/>
                  </a:cubicBezTo>
                  <a:lnTo>
                    <a:pt x="389365" y="182433"/>
                  </a:lnTo>
                  <a:cubicBezTo>
                    <a:pt x="408406" y="182433"/>
                    <a:pt x="423985" y="166854"/>
                    <a:pt x="423985" y="147813"/>
                  </a:cubicBezTo>
                  <a:cubicBezTo>
                    <a:pt x="423985" y="128772"/>
                    <a:pt x="408406" y="113194"/>
                    <a:pt x="389365" y="113194"/>
                  </a:cubicBezTo>
                  <a:lnTo>
                    <a:pt x="304547" y="113194"/>
                  </a:lnTo>
                  <a:cubicBezTo>
                    <a:pt x="304547" y="113194"/>
                    <a:pt x="205882" y="13663"/>
                    <a:pt x="204151" y="12797"/>
                  </a:cubicBezTo>
                  <a:cubicBezTo>
                    <a:pt x="182514" y="-6243"/>
                    <a:pt x="149625" y="-3647"/>
                    <a:pt x="130585" y="17990"/>
                  </a:cubicBezTo>
                  <a:lnTo>
                    <a:pt x="12879" y="152141"/>
                  </a:lnTo>
                  <a:cubicBezTo>
                    <a:pt x="-6162" y="173778"/>
                    <a:pt x="-3566" y="206666"/>
                    <a:pt x="17206" y="225707"/>
                  </a:cubicBezTo>
                  <a:cubicBezTo>
                    <a:pt x="22399" y="230034"/>
                    <a:pt x="27592" y="233496"/>
                    <a:pt x="33650" y="235227"/>
                  </a:cubicBezTo>
                  <a:lnTo>
                    <a:pt x="33650" y="235227"/>
                  </a:lnTo>
                  <a:lnTo>
                    <a:pt x="163473" y="287156"/>
                  </a:lnTo>
                  <a:lnTo>
                    <a:pt x="163473" y="445541"/>
                  </a:lnTo>
                  <a:cubicBezTo>
                    <a:pt x="163473" y="464581"/>
                    <a:pt x="179052" y="480160"/>
                    <a:pt x="198093" y="480160"/>
                  </a:cubicBezTo>
                  <a:cubicBezTo>
                    <a:pt x="217133" y="480160"/>
                    <a:pt x="232712" y="464581"/>
                    <a:pt x="232712" y="445541"/>
                  </a:cubicBezTo>
                  <a:lnTo>
                    <a:pt x="232712" y="263788"/>
                  </a:lnTo>
                  <a:cubicBezTo>
                    <a:pt x="232712" y="249941"/>
                    <a:pt x="224057" y="236958"/>
                    <a:pt x="211940" y="231765"/>
                  </a:cubicBezTo>
                  <a:lnTo>
                    <a:pt x="115871" y="191088"/>
                  </a:lnTo>
                  <a:lnTo>
                    <a:pt x="194631" y="101077"/>
                  </a:lnTo>
                  <a:lnTo>
                    <a:pt x="265601" y="172047"/>
                  </a:lnTo>
                  <a:close/>
                </a:path>
              </a:pathLst>
            </a:custGeom>
            <a:solidFill>
              <a:schemeClr val="bg1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37" descr="Gymnast Rings">
            <a:extLst>
              <a:ext uri="{FF2B5EF4-FFF2-40B4-BE49-F238E27FC236}">
                <a16:creationId xmlns:a16="http://schemas.microsoft.com/office/drawing/2014/main" id="{B0684996-0B18-4395-BD58-CF26598B7DAC}"/>
              </a:ext>
            </a:extLst>
          </p:cNvPr>
          <p:cNvGrpSpPr/>
          <p:nvPr/>
        </p:nvGrpSpPr>
        <p:grpSpPr>
          <a:xfrm>
            <a:off x="5034860" y="3458634"/>
            <a:ext cx="685800" cy="685800"/>
            <a:chOff x="5034860" y="3458634"/>
            <a:chExt cx="685800" cy="685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54EDC-E617-43E3-BA10-7A5C42995391}"/>
                </a:ext>
              </a:extLst>
            </p:cNvPr>
            <p:cNvSpPr/>
            <p:nvPr/>
          </p:nvSpPr>
          <p:spPr>
            <a:xfrm>
              <a:off x="5084807" y="3494352"/>
              <a:ext cx="585903" cy="614362"/>
            </a:xfrm>
            <a:custGeom>
              <a:avLst/>
              <a:gdLst>
                <a:gd name="connsiteX0" fmla="*/ 540555 w 585903"/>
                <a:gd name="connsiteY0" fmla="*/ 115514 h 614362"/>
                <a:gd name="connsiteX1" fmla="*/ 516195 w 585903"/>
                <a:gd name="connsiteY1" fmla="*/ 0 h 614362"/>
                <a:gd name="connsiteX2" fmla="*/ 487049 w 585903"/>
                <a:gd name="connsiteY2" fmla="*/ 0 h 614362"/>
                <a:gd name="connsiteX3" fmla="*/ 511623 w 585903"/>
                <a:gd name="connsiteY3" fmla="*/ 116872 h 614362"/>
                <a:gd name="connsiteX4" fmla="*/ 479333 w 585903"/>
                <a:gd name="connsiteY4" fmla="*/ 142875 h 614362"/>
                <a:gd name="connsiteX5" fmla="*/ 106572 w 585903"/>
                <a:gd name="connsiteY5" fmla="*/ 142875 h 614362"/>
                <a:gd name="connsiteX6" fmla="*/ 74283 w 585903"/>
                <a:gd name="connsiteY6" fmla="*/ 116872 h 614362"/>
                <a:gd name="connsiteX7" fmla="*/ 98857 w 585903"/>
                <a:gd name="connsiteY7" fmla="*/ 0 h 614362"/>
                <a:gd name="connsiteX8" fmla="*/ 69711 w 585903"/>
                <a:gd name="connsiteY8" fmla="*/ 0 h 614362"/>
                <a:gd name="connsiteX9" fmla="*/ 45350 w 585903"/>
                <a:gd name="connsiteY9" fmla="*/ 115514 h 614362"/>
                <a:gd name="connsiteX10" fmla="*/ 1245 w 585903"/>
                <a:gd name="connsiteY10" fmla="*/ 183242 h 614362"/>
                <a:gd name="connsiteX11" fmla="*/ 68973 w 585903"/>
                <a:gd name="connsiteY11" fmla="*/ 227347 h 614362"/>
                <a:gd name="connsiteX12" fmla="*/ 106644 w 585903"/>
                <a:gd name="connsiteY12" fmla="*/ 200025 h 614362"/>
                <a:gd name="connsiteX13" fmla="*/ 228659 w 585903"/>
                <a:gd name="connsiteY13" fmla="*/ 200025 h 614362"/>
                <a:gd name="connsiteX14" fmla="*/ 228659 w 585903"/>
                <a:gd name="connsiteY14" fmla="*/ 585788 h 614362"/>
                <a:gd name="connsiteX15" fmla="*/ 257234 w 585903"/>
                <a:gd name="connsiteY15" fmla="*/ 614363 h 614362"/>
                <a:gd name="connsiteX16" fmla="*/ 285809 w 585903"/>
                <a:gd name="connsiteY16" fmla="*/ 585788 h 614362"/>
                <a:gd name="connsiteX17" fmla="*/ 285809 w 585903"/>
                <a:gd name="connsiteY17" fmla="*/ 378619 h 614362"/>
                <a:gd name="connsiteX18" fmla="*/ 300097 w 585903"/>
                <a:gd name="connsiteY18" fmla="*/ 378619 h 614362"/>
                <a:gd name="connsiteX19" fmla="*/ 300097 w 585903"/>
                <a:gd name="connsiteY19" fmla="*/ 585788 h 614362"/>
                <a:gd name="connsiteX20" fmla="*/ 328672 w 585903"/>
                <a:gd name="connsiteY20" fmla="*/ 614363 h 614362"/>
                <a:gd name="connsiteX21" fmla="*/ 357247 w 585903"/>
                <a:gd name="connsiteY21" fmla="*/ 585788 h 614362"/>
                <a:gd name="connsiteX22" fmla="*/ 357247 w 585903"/>
                <a:gd name="connsiteY22" fmla="*/ 200025 h 614362"/>
                <a:gd name="connsiteX23" fmla="*/ 479262 w 585903"/>
                <a:gd name="connsiteY23" fmla="*/ 200025 h 614362"/>
                <a:gd name="connsiteX24" fmla="*/ 557339 w 585903"/>
                <a:gd name="connsiteY24" fmla="*/ 220913 h 614362"/>
                <a:gd name="connsiteX25" fmla="*/ 578226 w 585903"/>
                <a:gd name="connsiteY25" fmla="*/ 142836 h 614362"/>
                <a:gd name="connsiteX26" fmla="*/ 540555 w 585903"/>
                <a:gd name="connsiteY26" fmla="*/ 115514 h 614362"/>
                <a:gd name="connsiteX27" fmla="*/ 28634 w 585903"/>
                <a:gd name="connsiteY27" fmla="*/ 171450 h 614362"/>
                <a:gd name="connsiteX28" fmla="*/ 57340 w 585903"/>
                <a:gd name="connsiteY28" fmla="*/ 143006 h 614362"/>
                <a:gd name="connsiteX29" fmla="*/ 74926 w 585903"/>
                <a:gd name="connsiteY29" fmla="*/ 149162 h 614362"/>
                <a:gd name="connsiteX30" fmla="*/ 70519 w 585903"/>
                <a:gd name="connsiteY30" fmla="*/ 189332 h 614362"/>
                <a:gd name="connsiteX31" fmla="*/ 74926 w 585903"/>
                <a:gd name="connsiteY31" fmla="*/ 193739 h 614362"/>
                <a:gd name="connsiteX32" fmla="*/ 34789 w 585903"/>
                <a:gd name="connsiteY32" fmla="*/ 189036 h 614362"/>
                <a:gd name="connsiteX33" fmla="*/ 28634 w 585903"/>
                <a:gd name="connsiteY33" fmla="*/ 171450 h 614362"/>
                <a:gd name="connsiteX34" fmla="*/ 528697 w 585903"/>
                <a:gd name="connsiteY34" fmla="*/ 200025 h 614362"/>
                <a:gd name="connsiteX35" fmla="*/ 510980 w 585903"/>
                <a:gd name="connsiteY35" fmla="*/ 193739 h 614362"/>
                <a:gd name="connsiteX36" fmla="*/ 515387 w 585903"/>
                <a:gd name="connsiteY36" fmla="*/ 153568 h 614362"/>
                <a:gd name="connsiteX37" fmla="*/ 510980 w 585903"/>
                <a:gd name="connsiteY37" fmla="*/ 149162 h 614362"/>
                <a:gd name="connsiteX38" fmla="*/ 551150 w 585903"/>
                <a:gd name="connsiteY38" fmla="*/ 153569 h 614362"/>
                <a:gd name="connsiteX39" fmla="*/ 546742 w 585903"/>
                <a:gd name="connsiteY39" fmla="*/ 193739 h 614362"/>
                <a:gd name="connsiteX40" fmla="*/ 528697 w 585903"/>
                <a:gd name="connsiteY40" fmla="*/ 200025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85903" h="614362">
                  <a:moveTo>
                    <a:pt x="540555" y="115514"/>
                  </a:moveTo>
                  <a:lnTo>
                    <a:pt x="516195" y="0"/>
                  </a:lnTo>
                  <a:lnTo>
                    <a:pt x="487049" y="0"/>
                  </a:lnTo>
                  <a:lnTo>
                    <a:pt x="511623" y="116872"/>
                  </a:lnTo>
                  <a:cubicBezTo>
                    <a:pt x="498018" y="121254"/>
                    <a:pt x="486516" y="130516"/>
                    <a:pt x="479333" y="142875"/>
                  </a:cubicBezTo>
                  <a:lnTo>
                    <a:pt x="106572" y="142875"/>
                  </a:lnTo>
                  <a:cubicBezTo>
                    <a:pt x="99390" y="130516"/>
                    <a:pt x="87888" y="121254"/>
                    <a:pt x="74283" y="116872"/>
                  </a:cubicBezTo>
                  <a:lnTo>
                    <a:pt x="98857" y="0"/>
                  </a:lnTo>
                  <a:lnTo>
                    <a:pt x="69711" y="0"/>
                  </a:lnTo>
                  <a:lnTo>
                    <a:pt x="45350" y="115514"/>
                  </a:lnTo>
                  <a:cubicBezTo>
                    <a:pt x="14469" y="122037"/>
                    <a:pt x="-5278" y="152360"/>
                    <a:pt x="1245" y="183242"/>
                  </a:cubicBezTo>
                  <a:cubicBezTo>
                    <a:pt x="7769" y="214123"/>
                    <a:pt x="38091" y="233870"/>
                    <a:pt x="68973" y="227347"/>
                  </a:cubicBezTo>
                  <a:cubicBezTo>
                    <a:pt x="84837" y="223996"/>
                    <a:pt x="98531" y="214064"/>
                    <a:pt x="106644" y="200025"/>
                  </a:cubicBezTo>
                  <a:lnTo>
                    <a:pt x="228659" y="200025"/>
                  </a:lnTo>
                  <a:lnTo>
                    <a:pt x="228659" y="585788"/>
                  </a:lnTo>
                  <a:cubicBezTo>
                    <a:pt x="228659" y="601569"/>
                    <a:pt x="241453" y="614363"/>
                    <a:pt x="257234" y="614363"/>
                  </a:cubicBezTo>
                  <a:cubicBezTo>
                    <a:pt x="273015" y="614363"/>
                    <a:pt x="285809" y="601569"/>
                    <a:pt x="285809" y="585788"/>
                  </a:cubicBezTo>
                  <a:lnTo>
                    <a:pt x="285809" y="378619"/>
                  </a:lnTo>
                  <a:lnTo>
                    <a:pt x="300097" y="378619"/>
                  </a:lnTo>
                  <a:lnTo>
                    <a:pt x="300097" y="585788"/>
                  </a:lnTo>
                  <a:cubicBezTo>
                    <a:pt x="300097" y="601569"/>
                    <a:pt x="312890" y="614363"/>
                    <a:pt x="328672" y="614363"/>
                  </a:cubicBezTo>
                  <a:cubicBezTo>
                    <a:pt x="344453" y="614363"/>
                    <a:pt x="357247" y="601569"/>
                    <a:pt x="357247" y="585788"/>
                  </a:cubicBezTo>
                  <a:lnTo>
                    <a:pt x="357247" y="200025"/>
                  </a:lnTo>
                  <a:lnTo>
                    <a:pt x="479262" y="200025"/>
                  </a:lnTo>
                  <a:cubicBezTo>
                    <a:pt x="495054" y="227353"/>
                    <a:pt x="530010" y="236705"/>
                    <a:pt x="557339" y="220913"/>
                  </a:cubicBezTo>
                  <a:cubicBezTo>
                    <a:pt x="584666" y="205121"/>
                    <a:pt x="594018" y="170164"/>
                    <a:pt x="578226" y="142836"/>
                  </a:cubicBezTo>
                  <a:cubicBezTo>
                    <a:pt x="570113" y="128798"/>
                    <a:pt x="556419" y="118866"/>
                    <a:pt x="540555" y="115514"/>
                  </a:cubicBezTo>
                  <a:close/>
                  <a:moveTo>
                    <a:pt x="28634" y="171450"/>
                  </a:moveTo>
                  <a:cubicBezTo>
                    <a:pt x="28706" y="155669"/>
                    <a:pt x="41559" y="142934"/>
                    <a:pt x="57340" y="143006"/>
                  </a:cubicBezTo>
                  <a:cubicBezTo>
                    <a:pt x="63725" y="143036"/>
                    <a:pt x="69916" y="145202"/>
                    <a:pt x="74926" y="149162"/>
                  </a:cubicBezTo>
                  <a:cubicBezTo>
                    <a:pt x="62616" y="159037"/>
                    <a:pt x="60643" y="177022"/>
                    <a:pt x="70519" y="189332"/>
                  </a:cubicBezTo>
                  <a:cubicBezTo>
                    <a:pt x="71822" y="190957"/>
                    <a:pt x="73300" y="192435"/>
                    <a:pt x="74926" y="193739"/>
                  </a:cubicBezTo>
                  <a:cubicBezTo>
                    <a:pt x="62543" y="203523"/>
                    <a:pt x="44574" y="201417"/>
                    <a:pt x="34789" y="189036"/>
                  </a:cubicBezTo>
                  <a:cubicBezTo>
                    <a:pt x="30830" y="184026"/>
                    <a:pt x="28663" y="177835"/>
                    <a:pt x="28634" y="171450"/>
                  </a:cubicBezTo>
                  <a:close/>
                  <a:moveTo>
                    <a:pt x="528697" y="200025"/>
                  </a:moveTo>
                  <a:cubicBezTo>
                    <a:pt x="522251" y="199988"/>
                    <a:pt x="516008" y="197772"/>
                    <a:pt x="510980" y="193739"/>
                  </a:cubicBezTo>
                  <a:cubicBezTo>
                    <a:pt x="523289" y="183863"/>
                    <a:pt x="525263" y="165878"/>
                    <a:pt x="515387" y="153568"/>
                  </a:cubicBezTo>
                  <a:cubicBezTo>
                    <a:pt x="514083" y="151943"/>
                    <a:pt x="512605" y="150465"/>
                    <a:pt x="510980" y="149162"/>
                  </a:cubicBezTo>
                  <a:cubicBezTo>
                    <a:pt x="523290" y="139286"/>
                    <a:pt x="541275" y="141260"/>
                    <a:pt x="551150" y="153569"/>
                  </a:cubicBezTo>
                  <a:cubicBezTo>
                    <a:pt x="561026" y="165879"/>
                    <a:pt x="559052" y="183864"/>
                    <a:pt x="546742" y="193739"/>
                  </a:cubicBezTo>
                  <a:cubicBezTo>
                    <a:pt x="541627" y="197843"/>
                    <a:pt x="535255" y="200063"/>
                    <a:pt x="528697" y="200025"/>
                  </a:cubicBezTo>
                  <a:close/>
                </a:path>
              </a:pathLst>
            </a:custGeom>
            <a:solidFill>
              <a:schemeClr val="bg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5FE4DB9-B9E6-475F-9537-0BDE05B4ADE0}"/>
                </a:ext>
              </a:extLst>
            </p:cNvPr>
            <p:cNvSpPr/>
            <p:nvPr/>
          </p:nvSpPr>
          <p:spPr>
            <a:xfrm>
              <a:off x="5320610" y="3508640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chemeClr val="bg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35" descr="Ice hockey">
            <a:extLst>
              <a:ext uri="{FF2B5EF4-FFF2-40B4-BE49-F238E27FC236}">
                <a16:creationId xmlns:a16="http://schemas.microsoft.com/office/drawing/2014/main" id="{E7AEE764-D79A-4383-AC51-CCB5BEF9DD3A}"/>
              </a:ext>
            </a:extLst>
          </p:cNvPr>
          <p:cNvGrpSpPr/>
          <p:nvPr/>
        </p:nvGrpSpPr>
        <p:grpSpPr>
          <a:xfrm>
            <a:off x="4930300" y="4387514"/>
            <a:ext cx="533310" cy="567928"/>
            <a:chOff x="4930300" y="4387514"/>
            <a:chExt cx="533310" cy="567928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FBA43D8-83CB-4CAB-9E4B-26921AD446BE}"/>
                </a:ext>
              </a:extLst>
            </p:cNvPr>
            <p:cNvSpPr/>
            <p:nvPr/>
          </p:nvSpPr>
          <p:spPr>
            <a:xfrm>
              <a:off x="5261348" y="4387514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chemeClr val="bg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995E1B5-2ECC-4C4A-B13C-26E72C82664B}"/>
                </a:ext>
              </a:extLst>
            </p:cNvPr>
            <p:cNvSpPr/>
            <p:nvPr/>
          </p:nvSpPr>
          <p:spPr>
            <a:xfrm>
              <a:off x="4930300" y="4494671"/>
              <a:ext cx="533310" cy="460771"/>
            </a:xfrm>
            <a:custGeom>
              <a:avLst/>
              <a:gdLst>
                <a:gd name="connsiteX0" fmla="*/ 528930 w 533310"/>
                <a:gd name="connsiteY0" fmla="*/ 294323 h 460771"/>
                <a:gd name="connsiteX1" fmla="*/ 508928 w 533310"/>
                <a:gd name="connsiteY1" fmla="*/ 294323 h 460771"/>
                <a:gd name="connsiteX2" fmla="*/ 468923 w 533310"/>
                <a:gd name="connsiteY2" fmla="*/ 334328 h 460771"/>
                <a:gd name="connsiteX3" fmla="*/ 428203 w 533310"/>
                <a:gd name="connsiteY3" fmla="*/ 334328 h 460771"/>
                <a:gd name="connsiteX4" fmla="*/ 402486 w 533310"/>
                <a:gd name="connsiteY4" fmla="*/ 308610 h 460771"/>
                <a:gd name="connsiteX5" fmla="*/ 402486 w 533310"/>
                <a:gd name="connsiteY5" fmla="*/ 57150 h 460771"/>
                <a:gd name="connsiteX6" fmla="*/ 389627 w 533310"/>
                <a:gd name="connsiteY6" fmla="*/ 37147 h 460771"/>
                <a:gd name="connsiteX7" fmla="*/ 303902 w 533310"/>
                <a:gd name="connsiteY7" fmla="*/ 1429 h 460771"/>
                <a:gd name="connsiteX8" fmla="*/ 295329 w 533310"/>
                <a:gd name="connsiteY8" fmla="*/ 0 h 460771"/>
                <a:gd name="connsiteX9" fmla="*/ 181029 w 533310"/>
                <a:gd name="connsiteY9" fmla="*/ 0 h 460771"/>
                <a:gd name="connsiteX10" fmla="*/ 159598 w 533310"/>
                <a:gd name="connsiteY10" fmla="*/ 21431 h 460771"/>
                <a:gd name="connsiteX11" fmla="*/ 159598 w 533310"/>
                <a:gd name="connsiteY11" fmla="*/ 65723 h 460771"/>
                <a:gd name="connsiteX12" fmla="*/ 133881 w 533310"/>
                <a:gd name="connsiteY12" fmla="*/ 40005 h 460771"/>
                <a:gd name="connsiteX13" fmla="*/ 113878 w 533310"/>
                <a:gd name="connsiteY13" fmla="*/ 40005 h 460771"/>
                <a:gd name="connsiteX14" fmla="*/ 113878 w 533310"/>
                <a:gd name="connsiteY14" fmla="*/ 60007 h 460771"/>
                <a:gd name="connsiteX15" fmla="*/ 159598 w 533310"/>
                <a:gd name="connsiteY15" fmla="*/ 105727 h 460771"/>
                <a:gd name="connsiteX16" fmla="*/ 159598 w 533310"/>
                <a:gd name="connsiteY16" fmla="*/ 135731 h 460771"/>
                <a:gd name="connsiteX17" fmla="*/ 181029 w 533310"/>
                <a:gd name="connsiteY17" fmla="*/ 157163 h 460771"/>
                <a:gd name="connsiteX18" fmla="*/ 199603 w 533310"/>
                <a:gd name="connsiteY18" fmla="*/ 145732 h 460771"/>
                <a:gd name="connsiteX19" fmla="*/ 206033 w 533310"/>
                <a:gd name="connsiteY19" fmla="*/ 152162 h 460771"/>
                <a:gd name="connsiteX20" fmla="*/ 162456 w 533310"/>
                <a:gd name="connsiteY20" fmla="*/ 255746 h 460771"/>
                <a:gd name="connsiteX21" fmla="*/ 41012 w 533310"/>
                <a:gd name="connsiteY21" fmla="*/ 318611 h 460771"/>
                <a:gd name="connsiteX22" fmla="*/ 26010 w 533310"/>
                <a:gd name="connsiteY22" fmla="*/ 344329 h 460771"/>
                <a:gd name="connsiteX23" fmla="*/ 13866 w 533310"/>
                <a:gd name="connsiteY23" fmla="*/ 322183 h 460771"/>
                <a:gd name="connsiteX24" fmla="*/ 3864 w 533310"/>
                <a:gd name="connsiteY24" fmla="*/ 319326 h 460771"/>
                <a:gd name="connsiteX25" fmla="*/ 1007 w 533310"/>
                <a:gd name="connsiteY25" fmla="*/ 329327 h 460771"/>
                <a:gd name="connsiteX26" fmla="*/ 44584 w 533310"/>
                <a:gd name="connsiteY26" fmla="*/ 411480 h 460771"/>
                <a:gd name="connsiteX27" fmla="*/ 50299 w 533310"/>
                <a:gd name="connsiteY27" fmla="*/ 415052 h 460771"/>
                <a:gd name="connsiteX28" fmla="*/ 71730 w 533310"/>
                <a:gd name="connsiteY28" fmla="*/ 416481 h 460771"/>
                <a:gd name="connsiteX29" fmla="*/ 72444 w 533310"/>
                <a:gd name="connsiteY29" fmla="*/ 416481 h 460771"/>
                <a:gd name="connsiteX30" fmla="*/ 79588 w 533310"/>
                <a:gd name="connsiteY30" fmla="*/ 410051 h 460771"/>
                <a:gd name="connsiteX31" fmla="*/ 73159 w 533310"/>
                <a:gd name="connsiteY31" fmla="*/ 402193 h 460771"/>
                <a:gd name="connsiteX32" fmla="*/ 56014 w 533310"/>
                <a:gd name="connsiteY32" fmla="*/ 400764 h 460771"/>
                <a:gd name="connsiteX33" fmla="*/ 38154 w 533310"/>
                <a:gd name="connsiteY33" fmla="*/ 367903 h 460771"/>
                <a:gd name="connsiteX34" fmla="*/ 53871 w 533310"/>
                <a:gd name="connsiteY34" fmla="*/ 372904 h 460771"/>
                <a:gd name="connsiteX35" fmla="*/ 66729 w 533310"/>
                <a:gd name="connsiteY35" fmla="*/ 370046 h 460771"/>
                <a:gd name="connsiteX36" fmla="*/ 197460 w 533310"/>
                <a:gd name="connsiteY36" fmla="*/ 302181 h 460771"/>
                <a:gd name="connsiteX37" fmla="*/ 211033 w 533310"/>
                <a:gd name="connsiteY37" fmla="*/ 287893 h 460771"/>
                <a:gd name="connsiteX38" fmla="*/ 249609 w 533310"/>
                <a:gd name="connsiteY38" fmla="*/ 196453 h 460771"/>
                <a:gd name="connsiteX39" fmla="*/ 271755 w 533310"/>
                <a:gd name="connsiteY39" fmla="*/ 218599 h 460771"/>
                <a:gd name="connsiteX40" fmla="*/ 190316 w 533310"/>
                <a:gd name="connsiteY40" fmla="*/ 415052 h 460771"/>
                <a:gd name="connsiteX41" fmla="*/ 197460 w 533310"/>
                <a:gd name="connsiteY41" fmla="*/ 446484 h 460771"/>
                <a:gd name="connsiteX42" fmla="*/ 173886 w 533310"/>
                <a:gd name="connsiteY42" fmla="*/ 446484 h 460771"/>
                <a:gd name="connsiteX43" fmla="*/ 173886 w 533310"/>
                <a:gd name="connsiteY43" fmla="*/ 446484 h 460771"/>
                <a:gd name="connsiteX44" fmla="*/ 166742 w 533310"/>
                <a:gd name="connsiteY44" fmla="*/ 453628 h 460771"/>
                <a:gd name="connsiteX45" fmla="*/ 173886 w 533310"/>
                <a:gd name="connsiteY45" fmla="*/ 460772 h 460771"/>
                <a:gd name="connsiteX46" fmla="*/ 266754 w 533310"/>
                <a:gd name="connsiteY46" fmla="*/ 460772 h 460771"/>
                <a:gd name="connsiteX47" fmla="*/ 266754 w 533310"/>
                <a:gd name="connsiteY47" fmla="*/ 460772 h 460771"/>
                <a:gd name="connsiteX48" fmla="*/ 272469 w 533310"/>
                <a:gd name="connsiteY48" fmla="*/ 457200 h 460771"/>
                <a:gd name="connsiteX49" fmla="*/ 283899 w 533310"/>
                <a:gd name="connsiteY49" fmla="*/ 439341 h 460771"/>
                <a:gd name="connsiteX50" fmla="*/ 281756 w 533310"/>
                <a:gd name="connsiteY50" fmla="*/ 429339 h 460771"/>
                <a:gd name="connsiteX51" fmla="*/ 271755 w 533310"/>
                <a:gd name="connsiteY51" fmla="*/ 431482 h 460771"/>
                <a:gd name="connsiteX52" fmla="*/ 262468 w 533310"/>
                <a:gd name="connsiteY52" fmla="*/ 446484 h 460771"/>
                <a:gd name="connsiteX53" fmla="*/ 235322 w 533310"/>
                <a:gd name="connsiteY53" fmla="*/ 446484 h 460771"/>
                <a:gd name="connsiteX54" fmla="*/ 242466 w 533310"/>
                <a:gd name="connsiteY54" fmla="*/ 436483 h 460771"/>
                <a:gd name="connsiteX55" fmla="*/ 314618 w 533310"/>
                <a:gd name="connsiteY55" fmla="*/ 261461 h 460771"/>
                <a:gd name="connsiteX56" fmla="*/ 359623 w 533310"/>
                <a:gd name="connsiteY56" fmla="*/ 305753 h 460771"/>
                <a:gd name="connsiteX57" fmla="*/ 359623 w 533310"/>
                <a:gd name="connsiteY57" fmla="*/ 328612 h 460771"/>
                <a:gd name="connsiteX58" fmla="*/ 381054 w 533310"/>
                <a:gd name="connsiteY58" fmla="*/ 350044 h 460771"/>
                <a:gd name="connsiteX59" fmla="*/ 396771 w 533310"/>
                <a:gd name="connsiteY59" fmla="*/ 342900 h 460771"/>
                <a:gd name="connsiteX60" fmla="*/ 408201 w 533310"/>
                <a:gd name="connsiteY60" fmla="*/ 354330 h 460771"/>
                <a:gd name="connsiteX61" fmla="*/ 448920 w 533310"/>
                <a:gd name="connsiteY61" fmla="*/ 370761 h 460771"/>
                <a:gd name="connsiteX62" fmla="*/ 489639 w 533310"/>
                <a:gd name="connsiteY62" fmla="*/ 354330 h 460771"/>
                <a:gd name="connsiteX63" fmla="*/ 529644 w 533310"/>
                <a:gd name="connsiteY63" fmla="*/ 314325 h 460771"/>
                <a:gd name="connsiteX64" fmla="*/ 528930 w 533310"/>
                <a:gd name="connsiteY64" fmla="*/ 294323 h 460771"/>
                <a:gd name="connsiteX65" fmla="*/ 202461 w 533310"/>
                <a:gd name="connsiteY65" fmla="*/ 108585 h 460771"/>
                <a:gd name="connsiteX66" fmla="*/ 202461 w 533310"/>
                <a:gd name="connsiteY66" fmla="*/ 42863 h 460771"/>
                <a:gd name="connsiteX67" fmla="*/ 251753 w 533310"/>
                <a:gd name="connsiteY67" fmla="*/ 42863 h 460771"/>
                <a:gd name="connsiteX68" fmla="*/ 218177 w 533310"/>
                <a:gd name="connsiteY68" fmla="*/ 123587 h 460771"/>
                <a:gd name="connsiteX69" fmla="*/ 202461 w 533310"/>
                <a:gd name="connsiteY69" fmla="*/ 108585 h 460771"/>
                <a:gd name="connsiteX70" fmla="*/ 326762 w 533310"/>
                <a:gd name="connsiteY70" fmla="*/ 233601 h 460771"/>
                <a:gd name="connsiteX71" fmla="*/ 359623 w 533310"/>
                <a:gd name="connsiteY71" fmla="*/ 155734 h 460771"/>
                <a:gd name="connsiteX72" fmla="*/ 359623 w 533310"/>
                <a:gd name="connsiteY72" fmla="*/ 265748 h 460771"/>
                <a:gd name="connsiteX73" fmla="*/ 326762 w 533310"/>
                <a:gd name="connsiteY73" fmla="*/ 233601 h 46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533310" h="460771">
                  <a:moveTo>
                    <a:pt x="528930" y="294323"/>
                  </a:moveTo>
                  <a:cubicBezTo>
                    <a:pt x="523215" y="288607"/>
                    <a:pt x="514643" y="288607"/>
                    <a:pt x="508928" y="294323"/>
                  </a:cubicBezTo>
                  <a:lnTo>
                    <a:pt x="468923" y="334328"/>
                  </a:lnTo>
                  <a:cubicBezTo>
                    <a:pt x="457493" y="345757"/>
                    <a:pt x="439633" y="345757"/>
                    <a:pt x="428203" y="334328"/>
                  </a:cubicBezTo>
                  <a:lnTo>
                    <a:pt x="402486" y="308610"/>
                  </a:lnTo>
                  <a:lnTo>
                    <a:pt x="402486" y="57150"/>
                  </a:lnTo>
                  <a:cubicBezTo>
                    <a:pt x="402486" y="48577"/>
                    <a:pt x="397485" y="40719"/>
                    <a:pt x="389627" y="37147"/>
                  </a:cubicBezTo>
                  <a:lnTo>
                    <a:pt x="303902" y="1429"/>
                  </a:lnTo>
                  <a:cubicBezTo>
                    <a:pt x="301044" y="0"/>
                    <a:pt x="298187" y="0"/>
                    <a:pt x="295329" y="0"/>
                  </a:cubicBezTo>
                  <a:lnTo>
                    <a:pt x="181029" y="0"/>
                  </a:lnTo>
                  <a:cubicBezTo>
                    <a:pt x="168885" y="0"/>
                    <a:pt x="159598" y="9287"/>
                    <a:pt x="159598" y="21431"/>
                  </a:cubicBezTo>
                  <a:lnTo>
                    <a:pt x="159598" y="65723"/>
                  </a:lnTo>
                  <a:lnTo>
                    <a:pt x="133881" y="40005"/>
                  </a:lnTo>
                  <a:cubicBezTo>
                    <a:pt x="128166" y="34290"/>
                    <a:pt x="119593" y="34290"/>
                    <a:pt x="113878" y="40005"/>
                  </a:cubicBezTo>
                  <a:cubicBezTo>
                    <a:pt x="108163" y="45720"/>
                    <a:pt x="108163" y="54292"/>
                    <a:pt x="113878" y="60007"/>
                  </a:cubicBezTo>
                  <a:lnTo>
                    <a:pt x="159598" y="105727"/>
                  </a:lnTo>
                  <a:lnTo>
                    <a:pt x="159598" y="135731"/>
                  </a:lnTo>
                  <a:cubicBezTo>
                    <a:pt x="159598" y="147876"/>
                    <a:pt x="168885" y="157163"/>
                    <a:pt x="181029" y="157163"/>
                  </a:cubicBezTo>
                  <a:cubicBezTo>
                    <a:pt x="188888" y="157163"/>
                    <a:pt x="196031" y="152876"/>
                    <a:pt x="199603" y="145732"/>
                  </a:cubicBezTo>
                  <a:lnTo>
                    <a:pt x="206033" y="152162"/>
                  </a:lnTo>
                  <a:lnTo>
                    <a:pt x="162456" y="255746"/>
                  </a:lnTo>
                  <a:lnTo>
                    <a:pt x="41012" y="318611"/>
                  </a:lnTo>
                  <a:cubicBezTo>
                    <a:pt x="31011" y="323612"/>
                    <a:pt x="26010" y="333613"/>
                    <a:pt x="26010" y="344329"/>
                  </a:cubicBezTo>
                  <a:lnTo>
                    <a:pt x="13866" y="322183"/>
                  </a:lnTo>
                  <a:cubicBezTo>
                    <a:pt x="11723" y="318611"/>
                    <a:pt x="7436" y="317182"/>
                    <a:pt x="3864" y="319326"/>
                  </a:cubicBezTo>
                  <a:cubicBezTo>
                    <a:pt x="293" y="321469"/>
                    <a:pt x="-1136" y="325755"/>
                    <a:pt x="1007" y="329327"/>
                  </a:cubicBezTo>
                  <a:lnTo>
                    <a:pt x="44584" y="411480"/>
                  </a:lnTo>
                  <a:cubicBezTo>
                    <a:pt x="46013" y="413623"/>
                    <a:pt x="48156" y="415052"/>
                    <a:pt x="50299" y="415052"/>
                  </a:cubicBezTo>
                  <a:lnTo>
                    <a:pt x="71730" y="416481"/>
                  </a:lnTo>
                  <a:cubicBezTo>
                    <a:pt x="71730" y="416481"/>
                    <a:pt x="71730" y="416481"/>
                    <a:pt x="72444" y="416481"/>
                  </a:cubicBezTo>
                  <a:cubicBezTo>
                    <a:pt x="76016" y="416481"/>
                    <a:pt x="79588" y="413623"/>
                    <a:pt x="79588" y="410051"/>
                  </a:cubicBezTo>
                  <a:cubicBezTo>
                    <a:pt x="79588" y="405765"/>
                    <a:pt x="76731" y="402907"/>
                    <a:pt x="73159" y="402193"/>
                  </a:cubicBezTo>
                  <a:lnTo>
                    <a:pt x="56014" y="400764"/>
                  </a:lnTo>
                  <a:lnTo>
                    <a:pt x="38154" y="367903"/>
                  </a:lnTo>
                  <a:cubicBezTo>
                    <a:pt x="43155" y="370761"/>
                    <a:pt x="48156" y="372904"/>
                    <a:pt x="53871" y="372904"/>
                  </a:cubicBezTo>
                  <a:cubicBezTo>
                    <a:pt x="58157" y="372904"/>
                    <a:pt x="62443" y="372189"/>
                    <a:pt x="66729" y="370046"/>
                  </a:cubicBezTo>
                  <a:lnTo>
                    <a:pt x="197460" y="302181"/>
                  </a:lnTo>
                  <a:cubicBezTo>
                    <a:pt x="203175" y="299323"/>
                    <a:pt x="208176" y="294323"/>
                    <a:pt x="211033" y="287893"/>
                  </a:cubicBezTo>
                  <a:lnTo>
                    <a:pt x="249609" y="196453"/>
                  </a:lnTo>
                  <a:lnTo>
                    <a:pt x="271755" y="218599"/>
                  </a:lnTo>
                  <a:lnTo>
                    <a:pt x="190316" y="415052"/>
                  </a:lnTo>
                  <a:cubicBezTo>
                    <a:pt x="185316" y="426482"/>
                    <a:pt x="188888" y="438626"/>
                    <a:pt x="197460" y="446484"/>
                  </a:cubicBezTo>
                  <a:lnTo>
                    <a:pt x="173886" y="446484"/>
                  </a:lnTo>
                  <a:cubicBezTo>
                    <a:pt x="173886" y="446484"/>
                    <a:pt x="173886" y="446484"/>
                    <a:pt x="173886" y="446484"/>
                  </a:cubicBezTo>
                  <a:cubicBezTo>
                    <a:pt x="169599" y="446484"/>
                    <a:pt x="166742" y="449342"/>
                    <a:pt x="166742" y="453628"/>
                  </a:cubicBezTo>
                  <a:cubicBezTo>
                    <a:pt x="166742" y="457914"/>
                    <a:pt x="169599" y="460772"/>
                    <a:pt x="173886" y="460772"/>
                  </a:cubicBezTo>
                  <a:lnTo>
                    <a:pt x="266754" y="460772"/>
                  </a:lnTo>
                  <a:cubicBezTo>
                    <a:pt x="266754" y="460772"/>
                    <a:pt x="266754" y="460772"/>
                    <a:pt x="266754" y="460772"/>
                  </a:cubicBezTo>
                  <a:cubicBezTo>
                    <a:pt x="268898" y="460772"/>
                    <a:pt x="271755" y="459343"/>
                    <a:pt x="272469" y="457200"/>
                  </a:cubicBezTo>
                  <a:lnTo>
                    <a:pt x="283899" y="439341"/>
                  </a:lnTo>
                  <a:cubicBezTo>
                    <a:pt x="286043" y="435769"/>
                    <a:pt x="284614" y="431482"/>
                    <a:pt x="281756" y="429339"/>
                  </a:cubicBezTo>
                  <a:cubicBezTo>
                    <a:pt x="278184" y="427196"/>
                    <a:pt x="273898" y="428625"/>
                    <a:pt x="271755" y="431482"/>
                  </a:cubicBezTo>
                  <a:lnTo>
                    <a:pt x="262468" y="446484"/>
                  </a:lnTo>
                  <a:lnTo>
                    <a:pt x="235322" y="446484"/>
                  </a:lnTo>
                  <a:cubicBezTo>
                    <a:pt x="238179" y="443627"/>
                    <a:pt x="240323" y="440769"/>
                    <a:pt x="242466" y="436483"/>
                  </a:cubicBezTo>
                  <a:lnTo>
                    <a:pt x="314618" y="261461"/>
                  </a:lnTo>
                  <a:lnTo>
                    <a:pt x="359623" y="305753"/>
                  </a:lnTo>
                  <a:lnTo>
                    <a:pt x="359623" y="328612"/>
                  </a:lnTo>
                  <a:cubicBezTo>
                    <a:pt x="359623" y="340757"/>
                    <a:pt x="368910" y="350044"/>
                    <a:pt x="381054" y="350044"/>
                  </a:cubicBezTo>
                  <a:cubicBezTo>
                    <a:pt x="387484" y="350044"/>
                    <a:pt x="393199" y="347186"/>
                    <a:pt x="396771" y="342900"/>
                  </a:cubicBezTo>
                  <a:lnTo>
                    <a:pt x="408201" y="354330"/>
                  </a:lnTo>
                  <a:cubicBezTo>
                    <a:pt x="419631" y="365760"/>
                    <a:pt x="433918" y="370761"/>
                    <a:pt x="448920" y="370761"/>
                  </a:cubicBezTo>
                  <a:cubicBezTo>
                    <a:pt x="463208" y="370761"/>
                    <a:pt x="478209" y="365046"/>
                    <a:pt x="489639" y="354330"/>
                  </a:cubicBezTo>
                  <a:lnTo>
                    <a:pt x="529644" y="314325"/>
                  </a:lnTo>
                  <a:cubicBezTo>
                    <a:pt x="534645" y="309324"/>
                    <a:pt x="534645" y="300037"/>
                    <a:pt x="528930" y="294323"/>
                  </a:cubicBezTo>
                  <a:close/>
                  <a:moveTo>
                    <a:pt x="202461" y="108585"/>
                  </a:moveTo>
                  <a:lnTo>
                    <a:pt x="202461" y="42863"/>
                  </a:lnTo>
                  <a:lnTo>
                    <a:pt x="251753" y="42863"/>
                  </a:lnTo>
                  <a:lnTo>
                    <a:pt x="218177" y="123587"/>
                  </a:lnTo>
                  <a:lnTo>
                    <a:pt x="202461" y="108585"/>
                  </a:lnTo>
                  <a:close/>
                  <a:moveTo>
                    <a:pt x="326762" y="233601"/>
                  </a:moveTo>
                  <a:lnTo>
                    <a:pt x="359623" y="155734"/>
                  </a:lnTo>
                  <a:lnTo>
                    <a:pt x="359623" y="265748"/>
                  </a:lnTo>
                  <a:lnTo>
                    <a:pt x="326762" y="233601"/>
                  </a:lnTo>
                  <a:close/>
                </a:path>
              </a:pathLst>
            </a:custGeom>
            <a:solidFill>
              <a:schemeClr val="bg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36" descr="Swimming">
            <a:extLst>
              <a:ext uri="{FF2B5EF4-FFF2-40B4-BE49-F238E27FC236}">
                <a16:creationId xmlns:a16="http://schemas.microsoft.com/office/drawing/2014/main" id="{AE81DB87-81E1-47EF-ADC6-BB9D2C692FEF}"/>
              </a:ext>
            </a:extLst>
          </p:cNvPr>
          <p:cNvGrpSpPr/>
          <p:nvPr/>
        </p:nvGrpSpPr>
        <p:grpSpPr>
          <a:xfrm>
            <a:off x="4395226" y="4912633"/>
            <a:ext cx="369124" cy="369124"/>
            <a:chOff x="4395226" y="4912633"/>
            <a:chExt cx="369124" cy="3691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84DA36D-5FC7-4225-9DB5-7C7F1CEDD36B}"/>
                </a:ext>
              </a:extLst>
            </p:cNvPr>
            <p:cNvSpPr/>
            <p:nvPr/>
          </p:nvSpPr>
          <p:spPr>
            <a:xfrm>
              <a:off x="4635541" y="5052977"/>
              <a:ext cx="69210" cy="69210"/>
            </a:xfrm>
            <a:custGeom>
              <a:avLst/>
              <a:gdLst>
                <a:gd name="connsiteX0" fmla="*/ 69211 w 69210"/>
                <a:gd name="connsiteY0" fmla="*/ 34605 h 69210"/>
                <a:gd name="connsiteX1" fmla="*/ 34605 w 69210"/>
                <a:gd name="connsiteY1" fmla="*/ 69211 h 69210"/>
                <a:gd name="connsiteX2" fmla="*/ 0 w 69210"/>
                <a:gd name="connsiteY2" fmla="*/ 34605 h 69210"/>
                <a:gd name="connsiteX3" fmla="*/ 34605 w 69210"/>
                <a:gd name="connsiteY3" fmla="*/ 0 h 69210"/>
                <a:gd name="connsiteX4" fmla="*/ 69211 w 69210"/>
                <a:gd name="connsiteY4" fmla="*/ 34605 h 6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10" h="69210">
                  <a:moveTo>
                    <a:pt x="69211" y="34605"/>
                  </a:moveTo>
                  <a:cubicBezTo>
                    <a:pt x="69211" y="53717"/>
                    <a:pt x="53717" y="69211"/>
                    <a:pt x="34605" y="69211"/>
                  </a:cubicBezTo>
                  <a:cubicBezTo>
                    <a:pt x="15493" y="69211"/>
                    <a:pt x="0" y="53717"/>
                    <a:pt x="0" y="34605"/>
                  </a:cubicBezTo>
                  <a:cubicBezTo>
                    <a:pt x="0" y="15493"/>
                    <a:pt x="15493" y="0"/>
                    <a:pt x="34605" y="0"/>
                  </a:cubicBezTo>
                  <a:cubicBezTo>
                    <a:pt x="53717" y="0"/>
                    <a:pt x="69211" y="15493"/>
                    <a:pt x="69211" y="34605"/>
                  </a:cubicBezTo>
                  <a:close/>
                </a:path>
              </a:pathLst>
            </a:custGeom>
            <a:solidFill>
              <a:schemeClr val="bg1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723DB056-8C4E-4B26-8376-CB05DB5D0E8A}"/>
                </a:ext>
              </a:extLst>
            </p:cNvPr>
            <p:cNvSpPr/>
            <p:nvPr/>
          </p:nvSpPr>
          <p:spPr>
            <a:xfrm>
              <a:off x="4487122" y="4997361"/>
              <a:ext cx="188654" cy="151741"/>
            </a:xfrm>
            <a:custGeom>
              <a:avLst/>
              <a:gdLst>
                <a:gd name="connsiteX0" fmla="*/ 15765 w 188654"/>
                <a:gd name="connsiteY0" fmla="*/ 151742 h 151741"/>
                <a:gd name="connsiteX1" fmla="*/ 15765 w 188654"/>
                <a:gd name="connsiteY1" fmla="*/ 151742 h 151741"/>
                <a:gd name="connsiteX2" fmla="*/ 30760 w 188654"/>
                <a:gd name="connsiteY2" fmla="*/ 148281 h 151741"/>
                <a:gd name="connsiteX3" fmla="*/ 54215 w 188654"/>
                <a:gd name="connsiteY3" fmla="*/ 143283 h 151741"/>
                <a:gd name="connsiteX4" fmla="*/ 77670 w 188654"/>
                <a:gd name="connsiteY4" fmla="*/ 148281 h 151741"/>
                <a:gd name="connsiteX5" fmla="*/ 92666 w 188654"/>
                <a:gd name="connsiteY5" fmla="*/ 151742 h 151741"/>
                <a:gd name="connsiteX6" fmla="*/ 107661 w 188654"/>
                <a:gd name="connsiteY6" fmla="*/ 148281 h 151741"/>
                <a:gd name="connsiteX7" fmla="*/ 131116 w 188654"/>
                <a:gd name="connsiteY7" fmla="*/ 143283 h 151741"/>
                <a:gd name="connsiteX8" fmla="*/ 154571 w 188654"/>
                <a:gd name="connsiteY8" fmla="*/ 148281 h 151741"/>
                <a:gd name="connsiteX9" fmla="*/ 157262 w 188654"/>
                <a:gd name="connsiteY9" fmla="*/ 149050 h 151741"/>
                <a:gd name="connsiteX10" fmla="*/ 155724 w 188654"/>
                <a:gd name="connsiteY10" fmla="*/ 144052 h 151741"/>
                <a:gd name="connsiteX11" fmla="*/ 148034 w 188654"/>
                <a:gd name="connsiteY11" fmla="*/ 129825 h 151741"/>
                <a:gd name="connsiteX12" fmla="*/ 148034 w 188654"/>
                <a:gd name="connsiteY12" fmla="*/ 129441 h 151741"/>
                <a:gd name="connsiteX13" fmla="*/ 109199 w 188654"/>
                <a:gd name="connsiteY13" fmla="*/ 54847 h 151741"/>
                <a:gd name="connsiteX14" fmla="*/ 174180 w 188654"/>
                <a:gd name="connsiteY14" fmla="*/ 37929 h 151741"/>
                <a:gd name="connsiteX15" fmla="*/ 188023 w 188654"/>
                <a:gd name="connsiteY15" fmla="*/ 14474 h 151741"/>
                <a:gd name="connsiteX16" fmla="*/ 164568 w 188654"/>
                <a:gd name="connsiteY16" fmla="*/ 632 h 151741"/>
                <a:gd name="connsiteX17" fmla="*/ 76132 w 188654"/>
                <a:gd name="connsiteY17" fmla="*/ 23702 h 151741"/>
                <a:gd name="connsiteX18" fmla="*/ 63443 w 188654"/>
                <a:gd name="connsiteY18" fmla="*/ 34468 h 151741"/>
                <a:gd name="connsiteX19" fmla="*/ 63828 w 188654"/>
                <a:gd name="connsiteY19" fmla="*/ 51002 h 151741"/>
                <a:gd name="connsiteX20" fmla="*/ 87282 w 188654"/>
                <a:gd name="connsiteY20" fmla="*/ 96373 h 151741"/>
                <a:gd name="connsiteX21" fmla="*/ 1538 w 188654"/>
                <a:gd name="connsiteY21" fmla="*/ 147128 h 151741"/>
                <a:gd name="connsiteX22" fmla="*/ 0 w 188654"/>
                <a:gd name="connsiteY22" fmla="*/ 148281 h 151741"/>
                <a:gd name="connsiteX23" fmla="*/ 769 w 188654"/>
                <a:gd name="connsiteY23" fmla="*/ 148666 h 151741"/>
                <a:gd name="connsiteX24" fmla="*/ 15765 w 188654"/>
                <a:gd name="connsiteY24" fmla="*/ 151742 h 151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654" h="151741">
                  <a:moveTo>
                    <a:pt x="15765" y="151742"/>
                  </a:moveTo>
                  <a:lnTo>
                    <a:pt x="15765" y="151742"/>
                  </a:lnTo>
                  <a:cubicBezTo>
                    <a:pt x="20763" y="151357"/>
                    <a:pt x="25762" y="150204"/>
                    <a:pt x="30760" y="148281"/>
                  </a:cubicBezTo>
                  <a:cubicBezTo>
                    <a:pt x="38450" y="145205"/>
                    <a:pt x="46141" y="143667"/>
                    <a:pt x="54215" y="143283"/>
                  </a:cubicBezTo>
                  <a:cubicBezTo>
                    <a:pt x="62290" y="143667"/>
                    <a:pt x="70364" y="145205"/>
                    <a:pt x="77670" y="148281"/>
                  </a:cubicBezTo>
                  <a:cubicBezTo>
                    <a:pt x="82284" y="150204"/>
                    <a:pt x="87282" y="151357"/>
                    <a:pt x="92666" y="151742"/>
                  </a:cubicBezTo>
                  <a:cubicBezTo>
                    <a:pt x="97664" y="151357"/>
                    <a:pt x="102663" y="150204"/>
                    <a:pt x="107661" y="148281"/>
                  </a:cubicBezTo>
                  <a:cubicBezTo>
                    <a:pt x="115351" y="145205"/>
                    <a:pt x="123041" y="143667"/>
                    <a:pt x="131116" y="143283"/>
                  </a:cubicBezTo>
                  <a:cubicBezTo>
                    <a:pt x="139191" y="143667"/>
                    <a:pt x="147265" y="145205"/>
                    <a:pt x="154571" y="148281"/>
                  </a:cubicBezTo>
                  <a:lnTo>
                    <a:pt x="157262" y="149050"/>
                  </a:lnTo>
                  <a:cubicBezTo>
                    <a:pt x="157262" y="147128"/>
                    <a:pt x="156493" y="145590"/>
                    <a:pt x="155724" y="144052"/>
                  </a:cubicBezTo>
                  <a:lnTo>
                    <a:pt x="148034" y="129825"/>
                  </a:lnTo>
                  <a:lnTo>
                    <a:pt x="148034" y="129441"/>
                  </a:lnTo>
                  <a:lnTo>
                    <a:pt x="109199" y="54847"/>
                  </a:lnTo>
                  <a:lnTo>
                    <a:pt x="174180" y="37929"/>
                  </a:lnTo>
                  <a:cubicBezTo>
                    <a:pt x="184562" y="35237"/>
                    <a:pt x="190714" y="24855"/>
                    <a:pt x="188023" y="14474"/>
                  </a:cubicBezTo>
                  <a:cubicBezTo>
                    <a:pt x="185331" y="4092"/>
                    <a:pt x="174949" y="-2060"/>
                    <a:pt x="164568" y="632"/>
                  </a:cubicBezTo>
                  <a:lnTo>
                    <a:pt x="76132" y="23702"/>
                  </a:lnTo>
                  <a:cubicBezTo>
                    <a:pt x="70364" y="25240"/>
                    <a:pt x="65750" y="29085"/>
                    <a:pt x="63443" y="34468"/>
                  </a:cubicBezTo>
                  <a:cubicBezTo>
                    <a:pt x="61136" y="39851"/>
                    <a:pt x="61136" y="46003"/>
                    <a:pt x="63828" y="51002"/>
                  </a:cubicBezTo>
                  <a:lnTo>
                    <a:pt x="87282" y="96373"/>
                  </a:lnTo>
                  <a:lnTo>
                    <a:pt x="1538" y="147128"/>
                  </a:lnTo>
                  <a:cubicBezTo>
                    <a:pt x="1154" y="147512"/>
                    <a:pt x="769" y="147897"/>
                    <a:pt x="0" y="148281"/>
                  </a:cubicBezTo>
                  <a:lnTo>
                    <a:pt x="769" y="148666"/>
                  </a:lnTo>
                  <a:cubicBezTo>
                    <a:pt x="5768" y="150204"/>
                    <a:pt x="10766" y="151357"/>
                    <a:pt x="15765" y="151742"/>
                  </a:cubicBezTo>
                  <a:close/>
                </a:path>
              </a:pathLst>
            </a:custGeom>
            <a:solidFill>
              <a:schemeClr val="bg1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BCE6929B-C021-4083-9064-4C064636EBE4}"/>
                </a:ext>
              </a:extLst>
            </p:cNvPr>
            <p:cNvSpPr/>
            <p:nvPr/>
          </p:nvSpPr>
          <p:spPr>
            <a:xfrm>
              <a:off x="4425986" y="5165636"/>
              <a:ext cx="307603" cy="31529"/>
            </a:xfrm>
            <a:custGeom>
              <a:avLst/>
              <a:gdLst>
                <a:gd name="connsiteX0" fmla="*/ 292223 w 307603"/>
                <a:gd name="connsiteY0" fmla="*/ 4999 h 31529"/>
                <a:gd name="connsiteX1" fmla="*/ 269153 w 307603"/>
                <a:gd name="connsiteY1" fmla="*/ 0 h 31529"/>
                <a:gd name="connsiteX2" fmla="*/ 269153 w 307603"/>
                <a:gd name="connsiteY2" fmla="*/ 0 h 31529"/>
                <a:gd name="connsiteX3" fmla="*/ 246083 w 307603"/>
                <a:gd name="connsiteY3" fmla="*/ 4999 h 31529"/>
                <a:gd name="connsiteX4" fmla="*/ 230703 w 307603"/>
                <a:gd name="connsiteY4" fmla="*/ 8459 h 31529"/>
                <a:gd name="connsiteX5" fmla="*/ 230703 w 307603"/>
                <a:gd name="connsiteY5" fmla="*/ 8459 h 31529"/>
                <a:gd name="connsiteX6" fmla="*/ 215322 w 307603"/>
                <a:gd name="connsiteY6" fmla="*/ 4999 h 31529"/>
                <a:gd name="connsiteX7" fmla="*/ 192252 w 307603"/>
                <a:gd name="connsiteY7" fmla="*/ 0 h 31529"/>
                <a:gd name="connsiteX8" fmla="*/ 192252 w 307603"/>
                <a:gd name="connsiteY8" fmla="*/ 0 h 31529"/>
                <a:gd name="connsiteX9" fmla="*/ 169182 w 307603"/>
                <a:gd name="connsiteY9" fmla="*/ 4999 h 31529"/>
                <a:gd name="connsiteX10" fmla="*/ 153802 w 307603"/>
                <a:gd name="connsiteY10" fmla="*/ 8459 h 31529"/>
                <a:gd name="connsiteX11" fmla="*/ 138422 w 307603"/>
                <a:gd name="connsiteY11" fmla="*/ 4999 h 31529"/>
                <a:gd name="connsiteX12" fmla="*/ 115351 w 307603"/>
                <a:gd name="connsiteY12" fmla="*/ 0 h 31529"/>
                <a:gd name="connsiteX13" fmla="*/ 115351 w 307603"/>
                <a:gd name="connsiteY13" fmla="*/ 0 h 31529"/>
                <a:gd name="connsiteX14" fmla="*/ 92281 w 307603"/>
                <a:gd name="connsiteY14" fmla="*/ 4999 h 31529"/>
                <a:gd name="connsiteX15" fmla="*/ 76901 w 307603"/>
                <a:gd name="connsiteY15" fmla="*/ 8459 h 31529"/>
                <a:gd name="connsiteX16" fmla="*/ 61521 w 307603"/>
                <a:gd name="connsiteY16" fmla="*/ 4999 h 31529"/>
                <a:gd name="connsiteX17" fmla="*/ 38450 w 307603"/>
                <a:gd name="connsiteY17" fmla="*/ 0 h 31529"/>
                <a:gd name="connsiteX18" fmla="*/ 38450 w 307603"/>
                <a:gd name="connsiteY18" fmla="*/ 0 h 31529"/>
                <a:gd name="connsiteX19" fmla="*/ 15380 w 307603"/>
                <a:gd name="connsiteY19" fmla="*/ 4999 h 31529"/>
                <a:gd name="connsiteX20" fmla="*/ 0 w 307603"/>
                <a:gd name="connsiteY20" fmla="*/ 8459 h 31529"/>
                <a:gd name="connsiteX21" fmla="*/ 0 w 307603"/>
                <a:gd name="connsiteY21" fmla="*/ 31529 h 31529"/>
                <a:gd name="connsiteX22" fmla="*/ 23070 w 307603"/>
                <a:gd name="connsiteY22" fmla="*/ 26531 h 31529"/>
                <a:gd name="connsiteX23" fmla="*/ 38450 w 307603"/>
                <a:gd name="connsiteY23" fmla="*/ 23070 h 31529"/>
                <a:gd name="connsiteX24" fmla="*/ 53831 w 307603"/>
                <a:gd name="connsiteY24" fmla="*/ 26531 h 31529"/>
                <a:gd name="connsiteX25" fmla="*/ 76901 w 307603"/>
                <a:gd name="connsiteY25" fmla="*/ 31529 h 31529"/>
                <a:gd name="connsiteX26" fmla="*/ 76901 w 307603"/>
                <a:gd name="connsiteY26" fmla="*/ 31529 h 31529"/>
                <a:gd name="connsiteX27" fmla="*/ 99971 w 307603"/>
                <a:gd name="connsiteY27" fmla="*/ 26531 h 31529"/>
                <a:gd name="connsiteX28" fmla="*/ 115351 w 307603"/>
                <a:gd name="connsiteY28" fmla="*/ 23070 h 31529"/>
                <a:gd name="connsiteX29" fmla="*/ 130731 w 307603"/>
                <a:gd name="connsiteY29" fmla="*/ 26531 h 31529"/>
                <a:gd name="connsiteX30" fmla="*/ 153802 w 307603"/>
                <a:gd name="connsiteY30" fmla="*/ 31529 h 31529"/>
                <a:gd name="connsiteX31" fmla="*/ 176872 w 307603"/>
                <a:gd name="connsiteY31" fmla="*/ 26531 h 31529"/>
                <a:gd name="connsiteX32" fmla="*/ 192252 w 307603"/>
                <a:gd name="connsiteY32" fmla="*/ 23070 h 31529"/>
                <a:gd name="connsiteX33" fmla="*/ 207632 w 307603"/>
                <a:gd name="connsiteY33" fmla="*/ 26531 h 31529"/>
                <a:gd name="connsiteX34" fmla="*/ 230703 w 307603"/>
                <a:gd name="connsiteY34" fmla="*/ 31529 h 31529"/>
                <a:gd name="connsiteX35" fmla="*/ 230703 w 307603"/>
                <a:gd name="connsiteY35" fmla="*/ 31529 h 31529"/>
                <a:gd name="connsiteX36" fmla="*/ 253773 w 307603"/>
                <a:gd name="connsiteY36" fmla="*/ 26531 h 31529"/>
                <a:gd name="connsiteX37" fmla="*/ 269153 w 307603"/>
                <a:gd name="connsiteY37" fmla="*/ 23070 h 31529"/>
                <a:gd name="connsiteX38" fmla="*/ 284533 w 307603"/>
                <a:gd name="connsiteY38" fmla="*/ 26531 h 31529"/>
                <a:gd name="connsiteX39" fmla="*/ 307603 w 307603"/>
                <a:gd name="connsiteY39" fmla="*/ 31529 h 31529"/>
                <a:gd name="connsiteX40" fmla="*/ 307603 w 307603"/>
                <a:gd name="connsiteY40" fmla="*/ 8459 h 31529"/>
                <a:gd name="connsiteX41" fmla="*/ 292223 w 307603"/>
                <a:gd name="connsiteY41" fmla="*/ 4999 h 3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07603" h="31529">
                  <a:moveTo>
                    <a:pt x="292223" y="4999"/>
                  </a:moveTo>
                  <a:cubicBezTo>
                    <a:pt x="284918" y="1923"/>
                    <a:pt x="277228" y="384"/>
                    <a:pt x="269153" y="0"/>
                  </a:cubicBezTo>
                  <a:lnTo>
                    <a:pt x="269153" y="0"/>
                  </a:lnTo>
                  <a:cubicBezTo>
                    <a:pt x="261078" y="384"/>
                    <a:pt x="253388" y="1923"/>
                    <a:pt x="246083" y="4999"/>
                  </a:cubicBezTo>
                  <a:cubicBezTo>
                    <a:pt x="241084" y="6921"/>
                    <a:pt x="236086" y="8075"/>
                    <a:pt x="230703" y="8459"/>
                  </a:cubicBezTo>
                  <a:lnTo>
                    <a:pt x="230703" y="8459"/>
                  </a:lnTo>
                  <a:cubicBezTo>
                    <a:pt x="225319" y="8075"/>
                    <a:pt x="220321" y="6921"/>
                    <a:pt x="215322" y="4999"/>
                  </a:cubicBezTo>
                  <a:cubicBezTo>
                    <a:pt x="208017" y="1923"/>
                    <a:pt x="200327" y="384"/>
                    <a:pt x="192252" y="0"/>
                  </a:cubicBezTo>
                  <a:lnTo>
                    <a:pt x="192252" y="0"/>
                  </a:lnTo>
                  <a:cubicBezTo>
                    <a:pt x="184178" y="384"/>
                    <a:pt x="176487" y="1923"/>
                    <a:pt x="169182" y="4999"/>
                  </a:cubicBezTo>
                  <a:cubicBezTo>
                    <a:pt x="164183" y="6921"/>
                    <a:pt x="159185" y="8075"/>
                    <a:pt x="153802" y="8459"/>
                  </a:cubicBezTo>
                  <a:cubicBezTo>
                    <a:pt x="148419" y="8075"/>
                    <a:pt x="143420" y="6921"/>
                    <a:pt x="138422" y="4999"/>
                  </a:cubicBezTo>
                  <a:cubicBezTo>
                    <a:pt x="131116" y="1923"/>
                    <a:pt x="123426" y="384"/>
                    <a:pt x="115351" y="0"/>
                  </a:cubicBezTo>
                  <a:lnTo>
                    <a:pt x="115351" y="0"/>
                  </a:lnTo>
                  <a:cubicBezTo>
                    <a:pt x="107277" y="384"/>
                    <a:pt x="99587" y="1923"/>
                    <a:pt x="92281" y="4999"/>
                  </a:cubicBezTo>
                  <a:cubicBezTo>
                    <a:pt x="87282" y="6921"/>
                    <a:pt x="82284" y="8075"/>
                    <a:pt x="76901" y="8459"/>
                  </a:cubicBezTo>
                  <a:cubicBezTo>
                    <a:pt x="71518" y="8075"/>
                    <a:pt x="66519" y="6921"/>
                    <a:pt x="61521" y="4999"/>
                  </a:cubicBezTo>
                  <a:cubicBezTo>
                    <a:pt x="54215" y="1923"/>
                    <a:pt x="46525" y="384"/>
                    <a:pt x="38450" y="0"/>
                  </a:cubicBezTo>
                  <a:lnTo>
                    <a:pt x="38450" y="0"/>
                  </a:lnTo>
                  <a:cubicBezTo>
                    <a:pt x="30376" y="384"/>
                    <a:pt x="22686" y="1923"/>
                    <a:pt x="15380" y="4999"/>
                  </a:cubicBezTo>
                  <a:cubicBezTo>
                    <a:pt x="10382" y="6921"/>
                    <a:pt x="5383" y="8075"/>
                    <a:pt x="0" y="8459"/>
                  </a:cubicBezTo>
                  <a:lnTo>
                    <a:pt x="0" y="31529"/>
                  </a:lnTo>
                  <a:cubicBezTo>
                    <a:pt x="8075" y="31145"/>
                    <a:pt x="15765" y="29607"/>
                    <a:pt x="23070" y="26531"/>
                  </a:cubicBezTo>
                  <a:cubicBezTo>
                    <a:pt x="28069" y="24608"/>
                    <a:pt x="33067" y="23070"/>
                    <a:pt x="38450" y="23070"/>
                  </a:cubicBezTo>
                  <a:cubicBezTo>
                    <a:pt x="43833" y="23455"/>
                    <a:pt x="48832" y="24608"/>
                    <a:pt x="53831" y="26531"/>
                  </a:cubicBezTo>
                  <a:cubicBezTo>
                    <a:pt x="61136" y="29607"/>
                    <a:pt x="68826" y="31145"/>
                    <a:pt x="76901" y="31529"/>
                  </a:cubicBezTo>
                  <a:lnTo>
                    <a:pt x="76901" y="31529"/>
                  </a:lnTo>
                  <a:cubicBezTo>
                    <a:pt x="84975" y="31145"/>
                    <a:pt x="92666" y="29607"/>
                    <a:pt x="99971" y="26531"/>
                  </a:cubicBezTo>
                  <a:cubicBezTo>
                    <a:pt x="104970" y="24608"/>
                    <a:pt x="109968" y="23070"/>
                    <a:pt x="115351" y="23070"/>
                  </a:cubicBezTo>
                  <a:cubicBezTo>
                    <a:pt x="120734" y="23455"/>
                    <a:pt x="125733" y="24608"/>
                    <a:pt x="130731" y="26531"/>
                  </a:cubicBezTo>
                  <a:cubicBezTo>
                    <a:pt x="138037" y="29607"/>
                    <a:pt x="145727" y="31145"/>
                    <a:pt x="153802" y="31529"/>
                  </a:cubicBezTo>
                  <a:cubicBezTo>
                    <a:pt x="161876" y="31145"/>
                    <a:pt x="169566" y="29607"/>
                    <a:pt x="176872" y="26531"/>
                  </a:cubicBezTo>
                  <a:cubicBezTo>
                    <a:pt x="181870" y="24608"/>
                    <a:pt x="186869" y="23070"/>
                    <a:pt x="192252" y="23070"/>
                  </a:cubicBezTo>
                  <a:cubicBezTo>
                    <a:pt x="197635" y="23455"/>
                    <a:pt x="202634" y="24608"/>
                    <a:pt x="207632" y="26531"/>
                  </a:cubicBezTo>
                  <a:cubicBezTo>
                    <a:pt x="214938" y="29607"/>
                    <a:pt x="222628" y="31145"/>
                    <a:pt x="230703" y="31529"/>
                  </a:cubicBezTo>
                  <a:lnTo>
                    <a:pt x="230703" y="31529"/>
                  </a:lnTo>
                  <a:cubicBezTo>
                    <a:pt x="238777" y="31145"/>
                    <a:pt x="246467" y="29607"/>
                    <a:pt x="253773" y="26531"/>
                  </a:cubicBezTo>
                  <a:cubicBezTo>
                    <a:pt x="258771" y="24608"/>
                    <a:pt x="263770" y="23070"/>
                    <a:pt x="269153" y="23070"/>
                  </a:cubicBezTo>
                  <a:cubicBezTo>
                    <a:pt x="274536" y="23455"/>
                    <a:pt x="279535" y="24608"/>
                    <a:pt x="284533" y="26531"/>
                  </a:cubicBezTo>
                  <a:cubicBezTo>
                    <a:pt x="291839" y="29607"/>
                    <a:pt x="299529" y="31145"/>
                    <a:pt x="307603" y="31529"/>
                  </a:cubicBezTo>
                  <a:lnTo>
                    <a:pt x="307603" y="8459"/>
                  </a:lnTo>
                  <a:cubicBezTo>
                    <a:pt x="302220" y="8075"/>
                    <a:pt x="297222" y="6921"/>
                    <a:pt x="292223" y="4999"/>
                  </a:cubicBezTo>
                  <a:close/>
                </a:path>
              </a:pathLst>
            </a:custGeom>
            <a:solidFill>
              <a:schemeClr val="bg1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Graphic 31" descr="Trophy">
            <a:extLst>
              <a:ext uri="{FF2B5EF4-FFF2-40B4-BE49-F238E27FC236}">
                <a16:creationId xmlns:a16="http://schemas.microsoft.com/office/drawing/2014/main" id="{65607EE9-C401-444D-B0FE-A42339357DD5}"/>
              </a:ext>
            </a:extLst>
          </p:cNvPr>
          <p:cNvSpPr/>
          <p:nvPr/>
        </p:nvSpPr>
        <p:spPr>
          <a:xfrm>
            <a:off x="3947531" y="3971813"/>
            <a:ext cx="500062" cy="563641"/>
          </a:xfrm>
          <a:custGeom>
            <a:avLst/>
            <a:gdLst>
              <a:gd name="connsiteX0" fmla="*/ 427911 w 500062"/>
              <a:gd name="connsiteY0" fmla="*/ 271463 h 563641"/>
              <a:gd name="connsiteX1" fmla="*/ 327898 w 500062"/>
              <a:gd name="connsiteY1" fmla="*/ 319326 h 563641"/>
              <a:gd name="connsiteX2" fmla="*/ 370761 w 500062"/>
              <a:gd name="connsiteY2" fmla="*/ 275749 h 563641"/>
              <a:gd name="connsiteX3" fmla="*/ 387191 w 500062"/>
              <a:gd name="connsiteY3" fmla="*/ 254317 h 563641"/>
              <a:gd name="connsiteX4" fmla="*/ 406479 w 500062"/>
              <a:gd name="connsiteY4" fmla="*/ 186452 h 563641"/>
              <a:gd name="connsiteX5" fmla="*/ 406479 w 500062"/>
              <a:gd name="connsiteY5" fmla="*/ 93583 h 563641"/>
              <a:gd name="connsiteX6" fmla="*/ 456486 w 500062"/>
              <a:gd name="connsiteY6" fmla="*/ 93583 h 563641"/>
              <a:gd name="connsiteX7" fmla="*/ 456486 w 500062"/>
              <a:gd name="connsiteY7" fmla="*/ 202168 h 563641"/>
              <a:gd name="connsiteX8" fmla="*/ 427911 w 500062"/>
              <a:gd name="connsiteY8" fmla="*/ 271463 h 563641"/>
              <a:gd name="connsiteX9" fmla="*/ 72866 w 500062"/>
              <a:gd name="connsiteY9" fmla="*/ 271463 h 563641"/>
              <a:gd name="connsiteX10" fmla="*/ 42863 w 500062"/>
              <a:gd name="connsiteY10" fmla="*/ 202168 h 563641"/>
              <a:gd name="connsiteX11" fmla="*/ 42863 w 500062"/>
              <a:gd name="connsiteY11" fmla="*/ 92869 h 563641"/>
              <a:gd name="connsiteX12" fmla="*/ 92869 w 500062"/>
              <a:gd name="connsiteY12" fmla="*/ 92869 h 563641"/>
              <a:gd name="connsiteX13" fmla="*/ 92869 w 500062"/>
              <a:gd name="connsiteY13" fmla="*/ 185738 h 563641"/>
              <a:gd name="connsiteX14" fmla="*/ 112157 w 500062"/>
              <a:gd name="connsiteY14" fmla="*/ 253603 h 563641"/>
              <a:gd name="connsiteX15" fmla="*/ 128588 w 500062"/>
              <a:gd name="connsiteY15" fmla="*/ 275034 h 563641"/>
              <a:gd name="connsiteX16" fmla="*/ 171450 w 500062"/>
              <a:gd name="connsiteY16" fmla="*/ 318611 h 563641"/>
              <a:gd name="connsiteX17" fmla="*/ 72866 w 500062"/>
              <a:gd name="connsiteY17" fmla="*/ 271463 h 563641"/>
              <a:gd name="connsiteX18" fmla="*/ 500063 w 500062"/>
              <a:gd name="connsiteY18" fmla="*/ 200025 h 563641"/>
              <a:gd name="connsiteX19" fmla="*/ 500063 w 500062"/>
              <a:gd name="connsiteY19" fmla="*/ 50006 h 563641"/>
              <a:gd name="connsiteX20" fmla="*/ 407194 w 500062"/>
              <a:gd name="connsiteY20" fmla="*/ 50006 h 563641"/>
              <a:gd name="connsiteX21" fmla="*/ 407194 w 500062"/>
              <a:gd name="connsiteY21" fmla="*/ 0 h 563641"/>
              <a:gd name="connsiteX22" fmla="*/ 250031 w 500062"/>
              <a:gd name="connsiteY22" fmla="*/ 0 h 563641"/>
              <a:gd name="connsiteX23" fmla="*/ 92869 w 500062"/>
              <a:gd name="connsiteY23" fmla="*/ 0 h 563641"/>
              <a:gd name="connsiteX24" fmla="*/ 92869 w 500062"/>
              <a:gd name="connsiteY24" fmla="*/ 50006 h 563641"/>
              <a:gd name="connsiteX25" fmla="*/ 0 w 500062"/>
              <a:gd name="connsiteY25" fmla="*/ 50006 h 563641"/>
              <a:gd name="connsiteX26" fmla="*/ 0 w 500062"/>
              <a:gd name="connsiteY26" fmla="*/ 199311 h 563641"/>
              <a:gd name="connsiteX27" fmla="*/ 40719 w 500062"/>
              <a:gd name="connsiteY27" fmla="*/ 299323 h 563641"/>
              <a:gd name="connsiteX28" fmla="*/ 211455 w 500062"/>
              <a:gd name="connsiteY28" fmla="*/ 363617 h 563641"/>
              <a:gd name="connsiteX29" fmla="*/ 221456 w 500062"/>
              <a:gd name="connsiteY29" fmla="*/ 399336 h 563641"/>
              <a:gd name="connsiteX30" fmla="*/ 221456 w 500062"/>
              <a:gd name="connsiteY30" fmla="*/ 492204 h 563641"/>
              <a:gd name="connsiteX31" fmla="*/ 185738 w 500062"/>
              <a:gd name="connsiteY31" fmla="*/ 492204 h 563641"/>
              <a:gd name="connsiteX32" fmla="*/ 157163 w 500062"/>
              <a:gd name="connsiteY32" fmla="*/ 520779 h 563641"/>
              <a:gd name="connsiteX33" fmla="*/ 121444 w 500062"/>
              <a:gd name="connsiteY33" fmla="*/ 520779 h 563641"/>
              <a:gd name="connsiteX34" fmla="*/ 92869 w 500062"/>
              <a:gd name="connsiteY34" fmla="*/ 549354 h 563641"/>
              <a:gd name="connsiteX35" fmla="*/ 92869 w 500062"/>
              <a:gd name="connsiteY35" fmla="*/ 563642 h 563641"/>
              <a:gd name="connsiteX36" fmla="*/ 407194 w 500062"/>
              <a:gd name="connsiteY36" fmla="*/ 563642 h 563641"/>
              <a:gd name="connsiteX37" fmla="*/ 407194 w 500062"/>
              <a:gd name="connsiteY37" fmla="*/ 549354 h 563641"/>
              <a:gd name="connsiteX38" fmla="*/ 378619 w 500062"/>
              <a:gd name="connsiteY38" fmla="*/ 520779 h 563641"/>
              <a:gd name="connsiteX39" fmla="*/ 342900 w 500062"/>
              <a:gd name="connsiteY39" fmla="*/ 520779 h 563641"/>
              <a:gd name="connsiteX40" fmla="*/ 314325 w 500062"/>
              <a:gd name="connsiteY40" fmla="*/ 492204 h 563641"/>
              <a:gd name="connsiteX41" fmla="*/ 278606 w 500062"/>
              <a:gd name="connsiteY41" fmla="*/ 492204 h 563641"/>
              <a:gd name="connsiteX42" fmla="*/ 278606 w 500062"/>
              <a:gd name="connsiteY42" fmla="*/ 400050 h 563641"/>
              <a:gd name="connsiteX43" fmla="*/ 288608 w 500062"/>
              <a:gd name="connsiteY43" fmla="*/ 364331 h 563641"/>
              <a:gd name="connsiteX44" fmla="*/ 459343 w 500062"/>
              <a:gd name="connsiteY44" fmla="*/ 300038 h 563641"/>
              <a:gd name="connsiteX45" fmla="*/ 500063 w 500062"/>
              <a:gd name="connsiteY45" fmla="*/ 200025 h 563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00062" h="563641">
                <a:moveTo>
                  <a:pt x="427911" y="271463"/>
                </a:moveTo>
                <a:cubicBezTo>
                  <a:pt x="402908" y="297180"/>
                  <a:pt x="379333" y="313611"/>
                  <a:pt x="327898" y="319326"/>
                </a:cubicBezTo>
                <a:cubicBezTo>
                  <a:pt x="341471" y="305753"/>
                  <a:pt x="357188" y="292179"/>
                  <a:pt x="370761" y="275749"/>
                </a:cubicBezTo>
                <a:cubicBezTo>
                  <a:pt x="376476" y="269319"/>
                  <a:pt x="387191" y="255032"/>
                  <a:pt x="387191" y="254317"/>
                </a:cubicBezTo>
                <a:cubicBezTo>
                  <a:pt x="399336" y="234315"/>
                  <a:pt x="406479" y="211455"/>
                  <a:pt x="406479" y="186452"/>
                </a:cubicBezTo>
                <a:lnTo>
                  <a:pt x="406479" y="93583"/>
                </a:lnTo>
                <a:lnTo>
                  <a:pt x="456486" y="93583"/>
                </a:lnTo>
                <a:lnTo>
                  <a:pt x="456486" y="202168"/>
                </a:lnTo>
                <a:cubicBezTo>
                  <a:pt x="457200" y="203597"/>
                  <a:pt x="458629" y="239316"/>
                  <a:pt x="427911" y="271463"/>
                </a:cubicBezTo>
                <a:close/>
                <a:moveTo>
                  <a:pt x="72866" y="271463"/>
                </a:moveTo>
                <a:cubicBezTo>
                  <a:pt x="41434" y="239316"/>
                  <a:pt x="42863" y="203597"/>
                  <a:pt x="42863" y="202168"/>
                </a:cubicBezTo>
                <a:lnTo>
                  <a:pt x="42863" y="92869"/>
                </a:lnTo>
                <a:lnTo>
                  <a:pt x="92869" y="92869"/>
                </a:lnTo>
                <a:lnTo>
                  <a:pt x="92869" y="185738"/>
                </a:lnTo>
                <a:cubicBezTo>
                  <a:pt x="92869" y="210741"/>
                  <a:pt x="100013" y="233601"/>
                  <a:pt x="112157" y="253603"/>
                </a:cubicBezTo>
                <a:cubicBezTo>
                  <a:pt x="112157" y="254317"/>
                  <a:pt x="122873" y="269319"/>
                  <a:pt x="128588" y="275034"/>
                </a:cubicBezTo>
                <a:cubicBezTo>
                  <a:pt x="142875" y="291465"/>
                  <a:pt x="157877" y="305038"/>
                  <a:pt x="171450" y="318611"/>
                </a:cubicBezTo>
                <a:cubicBezTo>
                  <a:pt x="121444" y="312896"/>
                  <a:pt x="97155" y="296466"/>
                  <a:pt x="72866" y="271463"/>
                </a:cubicBezTo>
                <a:close/>
                <a:moveTo>
                  <a:pt x="500063" y="200025"/>
                </a:moveTo>
                <a:lnTo>
                  <a:pt x="500063" y="50006"/>
                </a:lnTo>
                <a:lnTo>
                  <a:pt x="407194" y="50006"/>
                </a:lnTo>
                <a:lnTo>
                  <a:pt x="407194" y="0"/>
                </a:lnTo>
                <a:lnTo>
                  <a:pt x="250031" y="0"/>
                </a:lnTo>
                <a:lnTo>
                  <a:pt x="92869" y="0"/>
                </a:lnTo>
                <a:lnTo>
                  <a:pt x="92869" y="50006"/>
                </a:lnTo>
                <a:lnTo>
                  <a:pt x="0" y="50006"/>
                </a:lnTo>
                <a:lnTo>
                  <a:pt x="0" y="199311"/>
                </a:lnTo>
                <a:cubicBezTo>
                  <a:pt x="0" y="206454"/>
                  <a:pt x="0" y="255746"/>
                  <a:pt x="40719" y="299323"/>
                </a:cubicBezTo>
                <a:cubicBezTo>
                  <a:pt x="80010" y="340757"/>
                  <a:pt x="127873" y="362188"/>
                  <a:pt x="211455" y="363617"/>
                </a:cubicBezTo>
                <a:cubicBezTo>
                  <a:pt x="217884" y="374333"/>
                  <a:pt x="221456" y="386477"/>
                  <a:pt x="221456" y="399336"/>
                </a:cubicBezTo>
                <a:lnTo>
                  <a:pt x="221456" y="492204"/>
                </a:lnTo>
                <a:lnTo>
                  <a:pt x="185738" y="492204"/>
                </a:lnTo>
                <a:cubicBezTo>
                  <a:pt x="170021" y="492204"/>
                  <a:pt x="157163" y="505063"/>
                  <a:pt x="157163" y="520779"/>
                </a:cubicBezTo>
                <a:lnTo>
                  <a:pt x="121444" y="520779"/>
                </a:lnTo>
                <a:cubicBezTo>
                  <a:pt x="105727" y="520779"/>
                  <a:pt x="92869" y="533638"/>
                  <a:pt x="92869" y="549354"/>
                </a:cubicBezTo>
                <a:lnTo>
                  <a:pt x="92869" y="563642"/>
                </a:lnTo>
                <a:lnTo>
                  <a:pt x="407194" y="563642"/>
                </a:lnTo>
                <a:lnTo>
                  <a:pt x="407194" y="549354"/>
                </a:lnTo>
                <a:cubicBezTo>
                  <a:pt x="407194" y="533638"/>
                  <a:pt x="394335" y="520779"/>
                  <a:pt x="378619" y="520779"/>
                </a:cubicBezTo>
                <a:lnTo>
                  <a:pt x="342900" y="520779"/>
                </a:lnTo>
                <a:cubicBezTo>
                  <a:pt x="342900" y="505063"/>
                  <a:pt x="330041" y="492204"/>
                  <a:pt x="314325" y="492204"/>
                </a:cubicBezTo>
                <a:lnTo>
                  <a:pt x="278606" y="492204"/>
                </a:lnTo>
                <a:lnTo>
                  <a:pt x="278606" y="400050"/>
                </a:lnTo>
                <a:cubicBezTo>
                  <a:pt x="278606" y="387191"/>
                  <a:pt x="282178" y="375047"/>
                  <a:pt x="288608" y="364331"/>
                </a:cubicBezTo>
                <a:cubicBezTo>
                  <a:pt x="372189" y="362903"/>
                  <a:pt x="420053" y="340757"/>
                  <a:pt x="459343" y="300038"/>
                </a:cubicBezTo>
                <a:cubicBezTo>
                  <a:pt x="500063" y="257175"/>
                  <a:pt x="500063" y="207169"/>
                  <a:pt x="500063" y="200025"/>
                </a:cubicBezTo>
                <a:close/>
              </a:path>
            </a:pathLst>
          </a:custGeom>
          <a:solidFill>
            <a:srgbClr val="000000"/>
          </a:solidFill>
          <a:ln w="71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">
            <a:extLst>
              <a:ext uri="{FF2B5EF4-FFF2-40B4-BE49-F238E27FC236}">
                <a16:creationId xmlns:a16="http://schemas.microsoft.com/office/drawing/2014/main" id="{1E5187CE-3A0E-45D3-8EF2-95FBDC38F5BA}"/>
              </a:ext>
            </a:extLst>
          </p:cNvPr>
          <p:cNvSpPr/>
          <p:nvPr/>
        </p:nvSpPr>
        <p:spPr>
          <a:xfrm>
            <a:off x="4194477" y="4794158"/>
            <a:ext cx="747842" cy="4773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889" extrusionOk="0">
                <a:moveTo>
                  <a:pt x="0" y="9401"/>
                </a:moveTo>
                <a:lnTo>
                  <a:pt x="0" y="9401"/>
                </a:lnTo>
                <a:cubicBezTo>
                  <a:pt x="0" y="16550"/>
                  <a:pt x="4848" y="21600"/>
                  <a:pt x="9534" y="19347"/>
                </a:cubicBezTo>
                <a:cubicBezTo>
                  <a:pt x="14113" y="17171"/>
                  <a:pt x="18260" y="13442"/>
                  <a:pt x="21600" y="8624"/>
                </a:cubicBezTo>
                <a:lnTo>
                  <a:pt x="15621" y="0"/>
                </a:lnTo>
                <a:cubicBezTo>
                  <a:pt x="11635" y="5827"/>
                  <a:pt x="6087" y="9401"/>
                  <a:pt x="0" y="940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8265431-D8C0-4B14-BBDE-71771B98F617}"/>
              </a:ext>
            </a:extLst>
          </p:cNvPr>
          <p:cNvSpPr/>
          <p:nvPr/>
        </p:nvSpPr>
        <p:spPr>
          <a:xfrm>
            <a:off x="4735311" y="4253326"/>
            <a:ext cx="826176" cy="843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76" extrusionOk="0">
                <a:moveTo>
                  <a:pt x="13457" y="0"/>
                </a:moveTo>
                <a:lnTo>
                  <a:pt x="5851" y="0"/>
                </a:lnTo>
                <a:cubicBezTo>
                  <a:pt x="5851" y="5184"/>
                  <a:pt x="3608" y="9822"/>
                  <a:pt x="0" y="13233"/>
                </a:cubicBezTo>
                <a:lnTo>
                  <a:pt x="5412" y="18280"/>
                </a:lnTo>
                <a:lnTo>
                  <a:pt x="5949" y="18781"/>
                </a:lnTo>
                <a:cubicBezTo>
                  <a:pt x="8972" y="21600"/>
                  <a:pt x="13945" y="21009"/>
                  <a:pt x="16188" y="17644"/>
                </a:cubicBezTo>
                <a:cubicBezTo>
                  <a:pt x="19601" y="12505"/>
                  <a:pt x="21600" y="6457"/>
                  <a:pt x="21600" y="0"/>
                </a:cubicBezTo>
                <a:lnTo>
                  <a:pt x="1345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F47FD86D-E09D-4149-BE0F-D4200F932F1A}"/>
              </a:ext>
            </a:extLst>
          </p:cNvPr>
          <p:cNvSpPr/>
          <p:nvPr/>
        </p:nvSpPr>
        <p:spPr>
          <a:xfrm>
            <a:off x="4691009" y="4794158"/>
            <a:ext cx="251310" cy="251496"/>
          </a:xfrm>
          <a:custGeom>
            <a:avLst/>
            <a:gdLst>
              <a:gd name="connsiteX0" fmla="*/ 59071 w 335080"/>
              <a:gd name="connsiteY0" fmla="*/ 0 h 335328"/>
              <a:gd name="connsiteX1" fmla="*/ 335080 w 335080"/>
              <a:gd name="connsiteY1" fmla="*/ 275998 h 335328"/>
              <a:gd name="connsiteX2" fmla="*/ 268408 w 335080"/>
              <a:gd name="connsiteY2" fmla="*/ 335328 h 335328"/>
              <a:gd name="connsiteX3" fmla="*/ 0 w 335080"/>
              <a:gd name="connsiteY3" fmla="*/ 66938 h 335328"/>
              <a:gd name="connsiteX4" fmla="*/ 41663 w 335080"/>
              <a:gd name="connsiteY4" fmla="*/ 16007 h 33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80" h="335328">
                <a:moveTo>
                  <a:pt x="59071" y="0"/>
                </a:moveTo>
                <a:lnTo>
                  <a:pt x="335080" y="275998"/>
                </a:lnTo>
                <a:lnTo>
                  <a:pt x="268408" y="335328"/>
                </a:lnTo>
                <a:lnTo>
                  <a:pt x="0" y="66938"/>
                </a:lnTo>
                <a:lnTo>
                  <a:pt x="41663" y="16007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E2F16CA-3922-4843-AAD9-F8544DA9004A}"/>
              </a:ext>
            </a:extLst>
          </p:cNvPr>
          <p:cNvSpPr/>
          <p:nvPr/>
        </p:nvSpPr>
        <p:spPr>
          <a:xfrm>
            <a:off x="4954383" y="4253326"/>
            <a:ext cx="607104" cy="83657"/>
          </a:xfrm>
          <a:custGeom>
            <a:avLst/>
            <a:gdLst>
              <a:gd name="connsiteX0" fmla="*/ 6297 w 809472"/>
              <a:gd name="connsiteY0" fmla="*/ 0 h 111542"/>
              <a:gd name="connsiteX1" fmla="*/ 394191 w 809472"/>
              <a:gd name="connsiteY1" fmla="*/ 0 h 111542"/>
              <a:gd name="connsiteX2" fmla="*/ 809472 w 809472"/>
              <a:gd name="connsiteY2" fmla="*/ 0 h 111542"/>
              <a:gd name="connsiteX3" fmla="*/ 805462 w 809472"/>
              <a:gd name="connsiteY3" fmla="*/ 111542 h 111542"/>
              <a:gd name="connsiteX4" fmla="*/ 781589 w 809472"/>
              <a:gd name="connsiteY4" fmla="*/ 111542 h 111542"/>
              <a:gd name="connsiteX5" fmla="*/ 368816 w 809472"/>
              <a:gd name="connsiteY5" fmla="*/ 111542 h 111542"/>
              <a:gd name="connsiteX6" fmla="*/ 0 w 809472"/>
              <a:gd name="connsiteY6" fmla="*/ 111542 h 111542"/>
              <a:gd name="connsiteX7" fmla="*/ 1022 w 809472"/>
              <a:gd name="connsiteY7" fmla="*/ 104832 h 111542"/>
              <a:gd name="connsiteX8" fmla="*/ 6297 w 809472"/>
              <a:gd name="connsiteY8" fmla="*/ 0 h 11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472" h="111542">
                <a:moveTo>
                  <a:pt x="6297" y="0"/>
                </a:moveTo>
                <a:lnTo>
                  <a:pt x="394191" y="0"/>
                </a:lnTo>
                <a:lnTo>
                  <a:pt x="809472" y="0"/>
                </a:lnTo>
                <a:lnTo>
                  <a:pt x="805462" y="111542"/>
                </a:lnTo>
                <a:lnTo>
                  <a:pt x="781589" y="111542"/>
                </a:lnTo>
                <a:lnTo>
                  <a:pt x="368816" y="111542"/>
                </a:lnTo>
                <a:lnTo>
                  <a:pt x="0" y="111542"/>
                </a:lnTo>
                <a:lnTo>
                  <a:pt x="1022" y="104832"/>
                </a:lnTo>
                <a:cubicBezTo>
                  <a:pt x="4509" y="70403"/>
                  <a:pt x="6297" y="35435"/>
                  <a:pt x="6297" y="0"/>
                </a:cubicBez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Shell Diagram with 6 Parts – Slide Template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A0AF3C-40E2-452B-8851-FFA62D09AA79}"/>
              </a:ext>
            </a:extLst>
          </p:cNvPr>
          <p:cNvSpPr/>
          <p:nvPr/>
        </p:nvSpPr>
        <p:spPr>
          <a:xfrm>
            <a:off x="3428564" y="3488699"/>
            <a:ext cx="1534851" cy="1534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24" y="3149"/>
                </a:moveTo>
                <a:cubicBezTo>
                  <a:pt x="16482" y="1207"/>
                  <a:pt x="13779" y="0"/>
                  <a:pt x="10787" y="0"/>
                </a:cubicBezTo>
                <a:cubicBezTo>
                  <a:pt x="7795" y="0"/>
                  <a:pt x="5118" y="1207"/>
                  <a:pt x="3149" y="3149"/>
                </a:cubicBezTo>
                <a:cubicBezTo>
                  <a:pt x="1207" y="5092"/>
                  <a:pt x="0" y="7795"/>
                  <a:pt x="0" y="10787"/>
                </a:cubicBezTo>
                <a:lnTo>
                  <a:pt x="1758" y="10787"/>
                </a:lnTo>
                <a:cubicBezTo>
                  <a:pt x="1758" y="8294"/>
                  <a:pt x="2782" y="6036"/>
                  <a:pt x="4409" y="4383"/>
                </a:cubicBezTo>
                <a:cubicBezTo>
                  <a:pt x="6037" y="2730"/>
                  <a:pt x="8320" y="1732"/>
                  <a:pt x="10813" y="1732"/>
                </a:cubicBezTo>
                <a:cubicBezTo>
                  <a:pt x="13306" y="1732"/>
                  <a:pt x="15564" y="2756"/>
                  <a:pt x="17217" y="4383"/>
                </a:cubicBezTo>
                <a:cubicBezTo>
                  <a:pt x="18844" y="6010"/>
                  <a:pt x="19868" y="8294"/>
                  <a:pt x="19868" y="10787"/>
                </a:cubicBezTo>
                <a:cubicBezTo>
                  <a:pt x="19868" y="13280"/>
                  <a:pt x="18844" y="15537"/>
                  <a:pt x="17217" y="17191"/>
                </a:cubicBezTo>
                <a:cubicBezTo>
                  <a:pt x="15590" y="18818"/>
                  <a:pt x="13306" y="19842"/>
                  <a:pt x="10813" y="19842"/>
                </a:cubicBezTo>
                <a:lnTo>
                  <a:pt x="10813" y="21600"/>
                </a:lnTo>
                <a:cubicBezTo>
                  <a:pt x="13805" y="21600"/>
                  <a:pt x="16482" y="20393"/>
                  <a:pt x="18451" y="18451"/>
                </a:cubicBezTo>
                <a:cubicBezTo>
                  <a:pt x="20419" y="16508"/>
                  <a:pt x="21600" y="13805"/>
                  <a:pt x="21600" y="10813"/>
                </a:cubicBezTo>
                <a:cubicBezTo>
                  <a:pt x="21600" y="7821"/>
                  <a:pt x="20393" y="5092"/>
                  <a:pt x="18424" y="314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6B50242-12EB-40AC-B68C-3AC38D2C9F5F}"/>
              </a:ext>
            </a:extLst>
          </p:cNvPr>
          <p:cNvGrpSpPr/>
          <p:nvPr/>
        </p:nvGrpSpPr>
        <p:grpSpPr>
          <a:xfrm>
            <a:off x="500326" y="4407261"/>
            <a:ext cx="2842382" cy="1106114"/>
            <a:chOff x="8921977" y="1312837"/>
            <a:chExt cx="2926080" cy="14748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A9932A-6457-49A3-8E8F-04464606D9A5}"/>
                </a:ext>
              </a:extLst>
            </p:cNvPr>
            <p:cNvSpPr txBox="1"/>
            <p:nvPr/>
          </p:nvSpPr>
          <p:spPr>
            <a:xfrm>
              <a:off x="8921978" y="1312837"/>
              <a:ext cx="2514526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6AAC75-F65F-4D03-A7FB-D7BA36DD5A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5E6CE02-0CAB-4B38-B669-24FF1C0C38CA}"/>
              </a:ext>
            </a:extLst>
          </p:cNvPr>
          <p:cNvGrpSpPr/>
          <p:nvPr/>
        </p:nvGrpSpPr>
        <p:grpSpPr>
          <a:xfrm>
            <a:off x="7575710" y="1547983"/>
            <a:ext cx="1156468" cy="983003"/>
            <a:chOff x="332936" y="2638026"/>
            <a:chExt cx="2975111" cy="131067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30560C-3F0A-4059-8074-28F56C200E77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1FBA7D-96AC-4BA1-A686-705865A7464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2BCFF75-A840-48D1-ADBF-7419BA766950}"/>
              </a:ext>
            </a:extLst>
          </p:cNvPr>
          <p:cNvGrpSpPr/>
          <p:nvPr/>
        </p:nvGrpSpPr>
        <p:grpSpPr>
          <a:xfrm>
            <a:off x="7575710" y="2924232"/>
            <a:ext cx="1156468" cy="983003"/>
            <a:chOff x="332936" y="2638026"/>
            <a:chExt cx="2975111" cy="131067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9011EE-1F16-4FB5-B561-9DD2125980E2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FBB1785-133F-4562-BBDF-40BC02A4EBF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03F1551-98AB-4A56-8D14-6531A2644610}"/>
              </a:ext>
            </a:extLst>
          </p:cNvPr>
          <p:cNvGrpSpPr/>
          <p:nvPr/>
        </p:nvGrpSpPr>
        <p:grpSpPr>
          <a:xfrm>
            <a:off x="7575710" y="4300481"/>
            <a:ext cx="1156468" cy="983003"/>
            <a:chOff x="332936" y="2638026"/>
            <a:chExt cx="2975111" cy="131067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8501B8E-410E-414D-AF6A-CEC969767A58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CA534A-59A7-4017-BBF4-039411AFF49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4B2C19-493E-4EC5-A0A4-69339A55F80E}"/>
              </a:ext>
            </a:extLst>
          </p:cNvPr>
          <p:cNvGrpSpPr/>
          <p:nvPr/>
        </p:nvGrpSpPr>
        <p:grpSpPr>
          <a:xfrm>
            <a:off x="6174927" y="1547983"/>
            <a:ext cx="1156468" cy="983003"/>
            <a:chOff x="332936" y="2638026"/>
            <a:chExt cx="2975111" cy="131067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94B3A85-EA80-4F77-ACB3-2E664D2699C3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DFFC32-FE00-4383-8776-69180ED0F5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B35578E-8C54-4B16-BB17-C60AAE93F177}"/>
              </a:ext>
            </a:extLst>
          </p:cNvPr>
          <p:cNvGrpSpPr/>
          <p:nvPr/>
        </p:nvGrpSpPr>
        <p:grpSpPr>
          <a:xfrm>
            <a:off x="6174927" y="2924232"/>
            <a:ext cx="1156468" cy="983003"/>
            <a:chOff x="332936" y="2638026"/>
            <a:chExt cx="2975111" cy="131067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E913F5F-96EC-4BF9-A221-0CF8EBCAC6DD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700E0F0-133E-48F5-B67B-403FA55CB39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3B37136-F9E7-4025-A5E6-F341464B83E4}"/>
              </a:ext>
            </a:extLst>
          </p:cNvPr>
          <p:cNvGrpSpPr/>
          <p:nvPr/>
        </p:nvGrpSpPr>
        <p:grpSpPr>
          <a:xfrm>
            <a:off x="6174927" y="4300481"/>
            <a:ext cx="1156468" cy="983003"/>
            <a:chOff x="332936" y="2638026"/>
            <a:chExt cx="2975111" cy="131067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D9870C3-899B-4C3C-A500-52BE9E2183A1}"/>
                </a:ext>
              </a:extLst>
            </p:cNvPr>
            <p:cNvSpPr txBox="1"/>
            <p:nvPr/>
          </p:nvSpPr>
          <p:spPr>
            <a:xfrm>
              <a:off x="332936" y="2638026"/>
              <a:ext cx="2926080" cy="4514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6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2235831-D460-40D7-998E-33D1B55F5444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D13B1635-80A5-4263-A4D7-0786B1B63D48}"/>
              </a:ext>
            </a:extLst>
          </p:cNvPr>
          <p:cNvSpPr/>
          <p:nvPr/>
        </p:nvSpPr>
        <p:spPr>
          <a:xfrm>
            <a:off x="4721563" y="3023047"/>
            <a:ext cx="1195301" cy="12457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01" h="21600" extrusionOk="0">
                <a:moveTo>
                  <a:pt x="12470" y="0"/>
                </a:moveTo>
                <a:lnTo>
                  <a:pt x="7542" y="4818"/>
                </a:lnTo>
                <a:lnTo>
                  <a:pt x="3672" y="8601"/>
                </a:lnTo>
                <a:lnTo>
                  <a:pt x="0" y="12190"/>
                </a:lnTo>
                <a:cubicBezTo>
                  <a:pt x="2448" y="14583"/>
                  <a:pt x="3969" y="17914"/>
                  <a:pt x="3969" y="21600"/>
                </a:cubicBezTo>
                <a:lnTo>
                  <a:pt x="9130" y="21600"/>
                </a:lnTo>
                <a:lnTo>
                  <a:pt x="14621" y="21600"/>
                </a:lnTo>
                <a:lnTo>
                  <a:pt x="16738" y="21600"/>
                </a:lnTo>
                <a:cubicBezTo>
                  <a:pt x="19483" y="21600"/>
                  <a:pt x="21600" y="19175"/>
                  <a:pt x="21137" y="16523"/>
                </a:cubicBezTo>
                <a:cubicBezTo>
                  <a:pt x="20078" y="10121"/>
                  <a:pt x="16969" y="4398"/>
                  <a:pt x="1247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3B83F2E-E1B4-4808-A7F9-8E0E9B1BE58A}"/>
              </a:ext>
            </a:extLst>
          </p:cNvPr>
          <p:cNvSpPr/>
          <p:nvPr/>
        </p:nvSpPr>
        <p:spPr>
          <a:xfrm>
            <a:off x="4726578" y="3023047"/>
            <a:ext cx="741570" cy="738792"/>
          </a:xfrm>
          <a:custGeom>
            <a:avLst/>
            <a:gdLst>
              <a:gd name="connsiteX0" fmla="*/ 930715 w 988760"/>
              <a:gd name="connsiteY0" fmla="*/ 0 h 985056"/>
              <a:gd name="connsiteX1" fmla="*/ 988760 w 988760"/>
              <a:gd name="connsiteY1" fmla="*/ 62655 h 985056"/>
              <a:gd name="connsiteX2" fmla="*/ 633399 w 988760"/>
              <a:gd name="connsiteY2" fmla="*/ 418105 h 985056"/>
              <a:gd name="connsiteX3" fmla="*/ 342384 w 988760"/>
              <a:gd name="connsiteY3" fmla="*/ 709049 h 985056"/>
              <a:gd name="connsiteX4" fmla="*/ 66400 w 988760"/>
              <a:gd name="connsiteY4" fmla="*/ 985056 h 985056"/>
              <a:gd name="connsiteX5" fmla="*/ 0 w 988760"/>
              <a:gd name="connsiteY5" fmla="*/ 930725 h 985056"/>
              <a:gd name="connsiteX6" fmla="*/ 269346 w 988760"/>
              <a:gd name="connsiteY6" fmla="*/ 661417 h 985056"/>
              <a:gd name="connsiteX7" fmla="*/ 560264 w 988760"/>
              <a:gd name="connsiteY7" fmla="*/ 370505 h 985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88760" h="985056">
                <a:moveTo>
                  <a:pt x="930715" y="0"/>
                </a:moveTo>
                <a:lnTo>
                  <a:pt x="988760" y="62655"/>
                </a:lnTo>
                <a:lnTo>
                  <a:pt x="633399" y="418105"/>
                </a:lnTo>
                <a:lnTo>
                  <a:pt x="342384" y="709049"/>
                </a:lnTo>
                <a:lnTo>
                  <a:pt x="66400" y="985056"/>
                </a:lnTo>
                <a:lnTo>
                  <a:pt x="0" y="930725"/>
                </a:lnTo>
                <a:lnTo>
                  <a:pt x="269346" y="661417"/>
                </a:lnTo>
                <a:lnTo>
                  <a:pt x="560264" y="370505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A4C15A8-F961-4907-AEFF-4DFCA72DDC7E}"/>
              </a:ext>
            </a:extLst>
          </p:cNvPr>
          <p:cNvSpPr/>
          <p:nvPr/>
        </p:nvSpPr>
        <p:spPr>
          <a:xfrm>
            <a:off x="4194477" y="2034042"/>
            <a:ext cx="1459429" cy="16803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3" h="21600" extrusionOk="0">
                <a:moveTo>
                  <a:pt x="0" y="0"/>
                </a:moveTo>
                <a:lnTo>
                  <a:pt x="0" y="5969"/>
                </a:lnTo>
                <a:lnTo>
                  <a:pt x="0" y="11004"/>
                </a:lnTo>
                <a:lnTo>
                  <a:pt x="0" y="14983"/>
                </a:lnTo>
                <a:lnTo>
                  <a:pt x="0" y="18723"/>
                </a:lnTo>
                <a:cubicBezTo>
                  <a:pt x="3074" y="18723"/>
                  <a:pt x="5825" y="19826"/>
                  <a:pt x="7847" y="21600"/>
                </a:cubicBezTo>
                <a:lnTo>
                  <a:pt x="10840" y="18939"/>
                </a:lnTo>
                <a:lnTo>
                  <a:pt x="13996" y="16134"/>
                </a:lnTo>
                <a:lnTo>
                  <a:pt x="18013" y="12562"/>
                </a:lnTo>
                <a:lnTo>
                  <a:pt x="20036" y="10764"/>
                </a:lnTo>
                <a:cubicBezTo>
                  <a:pt x="21600" y="9374"/>
                  <a:pt x="21411" y="7096"/>
                  <a:pt x="19685" y="5897"/>
                </a:cubicBezTo>
                <a:cubicBezTo>
                  <a:pt x="14211" y="2230"/>
                  <a:pt x="7389" y="0"/>
                  <a:pt x="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25F6320-9944-482C-8EE3-6091B5D2D563}"/>
              </a:ext>
            </a:extLst>
          </p:cNvPr>
          <p:cNvSpPr/>
          <p:nvPr/>
        </p:nvSpPr>
        <p:spPr>
          <a:xfrm>
            <a:off x="4194477" y="2034042"/>
            <a:ext cx="58983" cy="1459477"/>
          </a:xfrm>
          <a:custGeom>
            <a:avLst/>
            <a:gdLst>
              <a:gd name="connsiteX0" fmla="*/ 0 w 78644"/>
              <a:gd name="connsiteY0" fmla="*/ 0 h 1945969"/>
              <a:gd name="connsiteX1" fmla="*/ 78644 w 78644"/>
              <a:gd name="connsiteY1" fmla="*/ 3322 h 1945969"/>
              <a:gd name="connsiteX2" fmla="*/ 78644 w 78644"/>
              <a:gd name="connsiteY2" fmla="*/ 6040 h 1945969"/>
              <a:gd name="connsiteX3" fmla="*/ 78644 w 78644"/>
              <a:gd name="connsiteY3" fmla="*/ 625208 h 1945969"/>
              <a:gd name="connsiteX4" fmla="*/ 78644 w 78644"/>
              <a:gd name="connsiteY4" fmla="*/ 1147420 h 1945969"/>
              <a:gd name="connsiteX5" fmla="*/ 78644 w 78644"/>
              <a:gd name="connsiteY5" fmla="*/ 1560111 h 1945969"/>
              <a:gd name="connsiteX6" fmla="*/ 78644 w 78644"/>
              <a:gd name="connsiteY6" fmla="*/ 1945969 h 1945969"/>
              <a:gd name="connsiteX7" fmla="*/ 0 w 78644"/>
              <a:gd name="connsiteY7" fmla="*/ 1942011 h 1945969"/>
              <a:gd name="connsiteX8" fmla="*/ 0 w 78644"/>
              <a:gd name="connsiteY8" fmla="*/ 1554086 h 1945969"/>
              <a:gd name="connsiteX9" fmla="*/ 0 w 78644"/>
              <a:gd name="connsiteY9" fmla="*/ 1141371 h 1945969"/>
              <a:gd name="connsiteX10" fmla="*/ 0 w 78644"/>
              <a:gd name="connsiteY10" fmla="*/ 619124 h 194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44" h="1945969">
                <a:moveTo>
                  <a:pt x="0" y="0"/>
                </a:moveTo>
                <a:lnTo>
                  <a:pt x="78644" y="3322"/>
                </a:lnTo>
                <a:lnTo>
                  <a:pt x="78644" y="6040"/>
                </a:lnTo>
                <a:lnTo>
                  <a:pt x="78644" y="625208"/>
                </a:lnTo>
                <a:lnTo>
                  <a:pt x="78644" y="1147420"/>
                </a:lnTo>
                <a:lnTo>
                  <a:pt x="78644" y="1560111"/>
                </a:lnTo>
                <a:lnTo>
                  <a:pt x="78644" y="1945969"/>
                </a:lnTo>
                <a:lnTo>
                  <a:pt x="0" y="1942011"/>
                </a:lnTo>
                <a:lnTo>
                  <a:pt x="0" y="1554086"/>
                </a:lnTo>
                <a:lnTo>
                  <a:pt x="0" y="1141371"/>
                </a:lnTo>
                <a:lnTo>
                  <a:pt x="0" y="61912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5B4520A-2FC3-448F-91B0-1B49489C2F9F}"/>
              </a:ext>
            </a:extLst>
          </p:cNvPr>
          <p:cNvSpPr/>
          <p:nvPr/>
        </p:nvSpPr>
        <p:spPr>
          <a:xfrm>
            <a:off x="2294707" y="1586455"/>
            <a:ext cx="1900382" cy="21276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7" extrusionOk="0">
                <a:moveTo>
                  <a:pt x="0" y="7761"/>
                </a:moveTo>
                <a:lnTo>
                  <a:pt x="3710" y="11051"/>
                </a:lnTo>
                <a:lnTo>
                  <a:pt x="7440" y="14360"/>
                </a:lnTo>
                <a:lnTo>
                  <a:pt x="10599" y="17161"/>
                </a:lnTo>
                <a:lnTo>
                  <a:pt x="13079" y="19360"/>
                </a:lnTo>
                <a:lnTo>
                  <a:pt x="15432" y="21447"/>
                </a:lnTo>
                <a:cubicBezTo>
                  <a:pt x="17000" y="20056"/>
                  <a:pt x="19183" y="19191"/>
                  <a:pt x="21600" y="19191"/>
                </a:cubicBezTo>
                <a:lnTo>
                  <a:pt x="21600" y="16258"/>
                </a:lnTo>
                <a:lnTo>
                  <a:pt x="21600" y="13138"/>
                </a:lnTo>
                <a:lnTo>
                  <a:pt x="21600" y="9190"/>
                </a:lnTo>
                <a:lnTo>
                  <a:pt x="21600" y="4509"/>
                </a:lnTo>
                <a:lnTo>
                  <a:pt x="21600" y="2535"/>
                </a:lnTo>
                <a:cubicBezTo>
                  <a:pt x="21600" y="1031"/>
                  <a:pt x="20137" y="-153"/>
                  <a:pt x="18442" y="16"/>
                </a:cubicBezTo>
                <a:cubicBezTo>
                  <a:pt x="11277" y="618"/>
                  <a:pt x="4833" y="3475"/>
                  <a:pt x="0" y="776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6E9C82B-C7FD-4F67-BB63-3F6F6551EE6E}"/>
              </a:ext>
            </a:extLst>
          </p:cNvPr>
          <p:cNvSpPr/>
          <p:nvPr/>
        </p:nvSpPr>
        <p:spPr>
          <a:xfrm>
            <a:off x="2294707" y="2295182"/>
            <a:ext cx="1423994" cy="1418910"/>
          </a:xfrm>
          <a:custGeom>
            <a:avLst/>
            <a:gdLst>
              <a:gd name="connsiteX0" fmla="*/ 88709 w 1898658"/>
              <a:gd name="connsiteY0" fmla="*/ 0 h 1891880"/>
              <a:gd name="connsiteX1" fmla="*/ 127826 w 1898658"/>
              <a:gd name="connsiteY1" fmla="*/ 39115 h 1891880"/>
              <a:gd name="connsiteX2" fmla="*/ 563025 w 1898658"/>
              <a:gd name="connsiteY2" fmla="*/ 474231 h 1891880"/>
              <a:gd name="connsiteX3" fmla="*/ 1000566 w 1898658"/>
              <a:gd name="connsiteY3" fmla="*/ 911856 h 1891880"/>
              <a:gd name="connsiteX4" fmla="*/ 1371139 w 1898658"/>
              <a:gd name="connsiteY4" fmla="*/ 1282324 h 1891880"/>
              <a:gd name="connsiteX5" fmla="*/ 1662052 w 1898658"/>
              <a:gd name="connsiteY5" fmla="*/ 1573238 h 1891880"/>
              <a:gd name="connsiteX6" fmla="*/ 1898658 w 1898658"/>
              <a:gd name="connsiteY6" fmla="*/ 1814217 h 1891880"/>
              <a:gd name="connsiteX7" fmla="*/ 1882561 w 1898658"/>
              <a:gd name="connsiteY7" fmla="*/ 1826232 h 1891880"/>
              <a:gd name="connsiteX8" fmla="*/ 1810290 w 1898658"/>
              <a:gd name="connsiteY8" fmla="*/ 1891880 h 1891880"/>
              <a:gd name="connsiteX9" fmla="*/ 1534265 w 1898658"/>
              <a:gd name="connsiteY9" fmla="*/ 1615827 h 1891880"/>
              <a:gd name="connsiteX10" fmla="*/ 1243342 w 1898658"/>
              <a:gd name="connsiteY10" fmla="*/ 1324960 h 1891880"/>
              <a:gd name="connsiteX11" fmla="*/ 872768 w 1898658"/>
              <a:gd name="connsiteY11" fmla="*/ 954464 h 1891880"/>
              <a:gd name="connsiteX12" fmla="*/ 435211 w 1898658"/>
              <a:gd name="connsiteY12" fmla="*/ 516774 h 1891880"/>
              <a:gd name="connsiteX13" fmla="*/ 0 w 1898658"/>
              <a:gd name="connsiteY13" fmla="*/ 81598 h 1891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98658" h="1891880">
                <a:moveTo>
                  <a:pt x="88709" y="0"/>
                </a:moveTo>
                <a:lnTo>
                  <a:pt x="127826" y="39115"/>
                </a:lnTo>
                <a:lnTo>
                  <a:pt x="563025" y="474231"/>
                </a:lnTo>
                <a:lnTo>
                  <a:pt x="1000566" y="911856"/>
                </a:lnTo>
                <a:lnTo>
                  <a:pt x="1371139" y="1282324"/>
                </a:lnTo>
                <a:lnTo>
                  <a:pt x="1662052" y="1573238"/>
                </a:lnTo>
                <a:lnTo>
                  <a:pt x="1898658" y="1814217"/>
                </a:lnTo>
                <a:lnTo>
                  <a:pt x="1882561" y="1826232"/>
                </a:lnTo>
                <a:cubicBezTo>
                  <a:pt x="1857401" y="1846969"/>
                  <a:pt x="1833282" y="1868881"/>
                  <a:pt x="1810290" y="1891880"/>
                </a:cubicBezTo>
                <a:lnTo>
                  <a:pt x="1534265" y="1615827"/>
                </a:lnTo>
                <a:lnTo>
                  <a:pt x="1243342" y="1324960"/>
                </a:lnTo>
                <a:lnTo>
                  <a:pt x="872768" y="954464"/>
                </a:lnTo>
                <a:lnTo>
                  <a:pt x="435211" y="516774"/>
                </a:lnTo>
                <a:lnTo>
                  <a:pt x="0" y="81598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C5B66D4-DB2A-473F-8C6A-3F28D1A5BE9D}"/>
              </a:ext>
            </a:extLst>
          </p:cNvPr>
          <p:cNvSpPr/>
          <p:nvPr/>
        </p:nvSpPr>
        <p:spPr>
          <a:xfrm>
            <a:off x="503282" y="1740146"/>
            <a:ext cx="3162949" cy="25133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7" extrusionOk="0">
                <a:moveTo>
                  <a:pt x="20212" y="14986"/>
                </a:moveTo>
                <a:lnTo>
                  <a:pt x="18722" y="13132"/>
                </a:lnTo>
                <a:lnTo>
                  <a:pt x="16824" y="10771"/>
                </a:lnTo>
                <a:lnTo>
                  <a:pt x="14583" y="7982"/>
                </a:lnTo>
                <a:lnTo>
                  <a:pt x="12354" y="5209"/>
                </a:lnTo>
                <a:lnTo>
                  <a:pt x="8673" y="629"/>
                </a:lnTo>
                <a:cubicBezTo>
                  <a:pt x="7973" y="-243"/>
                  <a:pt x="6814" y="-211"/>
                  <a:pt x="6164" y="740"/>
                </a:cubicBezTo>
                <a:cubicBezTo>
                  <a:pt x="2318" y="6270"/>
                  <a:pt x="0" y="13465"/>
                  <a:pt x="0" y="21357"/>
                </a:cubicBezTo>
                <a:lnTo>
                  <a:pt x="6979" y="21357"/>
                </a:lnTo>
                <a:lnTo>
                  <a:pt x="10125" y="21357"/>
                </a:lnTo>
                <a:lnTo>
                  <a:pt x="13296" y="21357"/>
                </a:lnTo>
                <a:lnTo>
                  <a:pt x="15971" y="21357"/>
                </a:lnTo>
                <a:lnTo>
                  <a:pt x="18085" y="21357"/>
                </a:lnTo>
                <a:lnTo>
                  <a:pt x="20072" y="21357"/>
                </a:lnTo>
                <a:cubicBezTo>
                  <a:pt x="20072" y="19550"/>
                  <a:pt x="20658" y="17934"/>
                  <a:pt x="21600" y="16745"/>
                </a:cubicBezTo>
                <a:lnTo>
                  <a:pt x="20212" y="1498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3" name="Graphic 32" descr="Soccer">
            <a:extLst>
              <a:ext uri="{FF2B5EF4-FFF2-40B4-BE49-F238E27FC236}">
                <a16:creationId xmlns:a16="http://schemas.microsoft.com/office/drawing/2014/main" id="{41D7FA55-C77C-4BC6-8E04-5D95B5D6C419}"/>
              </a:ext>
            </a:extLst>
          </p:cNvPr>
          <p:cNvGrpSpPr/>
          <p:nvPr/>
        </p:nvGrpSpPr>
        <p:grpSpPr>
          <a:xfrm>
            <a:off x="930939" y="2439688"/>
            <a:ext cx="1529269" cy="1498035"/>
            <a:chOff x="930939" y="2439688"/>
            <a:chExt cx="1529269" cy="1498035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3C5F29-300F-4734-BBAC-BD391E53D042}"/>
                </a:ext>
              </a:extLst>
            </p:cNvPr>
            <p:cNvSpPr/>
            <p:nvPr/>
          </p:nvSpPr>
          <p:spPr>
            <a:xfrm>
              <a:off x="930939" y="2606180"/>
              <a:ext cx="1352122" cy="1326550"/>
            </a:xfrm>
            <a:custGeom>
              <a:avLst/>
              <a:gdLst>
                <a:gd name="connsiteX0" fmla="*/ 1284769 w 1352122"/>
                <a:gd name="connsiteY0" fmla="*/ 513866 h 1326550"/>
                <a:gd name="connsiteX1" fmla="*/ 1076293 w 1352122"/>
                <a:gd name="connsiteY1" fmla="*/ 489077 h 1326550"/>
                <a:gd name="connsiteX2" fmla="*/ 1085745 w 1352122"/>
                <a:gd name="connsiteY2" fmla="*/ 231557 h 1326550"/>
                <a:gd name="connsiteX3" fmla="*/ 1052039 w 1352122"/>
                <a:gd name="connsiteY3" fmla="*/ 168426 h 1326550"/>
                <a:gd name="connsiteX4" fmla="*/ 919712 w 1352122"/>
                <a:gd name="connsiteY4" fmla="*/ 86391 h 1326550"/>
                <a:gd name="connsiteX5" fmla="*/ 897599 w 1352122"/>
                <a:gd name="connsiteY5" fmla="*/ 77295 h 1326550"/>
                <a:gd name="connsiteX6" fmla="*/ 555369 w 1352122"/>
                <a:gd name="connsiteY6" fmla="*/ 1680 h 1326550"/>
                <a:gd name="connsiteX7" fmla="*/ 487779 w 1352122"/>
                <a:gd name="connsiteY7" fmla="*/ 22724 h 1326550"/>
                <a:gd name="connsiteX8" fmla="*/ 334409 w 1352122"/>
                <a:gd name="connsiteY8" fmla="*/ 186616 h 1326550"/>
                <a:gd name="connsiteX9" fmla="*/ 337886 w 1352122"/>
                <a:gd name="connsiteY9" fmla="*/ 287466 h 1326550"/>
                <a:gd name="connsiteX10" fmla="*/ 438736 w 1352122"/>
                <a:gd name="connsiteY10" fmla="*/ 283989 h 1326550"/>
                <a:gd name="connsiteX11" fmla="*/ 563572 w 1352122"/>
                <a:gd name="connsiteY11" fmla="*/ 149879 h 1326550"/>
                <a:gd name="connsiteX12" fmla="*/ 771336 w 1352122"/>
                <a:gd name="connsiteY12" fmla="*/ 195711 h 1326550"/>
                <a:gd name="connsiteX13" fmla="*/ 539497 w 1352122"/>
                <a:gd name="connsiteY13" fmla="*/ 460364 h 1326550"/>
                <a:gd name="connsiteX14" fmla="*/ 521663 w 1352122"/>
                <a:gd name="connsiteY14" fmla="*/ 488542 h 1326550"/>
                <a:gd name="connsiteX15" fmla="*/ 516670 w 1352122"/>
                <a:gd name="connsiteY15" fmla="*/ 495675 h 1326550"/>
                <a:gd name="connsiteX16" fmla="*/ 348497 w 1352122"/>
                <a:gd name="connsiteY16" fmla="*/ 793499 h 1326550"/>
                <a:gd name="connsiteX17" fmla="*/ 107028 w 1352122"/>
                <a:gd name="connsiteY17" fmla="*/ 653861 h 1326550"/>
                <a:gd name="connsiteX18" fmla="*/ 9567 w 1352122"/>
                <a:gd name="connsiteY18" fmla="*/ 679987 h 1326550"/>
                <a:gd name="connsiteX19" fmla="*/ 35693 w 1352122"/>
                <a:gd name="connsiteY19" fmla="*/ 777448 h 1326550"/>
                <a:gd name="connsiteX20" fmla="*/ 339937 w 1352122"/>
                <a:gd name="connsiteY20" fmla="*/ 952932 h 1326550"/>
                <a:gd name="connsiteX21" fmla="*/ 375605 w 1352122"/>
                <a:gd name="connsiteY21" fmla="*/ 962563 h 1326550"/>
                <a:gd name="connsiteX22" fmla="*/ 394330 w 1352122"/>
                <a:gd name="connsiteY22" fmla="*/ 960066 h 1326550"/>
                <a:gd name="connsiteX23" fmla="*/ 437666 w 1352122"/>
                <a:gd name="connsiteY23" fmla="*/ 926360 h 1326550"/>
                <a:gd name="connsiteX24" fmla="*/ 584081 w 1352122"/>
                <a:gd name="connsiteY24" fmla="*/ 666166 h 1326550"/>
                <a:gd name="connsiteX25" fmla="*/ 815920 w 1352122"/>
                <a:gd name="connsiteY25" fmla="*/ 862337 h 1326550"/>
                <a:gd name="connsiteX26" fmla="*/ 776151 w 1352122"/>
                <a:gd name="connsiteY26" fmla="*/ 1248259 h 1326550"/>
                <a:gd name="connsiteX27" fmla="*/ 839780 w 1352122"/>
                <a:gd name="connsiteY27" fmla="*/ 1326546 h 1326550"/>
                <a:gd name="connsiteX28" fmla="*/ 839817 w 1352122"/>
                <a:gd name="connsiteY28" fmla="*/ 1326550 h 1326550"/>
                <a:gd name="connsiteX29" fmla="*/ 847307 w 1352122"/>
                <a:gd name="connsiteY29" fmla="*/ 1326550 h 1326550"/>
                <a:gd name="connsiteX30" fmla="*/ 918642 w 1352122"/>
                <a:gd name="connsiteY30" fmla="*/ 1262526 h 1326550"/>
                <a:gd name="connsiteX31" fmla="*/ 961800 w 1352122"/>
                <a:gd name="connsiteY31" fmla="*/ 839688 h 1326550"/>
                <a:gd name="connsiteX32" fmla="*/ 936654 w 1352122"/>
                <a:gd name="connsiteY32" fmla="*/ 778697 h 1326550"/>
                <a:gd name="connsiteX33" fmla="*/ 740483 w 1352122"/>
                <a:gd name="connsiteY33" fmla="*/ 611595 h 1326550"/>
                <a:gd name="connsiteX34" fmla="*/ 937368 w 1352122"/>
                <a:gd name="connsiteY34" fmla="*/ 386354 h 1326550"/>
                <a:gd name="connsiteX35" fmla="*/ 931304 w 1352122"/>
                <a:gd name="connsiteY35" fmla="*/ 550068 h 1326550"/>
                <a:gd name="connsiteX36" fmla="*/ 994257 w 1352122"/>
                <a:gd name="connsiteY36" fmla="*/ 623008 h 1326550"/>
                <a:gd name="connsiteX37" fmla="*/ 1268005 w 1352122"/>
                <a:gd name="connsiteY37" fmla="*/ 655466 h 1326550"/>
                <a:gd name="connsiteX38" fmla="*/ 1276566 w 1352122"/>
                <a:gd name="connsiteY38" fmla="*/ 655466 h 1326550"/>
                <a:gd name="connsiteX39" fmla="*/ 1352002 w 1352122"/>
                <a:gd name="connsiteY39" fmla="*/ 588232 h 1326550"/>
                <a:gd name="connsiteX40" fmla="*/ 1284769 w 1352122"/>
                <a:gd name="connsiteY40" fmla="*/ 512796 h 132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352122" h="1326550">
                  <a:moveTo>
                    <a:pt x="1284769" y="513866"/>
                  </a:moveTo>
                  <a:lnTo>
                    <a:pt x="1076293" y="489077"/>
                  </a:lnTo>
                  <a:lnTo>
                    <a:pt x="1085745" y="231557"/>
                  </a:lnTo>
                  <a:cubicBezTo>
                    <a:pt x="1086642" y="205993"/>
                    <a:pt x="1073782" y="181905"/>
                    <a:pt x="1052039" y="168426"/>
                  </a:cubicBezTo>
                  <a:lnTo>
                    <a:pt x="919712" y="86391"/>
                  </a:lnTo>
                  <a:cubicBezTo>
                    <a:pt x="912905" y="82135"/>
                    <a:pt x="905429" y="79061"/>
                    <a:pt x="897599" y="77295"/>
                  </a:cubicBezTo>
                  <a:lnTo>
                    <a:pt x="555369" y="1680"/>
                  </a:lnTo>
                  <a:cubicBezTo>
                    <a:pt x="530701" y="-3768"/>
                    <a:pt x="504994" y="4238"/>
                    <a:pt x="487779" y="22724"/>
                  </a:cubicBezTo>
                  <a:lnTo>
                    <a:pt x="334409" y="186616"/>
                  </a:lnTo>
                  <a:cubicBezTo>
                    <a:pt x="307521" y="215425"/>
                    <a:pt x="309078" y="260578"/>
                    <a:pt x="337886" y="287466"/>
                  </a:cubicBezTo>
                  <a:cubicBezTo>
                    <a:pt x="366695" y="314354"/>
                    <a:pt x="411848" y="312797"/>
                    <a:pt x="438736" y="283989"/>
                  </a:cubicBezTo>
                  <a:lnTo>
                    <a:pt x="563572" y="149879"/>
                  </a:lnTo>
                  <a:lnTo>
                    <a:pt x="771336" y="195711"/>
                  </a:lnTo>
                  <a:lnTo>
                    <a:pt x="539497" y="460364"/>
                  </a:lnTo>
                  <a:cubicBezTo>
                    <a:pt x="532363" y="468950"/>
                    <a:pt x="526369" y="478421"/>
                    <a:pt x="521663" y="488542"/>
                  </a:cubicBezTo>
                  <a:cubicBezTo>
                    <a:pt x="519798" y="490773"/>
                    <a:pt x="518128" y="493159"/>
                    <a:pt x="516670" y="495675"/>
                  </a:cubicBezTo>
                  <a:lnTo>
                    <a:pt x="348497" y="793499"/>
                  </a:lnTo>
                  <a:lnTo>
                    <a:pt x="107028" y="653861"/>
                  </a:lnTo>
                  <a:cubicBezTo>
                    <a:pt x="72900" y="634161"/>
                    <a:pt x="29266" y="645859"/>
                    <a:pt x="9567" y="679987"/>
                  </a:cubicBezTo>
                  <a:cubicBezTo>
                    <a:pt x="-10132" y="714115"/>
                    <a:pt x="1565" y="757749"/>
                    <a:pt x="35693" y="777448"/>
                  </a:cubicBezTo>
                  <a:lnTo>
                    <a:pt x="339937" y="952932"/>
                  </a:lnTo>
                  <a:cubicBezTo>
                    <a:pt x="350752" y="959274"/>
                    <a:pt x="363067" y="962600"/>
                    <a:pt x="375605" y="962563"/>
                  </a:cubicBezTo>
                  <a:cubicBezTo>
                    <a:pt x="381927" y="962534"/>
                    <a:pt x="388220" y="961694"/>
                    <a:pt x="394330" y="960066"/>
                  </a:cubicBezTo>
                  <a:cubicBezTo>
                    <a:pt x="412693" y="955062"/>
                    <a:pt x="428296" y="942926"/>
                    <a:pt x="437666" y="926360"/>
                  </a:cubicBezTo>
                  <a:lnTo>
                    <a:pt x="584081" y="666166"/>
                  </a:lnTo>
                  <a:lnTo>
                    <a:pt x="815920" y="862337"/>
                  </a:lnTo>
                  <a:lnTo>
                    <a:pt x="776151" y="1248259"/>
                  </a:lnTo>
                  <a:cubicBezTo>
                    <a:pt x="772102" y="1287449"/>
                    <a:pt x="800590" y="1322498"/>
                    <a:pt x="839780" y="1326546"/>
                  </a:cubicBezTo>
                  <a:cubicBezTo>
                    <a:pt x="839792" y="1326548"/>
                    <a:pt x="839805" y="1326548"/>
                    <a:pt x="839817" y="1326550"/>
                  </a:cubicBezTo>
                  <a:lnTo>
                    <a:pt x="847307" y="1326550"/>
                  </a:lnTo>
                  <a:cubicBezTo>
                    <a:pt x="884018" y="1326742"/>
                    <a:pt x="914879" y="1299043"/>
                    <a:pt x="918642" y="1262526"/>
                  </a:cubicBezTo>
                  <a:lnTo>
                    <a:pt x="961800" y="839688"/>
                  </a:lnTo>
                  <a:cubicBezTo>
                    <a:pt x="963887" y="816470"/>
                    <a:pt x="954499" y="793697"/>
                    <a:pt x="936654" y="778697"/>
                  </a:cubicBezTo>
                  <a:lnTo>
                    <a:pt x="740483" y="611595"/>
                  </a:lnTo>
                  <a:lnTo>
                    <a:pt x="937368" y="386354"/>
                  </a:lnTo>
                  <a:lnTo>
                    <a:pt x="931304" y="550068"/>
                  </a:lnTo>
                  <a:cubicBezTo>
                    <a:pt x="930218" y="587021"/>
                    <a:pt x="957543" y="618680"/>
                    <a:pt x="994257" y="623008"/>
                  </a:cubicBezTo>
                  <a:lnTo>
                    <a:pt x="1268005" y="655466"/>
                  </a:lnTo>
                  <a:lnTo>
                    <a:pt x="1276566" y="655466"/>
                  </a:lnTo>
                  <a:cubicBezTo>
                    <a:pt x="1315962" y="657730"/>
                    <a:pt x="1349738" y="627629"/>
                    <a:pt x="1352002" y="588232"/>
                  </a:cubicBezTo>
                  <a:cubicBezTo>
                    <a:pt x="1354267" y="548836"/>
                    <a:pt x="1324166" y="515060"/>
                    <a:pt x="1284769" y="512796"/>
                  </a:cubicBezTo>
                  <a:close/>
                </a:path>
              </a:pathLst>
            </a:custGeom>
            <a:solidFill>
              <a:schemeClr val="bg1"/>
            </a:solidFill>
            <a:ln w="177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1AB8A06-87DD-44D0-9693-2D5FDF1F68FF}"/>
                </a:ext>
              </a:extLst>
            </p:cNvPr>
            <p:cNvSpPr/>
            <p:nvPr/>
          </p:nvSpPr>
          <p:spPr>
            <a:xfrm>
              <a:off x="2174869" y="3652383"/>
              <a:ext cx="285340" cy="285340"/>
            </a:xfrm>
            <a:custGeom>
              <a:avLst/>
              <a:gdLst>
                <a:gd name="connsiteX0" fmla="*/ 285340 w 285340"/>
                <a:gd name="connsiteY0" fmla="*/ 142670 h 285340"/>
                <a:gd name="connsiteX1" fmla="*/ 142670 w 285340"/>
                <a:gd name="connsiteY1" fmla="*/ 285340 h 285340"/>
                <a:gd name="connsiteX2" fmla="*/ 0 w 285340"/>
                <a:gd name="connsiteY2" fmla="*/ 142670 h 285340"/>
                <a:gd name="connsiteX3" fmla="*/ 142670 w 285340"/>
                <a:gd name="connsiteY3" fmla="*/ 0 h 285340"/>
                <a:gd name="connsiteX4" fmla="*/ 285340 w 285340"/>
                <a:gd name="connsiteY4" fmla="*/ 142670 h 28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40" h="285340">
                  <a:moveTo>
                    <a:pt x="285340" y="142670"/>
                  </a:moveTo>
                  <a:cubicBezTo>
                    <a:pt x="285340" y="221465"/>
                    <a:pt x="221465" y="285340"/>
                    <a:pt x="142670" y="285340"/>
                  </a:cubicBezTo>
                  <a:cubicBezTo>
                    <a:pt x="63875" y="285340"/>
                    <a:pt x="0" y="221465"/>
                    <a:pt x="0" y="142670"/>
                  </a:cubicBezTo>
                  <a:cubicBezTo>
                    <a:pt x="0" y="63875"/>
                    <a:pt x="63875" y="0"/>
                    <a:pt x="142670" y="0"/>
                  </a:cubicBezTo>
                  <a:cubicBezTo>
                    <a:pt x="221465" y="0"/>
                    <a:pt x="285340" y="63875"/>
                    <a:pt x="285340" y="142670"/>
                  </a:cubicBezTo>
                  <a:close/>
                </a:path>
              </a:pathLst>
            </a:custGeom>
            <a:solidFill>
              <a:schemeClr val="bg1"/>
            </a:solidFill>
            <a:ln w="177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33EA95A-FE34-4981-9E01-DEF95D6742E2}"/>
                </a:ext>
              </a:extLst>
            </p:cNvPr>
            <p:cNvSpPr/>
            <p:nvPr/>
          </p:nvSpPr>
          <p:spPr>
            <a:xfrm>
              <a:off x="1889529" y="2439688"/>
              <a:ext cx="285340" cy="285340"/>
            </a:xfrm>
            <a:custGeom>
              <a:avLst/>
              <a:gdLst>
                <a:gd name="connsiteX0" fmla="*/ 285340 w 285340"/>
                <a:gd name="connsiteY0" fmla="*/ 142670 h 285340"/>
                <a:gd name="connsiteX1" fmla="*/ 142670 w 285340"/>
                <a:gd name="connsiteY1" fmla="*/ 285340 h 285340"/>
                <a:gd name="connsiteX2" fmla="*/ 0 w 285340"/>
                <a:gd name="connsiteY2" fmla="*/ 142670 h 285340"/>
                <a:gd name="connsiteX3" fmla="*/ 142670 w 285340"/>
                <a:gd name="connsiteY3" fmla="*/ 0 h 285340"/>
                <a:gd name="connsiteX4" fmla="*/ 285340 w 285340"/>
                <a:gd name="connsiteY4" fmla="*/ 142670 h 285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340" h="285340">
                  <a:moveTo>
                    <a:pt x="285340" y="142670"/>
                  </a:moveTo>
                  <a:cubicBezTo>
                    <a:pt x="285340" y="221464"/>
                    <a:pt x="221465" y="285340"/>
                    <a:pt x="142670" y="285340"/>
                  </a:cubicBezTo>
                  <a:cubicBezTo>
                    <a:pt x="63876" y="285340"/>
                    <a:pt x="0" y="221464"/>
                    <a:pt x="0" y="142670"/>
                  </a:cubicBezTo>
                  <a:cubicBezTo>
                    <a:pt x="0" y="63876"/>
                    <a:pt x="63876" y="0"/>
                    <a:pt x="142670" y="0"/>
                  </a:cubicBezTo>
                  <a:cubicBezTo>
                    <a:pt x="221465" y="0"/>
                    <a:pt x="285340" y="63876"/>
                    <a:pt x="285340" y="142670"/>
                  </a:cubicBezTo>
                  <a:close/>
                </a:path>
              </a:pathLst>
            </a:custGeom>
            <a:solidFill>
              <a:schemeClr val="bg1"/>
            </a:solidFill>
            <a:ln w="177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33" descr="Tennis">
            <a:extLst>
              <a:ext uri="{FF2B5EF4-FFF2-40B4-BE49-F238E27FC236}">
                <a16:creationId xmlns:a16="http://schemas.microsoft.com/office/drawing/2014/main" id="{5D4F4FC3-FF72-46BA-AD35-0FA450A38CF9}"/>
              </a:ext>
            </a:extLst>
          </p:cNvPr>
          <p:cNvGrpSpPr/>
          <p:nvPr/>
        </p:nvGrpSpPr>
        <p:grpSpPr>
          <a:xfrm>
            <a:off x="3062829" y="1891508"/>
            <a:ext cx="899340" cy="981335"/>
            <a:chOff x="3062829" y="1891508"/>
            <a:chExt cx="899340" cy="981335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804FDC7-C3D3-4584-9BC3-F086F8359A6F}"/>
                </a:ext>
              </a:extLst>
            </p:cNvPr>
            <p:cNvSpPr/>
            <p:nvPr/>
          </p:nvSpPr>
          <p:spPr>
            <a:xfrm>
              <a:off x="3062829" y="2051290"/>
              <a:ext cx="899340" cy="821552"/>
            </a:xfrm>
            <a:custGeom>
              <a:avLst/>
              <a:gdLst>
                <a:gd name="connsiteX0" fmla="*/ 869820 w 899340"/>
                <a:gd name="connsiteY0" fmla="*/ 29638 h 821552"/>
                <a:gd name="connsiteX1" fmla="*/ 707786 w 899340"/>
                <a:gd name="connsiteY1" fmla="*/ 36485 h 821552"/>
                <a:gd name="connsiteX2" fmla="*/ 671271 w 899340"/>
                <a:gd name="connsiteY2" fmla="*/ 136900 h 821552"/>
                <a:gd name="connsiteX3" fmla="*/ 647308 w 899340"/>
                <a:gd name="connsiteY3" fmla="*/ 235034 h 821552"/>
                <a:gd name="connsiteX4" fmla="*/ 647308 w 899340"/>
                <a:gd name="connsiteY4" fmla="*/ 235034 h 821552"/>
                <a:gd name="connsiteX5" fmla="*/ 599382 w 899340"/>
                <a:gd name="connsiteY5" fmla="*/ 285242 h 821552"/>
                <a:gd name="connsiteX6" fmla="*/ 489838 w 899340"/>
                <a:gd name="connsiteY6" fmla="*/ 248727 h 821552"/>
                <a:gd name="connsiteX7" fmla="*/ 428219 w 899340"/>
                <a:gd name="connsiteY7" fmla="*/ 107232 h 821552"/>
                <a:gd name="connsiteX8" fmla="*/ 422514 w 899340"/>
                <a:gd name="connsiteY8" fmla="*/ 94680 h 821552"/>
                <a:gd name="connsiteX9" fmla="*/ 422514 w 899340"/>
                <a:gd name="connsiteY9" fmla="*/ 94680 h 821552"/>
                <a:gd name="connsiteX10" fmla="*/ 422514 w 899340"/>
                <a:gd name="connsiteY10" fmla="*/ 94680 h 821552"/>
                <a:gd name="connsiteX11" fmla="*/ 342638 w 899340"/>
                <a:gd name="connsiteY11" fmla="*/ 46754 h 821552"/>
                <a:gd name="connsiteX12" fmla="*/ 303841 w 899340"/>
                <a:gd name="connsiteY12" fmla="*/ 55883 h 821552"/>
                <a:gd name="connsiteX13" fmla="*/ 303841 w 899340"/>
                <a:gd name="connsiteY13" fmla="*/ 55883 h 821552"/>
                <a:gd name="connsiteX14" fmla="*/ 144089 w 899340"/>
                <a:gd name="connsiteY14" fmla="*/ 118643 h 821552"/>
                <a:gd name="connsiteX15" fmla="*/ 118985 w 899340"/>
                <a:gd name="connsiteY15" fmla="*/ 143747 h 821552"/>
                <a:gd name="connsiteX16" fmla="*/ 61930 w 899340"/>
                <a:gd name="connsiteY16" fmla="*/ 280677 h 821552"/>
                <a:gd name="connsiteX17" fmla="*/ 87034 w 899340"/>
                <a:gd name="connsiteY17" fmla="*/ 340014 h 821552"/>
                <a:gd name="connsiteX18" fmla="*/ 104150 w 899340"/>
                <a:gd name="connsiteY18" fmla="*/ 343437 h 821552"/>
                <a:gd name="connsiteX19" fmla="*/ 146371 w 899340"/>
                <a:gd name="connsiteY19" fmla="*/ 314910 h 821552"/>
                <a:gd name="connsiteX20" fmla="*/ 195438 w 899340"/>
                <a:gd name="connsiteY20" fmla="*/ 196237 h 821552"/>
                <a:gd name="connsiteX21" fmla="*/ 243363 w 899340"/>
                <a:gd name="connsiteY21" fmla="*/ 177979 h 821552"/>
                <a:gd name="connsiteX22" fmla="*/ 164628 w 899340"/>
                <a:gd name="connsiteY22" fmla="*/ 562526 h 821552"/>
                <a:gd name="connsiteX23" fmla="*/ 10581 w 899340"/>
                <a:gd name="connsiteY23" fmla="*/ 747382 h 821552"/>
                <a:gd name="connsiteX24" fmla="*/ 16287 w 899340"/>
                <a:gd name="connsiteY24" fmla="*/ 811283 h 821552"/>
                <a:gd name="connsiteX25" fmla="*/ 44814 w 899340"/>
                <a:gd name="connsiteY25" fmla="*/ 821553 h 821552"/>
                <a:gd name="connsiteX26" fmla="*/ 80188 w 899340"/>
                <a:gd name="connsiteY26" fmla="*/ 804437 h 821552"/>
                <a:gd name="connsiteX27" fmla="*/ 239940 w 899340"/>
                <a:gd name="connsiteY27" fmla="*/ 610452 h 821552"/>
                <a:gd name="connsiteX28" fmla="*/ 249069 w 899340"/>
                <a:gd name="connsiteY28" fmla="*/ 591053 h 821552"/>
                <a:gd name="connsiteX29" fmla="*/ 276455 w 899340"/>
                <a:gd name="connsiteY29" fmla="*/ 458687 h 821552"/>
                <a:gd name="connsiteX30" fmla="*/ 399692 w 899340"/>
                <a:gd name="connsiteY30" fmla="*/ 547692 h 821552"/>
                <a:gd name="connsiteX31" fmla="*/ 399692 w 899340"/>
                <a:gd name="connsiteY31" fmla="*/ 775909 h 821552"/>
                <a:gd name="connsiteX32" fmla="*/ 445336 w 899340"/>
                <a:gd name="connsiteY32" fmla="*/ 821553 h 821552"/>
                <a:gd name="connsiteX33" fmla="*/ 490979 w 899340"/>
                <a:gd name="connsiteY33" fmla="*/ 775909 h 821552"/>
                <a:gd name="connsiteX34" fmla="*/ 490979 w 899340"/>
                <a:gd name="connsiteY34" fmla="*/ 524870 h 821552"/>
                <a:gd name="connsiteX35" fmla="*/ 472722 w 899340"/>
                <a:gd name="connsiteY35" fmla="*/ 488355 h 821552"/>
                <a:gd name="connsiteX36" fmla="*/ 362036 w 899340"/>
                <a:gd name="connsiteY36" fmla="*/ 407338 h 821552"/>
                <a:gd name="connsiteX37" fmla="*/ 392846 w 899340"/>
                <a:gd name="connsiteY37" fmla="*/ 253291 h 821552"/>
                <a:gd name="connsiteX38" fmla="*/ 414526 w 899340"/>
                <a:gd name="connsiteY38" fmla="*/ 303499 h 821552"/>
                <a:gd name="connsiteX39" fmla="*/ 441912 w 899340"/>
                <a:gd name="connsiteY39" fmla="*/ 328603 h 821552"/>
                <a:gd name="connsiteX40" fmla="*/ 578843 w 899340"/>
                <a:gd name="connsiteY40" fmla="*/ 374247 h 821552"/>
                <a:gd name="connsiteX41" fmla="*/ 593677 w 899340"/>
                <a:gd name="connsiteY41" fmla="*/ 376529 h 821552"/>
                <a:gd name="connsiteX42" fmla="*/ 637038 w 899340"/>
                <a:gd name="connsiteY42" fmla="*/ 345719 h 821552"/>
                <a:gd name="connsiteX43" fmla="*/ 619922 w 899340"/>
                <a:gd name="connsiteY43" fmla="*/ 294370 h 821552"/>
                <a:gd name="connsiteX44" fmla="*/ 663283 w 899340"/>
                <a:gd name="connsiteY44" fmla="*/ 251009 h 821552"/>
                <a:gd name="connsiteX45" fmla="*/ 663283 w 899340"/>
                <a:gd name="connsiteY45" fmla="*/ 251009 h 821552"/>
                <a:gd name="connsiteX46" fmla="*/ 761417 w 899340"/>
                <a:gd name="connsiteY46" fmla="*/ 227046 h 821552"/>
                <a:gd name="connsiteX47" fmla="*/ 861833 w 899340"/>
                <a:gd name="connsiteY47" fmla="*/ 190531 h 821552"/>
                <a:gd name="connsiteX48" fmla="*/ 869820 w 899340"/>
                <a:gd name="connsiteY48" fmla="*/ 29638 h 821552"/>
                <a:gd name="connsiteX49" fmla="*/ 845857 w 899340"/>
                <a:gd name="connsiteY49" fmla="*/ 175697 h 821552"/>
                <a:gd name="connsiteX50" fmla="*/ 716915 w 899340"/>
                <a:gd name="connsiteY50" fmla="*/ 182544 h 821552"/>
                <a:gd name="connsiteX51" fmla="*/ 723761 w 899340"/>
                <a:gd name="connsiteY51" fmla="*/ 53601 h 821552"/>
                <a:gd name="connsiteX52" fmla="*/ 852704 w 899340"/>
                <a:gd name="connsiteY52" fmla="*/ 46754 h 821552"/>
                <a:gd name="connsiteX53" fmla="*/ 845857 w 899340"/>
                <a:gd name="connsiteY53" fmla="*/ 175697 h 821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99340" h="821552">
                  <a:moveTo>
                    <a:pt x="869820" y="29638"/>
                  </a:moveTo>
                  <a:cubicBezTo>
                    <a:pt x="826459" y="-12582"/>
                    <a:pt x="754570" y="-9159"/>
                    <a:pt x="707786" y="36485"/>
                  </a:cubicBezTo>
                  <a:cubicBezTo>
                    <a:pt x="679259" y="65012"/>
                    <a:pt x="668989" y="102668"/>
                    <a:pt x="671271" y="136900"/>
                  </a:cubicBezTo>
                  <a:cubicBezTo>
                    <a:pt x="673553" y="163145"/>
                    <a:pt x="667848" y="214494"/>
                    <a:pt x="647308" y="235034"/>
                  </a:cubicBezTo>
                  <a:lnTo>
                    <a:pt x="647308" y="235034"/>
                  </a:lnTo>
                  <a:lnTo>
                    <a:pt x="599382" y="285242"/>
                  </a:lnTo>
                  <a:lnTo>
                    <a:pt x="489838" y="248727"/>
                  </a:lnTo>
                  <a:lnTo>
                    <a:pt x="428219" y="107232"/>
                  </a:lnTo>
                  <a:cubicBezTo>
                    <a:pt x="427078" y="102668"/>
                    <a:pt x="424796" y="98103"/>
                    <a:pt x="422514" y="94680"/>
                  </a:cubicBezTo>
                  <a:lnTo>
                    <a:pt x="422514" y="94680"/>
                  </a:lnTo>
                  <a:lnTo>
                    <a:pt x="422514" y="94680"/>
                  </a:lnTo>
                  <a:cubicBezTo>
                    <a:pt x="406539" y="66153"/>
                    <a:pt x="376870" y="46754"/>
                    <a:pt x="342638" y="46754"/>
                  </a:cubicBezTo>
                  <a:cubicBezTo>
                    <a:pt x="328945" y="46754"/>
                    <a:pt x="315252" y="50178"/>
                    <a:pt x="303841" y="55883"/>
                  </a:cubicBezTo>
                  <a:lnTo>
                    <a:pt x="303841" y="55883"/>
                  </a:lnTo>
                  <a:lnTo>
                    <a:pt x="144089" y="118643"/>
                  </a:lnTo>
                  <a:cubicBezTo>
                    <a:pt x="132678" y="123207"/>
                    <a:pt x="123549" y="132336"/>
                    <a:pt x="118985" y="143747"/>
                  </a:cubicBezTo>
                  <a:lnTo>
                    <a:pt x="61930" y="280677"/>
                  </a:lnTo>
                  <a:cubicBezTo>
                    <a:pt x="52802" y="303499"/>
                    <a:pt x="63071" y="330885"/>
                    <a:pt x="87034" y="340014"/>
                  </a:cubicBezTo>
                  <a:cubicBezTo>
                    <a:pt x="92740" y="342296"/>
                    <a:pt x="98445" y="343437"/>
                    <a:pt x="104150" y="343437"/>
                  </a:cubicBezTo>
                  <a:cubicBezTo>
                    <a:pt x="122408" y="343437"/>
                    <a:pt x="139524" y="333167"/>
                    <a:pt x="146371" y="314910"/>
                  </a:cubicBezTo>
                  <a:lnTo>
                    <a:pt x="195438" y="196237"/>
                  </a:lnTo>
                  <a:lnTo>
                    <a:pt x="243363" y="177979"/>
                  </a:lnTo>
                  <a:lnTo>
                    <a:pt x="164628" y="562526"/>
                  </a:lnTo>
                  <a:lnTo>
                    <a:pt x="10581" y="747382"/>
                  </a:lnTo>
                  <a:cubicBezTo>
                    <a:pt x="-5394" y="766781"/>
                    <a:pt x="-3112" y="795308"/>
                    <a:pt x="16287" y="811283"/>
                  </a:cubicBezTo>
                  <a:cubicBezTo>
                    <a:pt x="24274" y="818130"/>
                    <a:pt x="34544" y="821553"/>
                    <a:pt x="44814" y="821553"/>
                  </a:cubicBezTo>
                  <a:cubicBezTo>
                    <a:pt x="58507" y="821553"/>
                    <a:pt x="71059" y="815847"/>
                    <a:pt x="80188" y="804437"/>
                  </a:cubicBezTo>
                  <a:lnTo>
                    <a:pt x="239940" y="610452"/>
                  </a:lnTo>
                  <a:cubicBezTo>
                    <a:pt x="244504" y="604746"/>
                    <a:pt x="247928" y="597900"/>
                    <a:pt x="249069" y="591053"/>
                  </a:cubicBezTo>
                  <a:lnTo>
                    <a:pt x="276455" y="458687"/>
                  </a:lnTo>
                  <a:lnTo>
                    <a:pt x="399692" y="547692"/>
                  </a:lnTo>
                  <a:lnTo>
                    <a:pt x="399692" y="775909"/>
                  </a:lnTo>
                  <a:cubicBezTo>
                    <a:pt x="399692" y="801013"/>
                    <a:pt x="420232" y="821553"/>
                    <a:pt x="445336" y="821553"/>
                  </a:cubicBezTo>
                  <a:cubicBezTo>
                    <a:pt x="470440" y="821553"/>
                    <a:pt x="490979" y="801013"/>
                    <a:pt x="490979" y="775909"/>
                  </a:cubicBezTo>
                  <a:lnTo>
                    <a:pt x="490979" y="524870"/>
                  </a:lnTo>
                  <a:cubicBezTo>
                    <a:pt x="490979" y="510036"/>
                    <a:pt x="484133" y="496343"/>
                    <a:pt x="472722" y="488355"/>
                  </a:cubicBezTo>
                  <a:lnTo>
                    <a:pt x="362036" y="407338"/>
                  </a:lnTo>
                  <a:lnTo>
                    <a:pt x="392846" y="253291"/>
                  </a:lnTo>
                  <a:lnTo>
                    <a:pt x="414526" y="303499"/>
                  </a:lnTo>
                  <a:cubicBezTo>
                    <a:pt x="420232" y="314910"/>
                    <a:pt x="429360" y="324039"/>
                    <a:pt x="441912" y="328603"/>
                  </a:cubicBezTo>
                  <a:lnTo>
                    <a:pt x="578843" y="374247"/>
                  </a:lnTo>
                  <a:cubicBezTo>
                    <a:pt x="583407" y="375388"/>
                    <a:pt x="587972" y="376529"/>
                    <a:pt x="593677" y="376529"/>
                  </a:cubicBezTo>
                  <a:cubicBezTo>
                    <a:pt x="613076" y="376529"/>
                    <a:pt x="630192" y="363977"/>
                    <a:pt x="637038" y="345719"/>
                  </a:cubicBezTo>
                  <a:cubicBezTo>
                    <a:pt x="643885" y="326321"/>
                    <a:pt x="635897" y="305781"/>
                    <a:pt x="619922" y="294370"/>
                  </a:cubicBezTo>
                  <a:lnTo>
                    <a:pt x="663283" y="251009"/>
                  </a:lnTo>
                  <a:lnTo>
                    <a:pt x="663283" y="251009"/>
                  </a:lnTo>
                  <a:cubicBezTo>
                    <a:pt x="683823" y="230470"/>
                    <a:pt x="735172" y="224764"/>
                    <a:pt x="761417" y="227046"/>
                  </a:cubicBezTo>
                  <a:cubicBezTo>
                    <a:pt x="796791" y="230470"/>
                    <a:pt x="834446" y="219059"/>
                    <a:pt x="861833" y="190531"/>
                  </a:cubicBezTo>
                  <a:cubicBezTo>
                    <a:pt x="908617" y="144888"/>
                    <a:pt x="912040" y="72999"/>
                    <a:pt x="869820" y="29638"/>
                  </a:cubicBezTo>
                  <a:close/>
                  <a:moveTo>
                    <a:pt x="845857" y="175697"/>
                  </a:moveTo>
                  <a:cubicBezTo>
                    <a:pt x="808202" y="213353"/>
                    <a:pt x="751147" y="216776"/>
                    <a:pt x="716915" y="182544"/>
                  </a:cubicBezTo>
                  <a:cubicBezTo>
                    <a:pt x="683823" y="148311"/>
                    <a:pt x="686105" y="90116"/>
                    <a:pt x="723761" y="53601"/>
                  </a:cubicBezTo>
                  <a:cubicBezTo>
                    <a:pt x="761417" y="15945"/>
                    <a:pt x="818471" y="12522"/>
                    <a:pt x="852704" y="46754"/>
                  </a:cubicBezTo>
                  <a:cubicBezTo>
                    <a:pt x="886937" y="79846"/>
                    <a:pt x="883513" y="138041"/>
                    <a:pt x="845857" y="175697"/>
                  </a:cubicBezTo>
                  <a:close/>
                </a:path>
              </a:pathLst>
            </a:custGeom>
            <a:solidFill>
              <a:schemeClr val="bg1"/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5BB148E-5E9C-4E55-B50C-C55593B6450B}"/>
                </a:ext>
              </a:extLst>
            </p:cNvPr>
            <p:cNvSpPr/>
            <p:nvPr/>
          </p:nvSpPr>
          <p:spPr>
            <a:xfrm>
              <a:off x="3348412" y="1891508"/>
              <a:ext cx="182574" cy="182574"/>
            </a:xfrm>
            <a:custGeom>
              <a:avLst/>
              <a:gdLst>
                <a:gd name="connsiteX0" fmla="*/ 182574 w 182574"/>
                <a:gd name="connsiteY0" fmla="*/ 91287 h 182574"/>
                <a:gd name="connsiteX1" fmla="*/ 91287 w 182574"/>
                <a:gd name="connsiteY1" fmla="*/ 182574 h 182574"/>
                <a:gd name="connsiteX2" fmla="*/ 0 w 182574"/>
                <a:gd name="connsiteY2" fmla="*/ 91287 h 182574"/>
                <a:gd name="connsiteX3" fmla="*/ 91287 w 182574"/>
                <a:gd name="connsiteY3" fmla="*/ 0 h 182574"/>
                <a:gd name="connsiteX4" fmla="*/ 182574 w 182574"/>
                <a:gd name="connsiteY4" fmla="*/ 91287 h 18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574" h="182574">
                  <a:moveTo>
                    <a:pt x="182574" y="91287"/>
                  </a:moveTo>
                  <a:cubicBezTo>
                    <a:pt x="182574" y="141703"/>
                    <a:pt x="141703" y="182574"/>
                    <a:pt x="91287" y="182574"/>
                  </a:cubicBezTo>
                  <a:cubicBezTo>
                    <a:pt x="40871" y="182574"/>
                    <a:pt x="0" y="141703"/>
                    <a:pt x="0" y="91287"/>
                  </a:cubicBezTo>
                  <a:cubicBezTo>
                    <a:pt x="0" y="40871"/>
                    <a:pt x="40871" y="0"/>
                    <a:pt x="91287" y="0"/>
                  </a:cubicBezTo>
                  <a:cubicBezTo>
                    <a:pt x="141703" y="0"/>
                    <a:pt x="182574" y="40871"/>
                    <a:pt x="182574" y="91287"/>
                  </a:cubicBezTo>
                  <a:close/>
                </a:path>
              </a:pathLst>
            </a:custGeom>
            <a:solidFill>
              <a:schemeClr val="bg1"/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9C333CE-6639-40B3-9707-2EBDDFD068B1}"/>
                </a:ext>
              </a:extLst>
            </p:cNvPr>
            <p:cNvSpPr/>
            <p:nvPr/>
          </p:nvSpPr>
          <p:spPr>
            <a:xfrm>
              <a:off x="3835656" y="2462052"/>
              <a:ext cx="68465" cy="68465"/>
            </a:xfrm>
            <a:custGeom>
              <a:avLst/>
              <a:gdLst>
                <a:gd name="connsiteX0" fmla="*/ 68465 w 68465"/>
                <a:gd name="connsiteY0" fmla="*/ 34233 h 68465"/>
                <a:gd name="connsiteX1" fmla="*/ 34233 w 68465"/>
                <a:gd name="connsiteY1" fmla="*/ 68465 h 68465"/>
                <a:gd name="connsiteX2" fmla="*/ 0 w 68465"/>
                <a:gd name="connsiteY2" fmla="*/ 34233 h 68465"/>
                <a:gd name="connsiteX3" fmla="*/ 34233 w 68465"/>
                <a:gd name="connsiteY3" fmla="*/ 0 h 68465"/>
                <a:gd name="connsiteX4" fmla="*/ 68465 w 68465"/>
                <a:gd name="connsiteY4" fmla="*/ 34233 h 6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465" h="68465">
                  <a:moveTo>
                    <a:pt x="68465" y="34233"/>
                  </a:moveTo>
                  <a:cubicBezTo>
                    <a:pt x="68465" y="53139"/>
                    <a:pt x="53139" y="68465"/>
                    <a:pt x="34233" y="68465"/>
                  </a:cubicBezTo>
                  <a:cubicBezTo>
                    <a:pt x="15327" y="68465"/>
                    <a:pt x="0" y="53139"/>
                    <a:pt x="0" y="34233"/>
                  </a:cubicBezTo>
                  <a:cubicBezTo>
                    <a:pt x="0" y="15326"/>
                    <a:pt x="15327" y="0"/>
                    <a:pt x="34233" y="0"/>
                  </a:cubicBezTo>
                  <a:cubicBezTo>
                    <a:pt x="53139" y="0"/>
                    <a:pt x="68465" y="15326"/>
                    <a:pt x="68465" y="34233"/>
                  </a:cubicBezTo>
                  <a:close/>
                </a:path>
              </a:pathLst>
            </a:custGeom>
            <a:solidFill>
              <a:schemeClr val="bg1"/>
            </a:solidFill>
            <a:ln w="114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1" name="Graphic 34" descr="Cycling">
            <a:extLst>
              <a:ext uri="{FF2B5EF4-FFF2-40B4-BE49-F238E27FC236}">
                <a16:creationId xmlns:a16="http://schemas.microsoft.com/office/drawing/2014/main" id="{2E62E672-EE7B-4844-9D3A-22384D665F1F}"/>
              </a:ext>
            </a:extLst>
          </p:cNvPr>
          <p:cNvGrpSpPr/>
          <p:nvPr/>
        </p:nvGrpSpPr>
        <p:grpSpPr>
          <a:xfrm>
            <a:off x="4418117" y="2367688"/>
            <a:ext cx="727008" cy="701044"/>
            <a:chOff x="4418117" y="2367688"/>
            <a:chExt cx="727008" cy="701044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4EE759D-2E45-415A-AA4B-86130057D566}"/>
                </a:ext>
              </a:extLst>
            </p:cNvPr>
            <p:cNvSpPr/>
            <p:nvPr/>
          </p:nvSpPr>
          <p:spPr>
            <a:xfrm>
              <a:off x="4807586" y="2367688"/>
              <a:ext cx="138477" cy="138477"/>
            </a:xfrm>
            <a:custGeom>
              <a:avLst/>
              <a:gdLst>
                <a:gd name="connsiteX0" fmla="*/ 138478 w 138477"/>
                <a:gd name="connsiteY0" fmla="*/ 69239 h 138477"/>
                <a:gd name="connsiteX1" fmla="*/ 69239 w 138477"/>
                <a:gd name="connsiteY1" fmla="*/ 138478 h 138477"/>
                <a:gd name="connsiteX2" fmla="*/ 0 w 138477"/>
                <a:gd name="connsiteY2" fmla="*/ 69239 h 138477"/>
                <a:gd name="connsiteX3" fmla="*/ 69239 w 138477"/>
                <a:gd name="connsiteY3" fmla="*/ 0 h 138477"/>
                <a:gd name="connsiteX4" fmla="*/ 138478 w 138477"/>
                <a:gd name="connsiteY4" fmla="*/ 69239 h 138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477" h="138477">
                  <a:moveTo>
                    <a:pt x="138478" y="69239"/>
                  </a:moveTo>
                  <a:cubicBezTo>
                    <a:pt x="138478" y="107479"/>
                    <a:pt x="107479" y="138478"/>
                    <a:pt x="69239" y="138478"/>
                  </a:cubicBezTo>
                  <a:cubicBezTo>
                    <a:pt x="30999" y="138478"/>
                    <a:pt x="0" y="107479"/>
                    <a:pt x="0" y="69239"/>
                  </a:cubicBezTo>
                  <a:cubicBezTo>
                    <a:pt x="0" y="30999"/>
                    <a:pt x="30999" y="0"/>
                    <a:pt x="69239" y="0"/>
                  </a:cubicBezTo>
                  <a:cubicBezTo>
                    <a:pt x="107479" y="0"/>
                    <a:pt x="138478" y="30999"/>
                    <a:pt x="138478" y="69239"/>
                  </a:cubicBezTo>
                  <a:close/>
                </a:path>
              </a:pathLst>
            </a:custGeom>
            <a:solidFill>
              <a:schemeClr val="bg1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BE52CDA-0014-4D1E-8F1D-3C0D3E33D73E}"/>
                </a:ext>
              </a:extLst>
            </p:cNvPr>
            <p:cNvSpPr/>
            <p:nvPr/>
          </p:nvSpPr>
          <p:spPr>
            <a:xfrm>
              <a:off x="4418117" y="2774467"/>
              <a:ext cx="294265" cy="294265"/>
            </a:xfrm>
            <a:custGeom>
              <a:avLst/>
              <a:gdLst>
                <a:gd name="connsiteX0" fmla="*/ 147133 w 294265"/>
                <a:gd name="connsiteY0" fmla="*/ 0 h 294265"/>
                <a:gd name="connsiteX1" fmla="*/ 0 w 294265"/>
                <a:gd name="connsiteY1" fmla="*/ 147133 h 294265"/>
                <a:gd name="connsiteX2" fmla="*/ 147133 w 294265"/>
                <a:gd name="connsiteY2" fmla="*/ 294265 h 294265"/>
                <a:gd name="connsiteX3" fmla="*/ 294265 w 294265"/>
                <a:gd name="connsiteY3" fmla="*/ 147133 h 294265"/>
                <a:gd name="connsiteX4" fmla="*/ 147133 w 294265"/>
                <a:gd name="connsiteY4" fmla="*/ 0 h 294265"/>
                <a:gd name="connsiteX5" fmla="*/ 147133 w 294265"/>
                <a:gd name="connsiteY5" fmla="*/ 259646 h 294265"/>
                <a:gd name="connsiteX6" fmla="*/ 34619 w 294265"/>
                <a:gd name="connsiteY6" fmla="*/ 147133 h 294265"/>
                <a:gd name="connsiteX7" fmla="*/ 147133 w 294265"/>
                <a:gd name="connsiteY7" fmla="*/ 34619 h 294265"/>
                <a:gd name="connsiteX8" fmla="*/ 259646 w 294265"/>
                <a:gd name="connsiteY8" fmla="*/ 147133 h 294265"/>
                <a:gd name="connsiteX9" fmla="*/ 147133 w 294265"/>
                <a:gd name="connsiteY9" fmla="*/ 259646 h 29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4265" h="294265">
                  <a:moveTo>
                    <a:pt x="147133" y="0"/>
                  </a:moveTo>
                  <a:cubicBezTo>
                    <a:pt x="65777" y="0"/>
                    <a:pt x="0" y="65777"/>
                    <a:pt x="0" y="147133"/>
                  </a:cubicBezTo>
                  <a:cubicBezTo>
                    <a:pt x="0" y="228488"/>
                    <a:pt x="65777" y="294265"/>
                    <a:pt x="147133" y="294265"/>
                  </a:cubicBezTo>
                  <a:cubicBezTo>
                    <a:pt x="228488" y="294265"/>
                    <a:pt x="294265" y="228488"/>
                    <a:pt x="294265" y="147133"/>
                  </a:cubicBezTo>
                  <a:cubicBezTo>
                    <a:pt x="294265" y="65777"/>
                    <a:pt x="228488" y="0"/>
                    <a:pt x="147133" y="0"/>
                  </a:cubicBezTo>
                  <a:close/>
                  <a:moveTo>
                    <a:pt x="147133" y="259646"/>
                  </a:moveTo>
                  <a:cubicBezTo>
                    <a:pt x="84818" y="259646"/>
                    <a:pt x="34619" y="209448"/>
                    <a:pt x="34619" y="147133"/>
                  </a:cubicBezTo>
                  <a:cubicBezTo>
                    <a:pt x="34619" y="84818"/>
                    <a:pt x="84818" y="34619"/>
                    <a:pt x="147133" y="34619"/>
                  </a:cubicBezTo>
                  <a:cubicBezTo>
                    <a:pt x="209448" y="34619"/>
                    <a:pt x="259646" y="84818"/>
                    <a:pt x="259646" y="147133"/>
                  </a:cubicBezTo>
                  <a:cubicBezTo>
                    <a:pt x="259646" y="209448"/>
                    <a:pt x="209448" y="259646"/>
                    <a:pt x="147133" y="259646"/>
                  </a:cubicBezTo>
                  <a:close/>
                </a:path>
              </a:pathLst>
            </a:custGeom>
            <a:solidFill>
              <a:schemeClr val="bg1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8F13F14-B6EF-419D-A965-A4B9D2D1486B}"/>
                </a:ext>
              </a:extLst>
            </p:cNvPr>
            <p:cNvSpPr/>
            <p:nvPr/>
          </p:nvSpPr>
          <p:spPr>
            <a:xfrm>
              <a:off x="4850860" y="2774467"/>
              <a:ext cx="294265" cy="294265"/>
            </a:xfrm>
            <a:custGeom>
              <a:avLst/>
              <a:gdLst>
                <a:gd name="connsiteX0" fmla="*/ 147133 w 294265"/>
                <a:gd name="connsiteY0" fmla="*/ 0 h 294265"/>
                <a:gd name="connsiteX1" fmla="*/ 0 w 294265"/>
                <a:gd name="connsiteY1" fmla="*/ 147133 h 294265"/>
                <a:gd name="connsiteX2" fmla="*/ 147133 w 294265"/>
                <a:gd name="connsiteY2" fmla="*/ 294265 h 294265"/>
                <a:gd name="connsiteX3" fmla="*/ 294265 w 294265"/>
                <a:gd name="connsiteY3" fmla="*/ 147133 h 294265"/>
                <a:gd name="connsiteX4" fmla="*/ 147133 w 294265"/>
                <a:gd name="connsiteY4" fmla="*/ 0 h 294265"/>
                <a:gd name="connsiteX5" fmla="*/ 147133 w 294265"/>
                <a:gd name="connsiteY5" fmla="*/ 259646 h 294265"/>
                <a:gd name="connsiteX6" fmla="*/ 34619 w 294265"/>
                <a:gd name="connsiteY6" fmla="*/ 147133 h 294265"/>
                <a:gd name="connsiteX7" fmla="*/ 147133 w 294265"/>
                <a:gd name="connsiteY7" fmla="*/ 34619 h 294265"/>
                <a:gd name="connsiteX8" fmla="*/ 259646 w 294265"/>
                <a:gd name="connsiteY8" fmla="*/ 147133 h 294265"/>
                <a:gd name="connsiteX9" fmla="*/ 147133 w 294265"/>
                <a:gd name="connsiteY9" fmla="*/ 259646 h 294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4265" h="294265">
                  <a:moveTo>
                    <a:pt x="147133" y="0"/>
                  </a:moveTo>
                  <a:cubicBezTo>
                    <a:pt x="65777" y="0"/>
                    <a:pt x="0" y="65777"/>
                    <a:pt x="0" y="147133"/>
                  </a:cubicBezTo>
                  <a:cubicBezTo>
                    <a:pt x="0" y="228488"/>
                    <a:pt x="65777" y="294265"/>
                    <a:pt x="147133" y="294265"/>
                  </a:cubicBezTo>
                  <a:cubicBezTo>
                    <a:pt x="228488" y="294265"/>
                    <a:pt x="294265" y="228488"/>
                    <a:pt x="294265" y="147133"/>
                  </a:cubicBezTo>
                  <a:cubicBezTo>
                    <a:pt x="294265" y="65777"/>
                    <a:pt x="228488" y="0"/>
                    <a:pt x="147133" y="0"/>
                  </a:cubicBezTo>
                  <a:close/>
                  <a:moveTo>
                    <a:pt x="147133" y="259646"/>
                  </a:moveTo>
                  <a:cubicBezTo>
                    <a:pt x="84818" y="259646"/>
                    <a:pt x="34619" y="209448"/>
                    <a:pt x="34619" y="147133"/>
                  </a:cubicBezTo>
                  <a:cubicBezTo>
                    <a:pt x="34619" y="84818"/>
                    <a:pt x="84818" y="34619"/>
                    <a:pt x="147133" y="34619"/>
                  </a:cubicBezTo>
                  <a:cubicBezTo>
                    <a:pt x="209448" y="34619"/>
                    <a:pt x="259646" y="84818"/>
                    <a:pt x="259646" y="147133"/>
                  </a:cubicBezTo>
                  <a:cubicBezTo>
                    <a:pt x="259646" y="209448"/>
                    <a:pt x="209448" y="259646"/>
                    <a:pt x="147133" y="259646"/>
                  </a:cubicBezTo>
                  <a:close/>
                </a:path>
              </a:pathLst>
            </a:custGeom>
            <a:solidFill>
              <a:schemeClr val="bg1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61AE8B3C-0DE9-4617-B472-481F8BFE3895}"/>
                </a:ext>
              </a:extLst>
            </p:cNvPr>
            <p:cNvSpPr/>
            <p:nvPr/>
          </p:nvSpPr>
          <p:spPr>
            <a:xfrm>
              <a:off x="4582663" y="2475193"/>
              <a:ext cx="423984" cy="480159"/>
            </a:xfrm>
            <a:custGeom>
              <a:avLst/>
              <a:gdLst>
                <a:gd name="connsiteX0" fmla="*/ 265601 w 423984"/>
                <a:gd name="connsiteY0" fmla="*/ 172047 h 480159"/>
                <a:gd name="connsiteX1" fmla="*/ 289834 w 423984"/>
                <a:gd name="connsiteY1" fmla="*/ 182433 h 480159"/>
                <a:gd name="connsiteX2" fmla="*/ 389365 w 423984"/>
                <a:gd name="connsiteY2" fmla="*/ 182433 h 480159"/>
                <a:gd name="connsiteX3" fmla="*/ 423985 w 423984"/>
                <a:gd name="connsiteY3" fmla="*/ 147813 h 480159"/>
                <a:gd name="connsiteX4" fmla="*/ 389365 w 423984"/>
                <a:gd name="connsiteY4" fmla="*/ 113194 h 480159"/>
                <a:gd name="connsiteX5" fmla="*/ 304547 w 423984"/>
                <a:gd name="connsiteY5" fmla="*/ 113194 h 480159"/>
                <a:gd name="connsiteX6" fmla="*/ 204151 w 423984"/>
                <a:gd name="connsiteY6" fmla="*/ 12797 h 480159"/>
                <a:gd name="connsiteX7" fmla="*/ 130585 w 423984"/>
                <a:gd name="connsiteY7" fmla="*/ 17990 h 480159"/>
                <a:gd name="connsiteX8" fmla="*/ 12879 w 423984"/>
                <a:gd name="connsiteY8" fmla="*/ 152141 h 480159"/>
                <a:gd name="connsiteX9" fmla="*/ 17206 w 423984"/>
                <a:gd name="connsiteY9" fmla="*/ 225707 h 480159"/>
                <a:gd name="connsiteX10" fmla="*/ 33650 w 423984"/>
                <a:gd name="connsiteY10" fmla="*/ 235227 h 480159"/>
                <a:gd name="connsiteX11" fmla="*/ 33650 w 423984"/>
                <a:gd name="connsiteY11" fmla="*/ 235227 h 480159"/>
                <a:gd name="connsiteX12" fmla="*/ 163473 w 423984"/>
                <a:gd name="connsiteY12" fmla="*/ 287156 h 480159"/>
                <a:gd name="connsiteX13" fmla="*/ 163473 w 423984"/>
                <a:gd name="connsiteY13" fmla="*/ 445541 h 480159"/>
                <a:gd name="connsiteX14" fmla="*/ 198093 w 423984"/>
                <a:gd name="connsiteY14" fmla="*/ 480160 h 480159"/>
                <a:gd name="connsiteX15" fmla="*/ 232712 w 423984"/>
                <a:gd name="connsiteY15" fmla="*/ 445541 h 480159"/>
                <a:gd name="connsiteX16" fmla="*/ 232712 w 423984"/>
                <a:gd name="connsiteY16" fmla="*/ 263788 h 480159"/>
                <a:gd name="connsiteX17" fmla="*/ 211940 w 423984"/>
                <a:gd name="connsiteY17" fmla="*/ 231765 h 480159"/>
                <a:gd name="connsiteX18" fmla="*/ 115871 w 423984"/>
                <a:gd name="connsiteY18" fmla="*/ 191088 h 480159"/>
                <a:gd name="connsiteX19" fmla="*/ 194631 w 423984"/>
                <a:gd name="connsiteY19" fmla="*/ 101077 h 480159"/>
                <a:gd name="connsiteX20" fmla="*/ 265601 w 423984"/>
                <a:gd name="connsiteY20" fmla="*/ 172047 h 48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23984" h="480159">
                  <a:moveTo>
                    <a:pt x="265601" y="172047"/>
                  </a:moveTo>
                  <a:cubicBezTo>
                    <a:pt x="272524" y="178971"/>
                    <a:pt x="281179" y="182433"/>
                    <a:pt x="289834" y="182433"/>
                  </a:cubicBezTo>
                  <a:lnTo>
                    <a:pt x="389365" y="182433"/>
                  </a:lnTo>
                  <a:cubicBezTo>
                    <a:pt x="408406" y="182433"/>
                    <a:pt x="423985" y="166854"/>
                    <a:pt x="423985" y="147813"/>
                  </a:cubicBezTo>
                  <a:cubicBezTo>
                    <a:pt x="423985" y="128772"/>
                    <a:pt x="408406" y="113194"/>
                    <a:pt x="389365" y="113194"/>
                  </a:cubicBezTo>
                  <a:lnTo>
                    <a:pt x="304547" y="113194"/>
                  </a:lnTo>
                  <a:cubicBezTo>
                    <a:pt x="304547" y="113194"/>
                    <a:pt x="205882" y="13663"/>
                    <a:pt x="204151" y="12797"/>
                  </a:cubicBezTo>
                  <a:cubicBezTo>
                    <a:pt x="182514" y="-6243"/>
                    <a:pt x="149625" y="-3647"/>
                    <a:pt x="130585" y="17990"/>
                  </a:cubicBezTo>
                  <a:lnTo>
                    <a:pt x="12879" y="152141"/>
                  </a:lnTo>
                  <a:cubicBezTo>
                    <a:pt x="-6162" y="173778"/>
                    <a:pt x="-3566" y="206666"/>
                    <a:pt x="17206" y="225707"/>
                  </a:cubicBezTo>
                  <a:cubicBezTo>
                    <a:pt x="22399" y="230034"/>
                    <a:pt x="27592" y="233496"/>
                    <a:pt x="33650" y="235227"/>
                  </a:cubicBezTo>
                  <a:lnTo>
                    <a:pt x="33650" y="235227"/>
                  </a:lnTo>
                  <a:lnTo>
                    <a:pt x="163473" y="287156"/>
                  </a:lnTo>
                  <a:lnTo>
                    <a:pt x="163473" y="445541"/>
                  </a:lnTo>
                  <a:cubicBezTo>
                    <a:pt x="163473" y="464581"/>
                    <a:pt x="179052" y="480160"/>
                    <a:pt x="198093" y="480160"/>
                  </a:cubicBezTo>
                  <a:cubicBezTo>
                    <a:pt x="217133" y="480160"/>
                    <a:pt x="232712" y="464581"/>
                    <a:pt x="232712" y="445541"/>
                  </a:cubicBezTo>
                  <a:lnTo>
                    <a:pt x="232712" y="263788"/>
                  </a:lnTo>
                  <a:cubicBezTo>
                    <a:pt x="232712" y="249941"/>
                    <a:pt x="224057" y="236958"/>
                    <a:pt x="211940" y="231765"/>
                  </a:cubicBezTo>
                  <a:lnTo>
                    <a:pt x="115871" y="191088"/>
                  </a:lnTo>
                  <a:lnTo>
                    <a:pt x="194631" y="101077"/>
                  </a:lnTo>
                  <a:lnTo>
                    <a:pt x="265601" y="172047"/>
                  </a:lnTo>
                  <a:close/>
                </a:path>
              </a:pathLst>
            </a:custGeom>
            <a:solidFill>
              <a:schemeClr val="bg1"/>
            </a:solidFill>
            <a:ln w="8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6" name="Graphic 37" descr="Gymnast Rings">
            <a:extLst>
              <a:ext uri="{FF2B5EF4-FFF2-40B4-BE49-F238E27FC236}">
                <a16:creationId xmlns:a16="http://schemas.microsoft.com/office/drawing/2014/main" id="{B0684996-0B18-4395-BD58-CF26598B7DAC}"/>
              </a:ext>
            </a:extLst>
          </p:cNvPr>
          <p:cNvGrpSpPr/>
          <p:nvPr/>
        </p:nvGrpSpPr>
        <p:grpSpPr>
          <a:xfrm>
            <a:off x="5034860" y="3458634"/>
            <a:ext cx="685800" cy="685800"/>
            <a:chOff x="5034860" y="3458634"/>
            <a:chExt cx="685800" cy="685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0AC2C8E6-E647-45F2-956B-34D38C7BBD82}"/>
                </a:ext>
              </a:extLst>
            </p:cNvPr>
            <p:cNvSpPr/>
            <p:nvPr/>
          </p:nvSpPr>
          <p:spPr>
            <a:xfrm>
              <a:off x="5084807" y="3494352"/>
              <a:ext cx="585903" cy="614362"/>
            </a:xfrm>
            <a:custGeom>
              <a:avLst/>
              <a:gdLst>
                <a:gd name="connsiteX0" fmla="*/ 540555 w 585903"/>
                <a:gd name="connsiteY0" fmla="*/ 115514 h 614362"/>
                <a:gd name="connsiteX1" fmla="*/ 516195 w 585903"/>
                <a:gd name="connsiteY1" fmla="*/ 0 h 614362"/>
                <a:gd name="connsiteX2" fmla="*/ 487049 w 585903"/>
                <a:gd name="connsiteY2" fmla="*/ 0 h 614362"/>
                <a:gd name="connsiteX3" fmla="*/ 511623 w 585903"/>
                <a:gd name="connsiteY3" fmla="*/ 116872 h 614362"/>
                <a:gd name="connsiteX4" fmla="*/ 479333 w 585903"/>
                <a:gd name="connsiteY4" fmla="*/ 142875 h 614362"/>
                <a:gd name="connsiteX5" fmla="*/ 106572 w 585903"/>
                <a:gd name="connsiteY5" fmla="*/ 142875 h 614362"/>
                <a:gd name="connsiteX6" fmla="*/ 74283 w 585903"/>
                <a:gd name="connsiteY6" fmla="*/ 116872 h 614362"/>
                <a:gd name="connsiteX7" fmla="*/ 98857 w 585903"/>
                <a:gd name="connsiteY7" fmla="*/ 0 h 614362"/>
                <a:gd name="connsiteX8" fmla="*/ 69711 w 585903"/>
                <a:gd name="connsiteY8" fmla="*/ 0 h 614362"/>
                <a:gd name="connsiteX9" fmla="*/ 45350 w 585903"/>
                <a:gd name="connsiteY9" fmla="*/ 115514 h 614362"/>
                <a:gd name="connsiteX10" fmla="*/ 1245 w 585903"/>
                <a:gd name="connsiteY10" fmla="*/ 183242 h 614362"/>
                <a:gd name="connsiteX11" fmla="*/ 68973 w 585903"/>
                <a:gd name="connsiteY11" fmla="*/ 227347 h 614362"/>
                <a:gd name="connsiteX12" fmla="*/ 106644 w 585903"/>
                <a:gd name="connsiteY12" fmla="*/ 200025 h 614362"/>
                <a:gd name="connsiteX13" fmla="*/ 228659 w 585903"/>
                <a:gd name="connsiteY13" fmla="*/ 200025 h 614362"/>
                <a:gd name="connsiteX14" fmla="*/ 228659 w 585903"/>
                <a:gd name="connsiteY14" fmla="*/ 585788 h 614362"/>
                <a:gd name="connsiteX15" fmla="*/ 257234 w 585903"/>
                <a:gd name="connsiteY15" fmla="*/ 614363 h 614362"/>
                <a:gd name="connsiteX16" fmla="*/ 285809 w 585903"/>
                <a:gd name="connsiteY16" fmla="*/ 585788 h 614362"/>
                <a:gd name="connsiteX17" fmla="*/ 285809 w 585903"/>
                <a:gd name="connsiteY17" fmla="*/ 378619 h 614362"/>
                <a:gd name="connsiteX18" fmla="*/ 300097 w 585903"/>
                <a:gd name="connsiteY18" fmla="*/ 378619 h 614362"/>
                <a:gd name="connsiteX19" fmla="*/ 300097 w 585903"/>
                <a:gd name="connsiteY19" fmla="*/ 585788 h 614362"/>
                <a:gd name="connsiteX20" fmla="*/ 328672 w 585903"/>
                <a:gd name="connsiteY20" fmla="*/ 614363 h 614362"/>
                <a:gd name="connsiteX21" fmla="*/ 357247 w 585903"/>
                <a:gd name="connsiteY21" fmla="*/ 585788 h 614362"/>
                <a:gd name="connsiteX22" fmla="*/ 357247 w 585903"/>
                <a:gd name="connsiteY22" fmla="*/ 200025 h 614362"/>
                <a:gd name="connsiteX23" fmla="*/ 479262 w 585903"/>
                <a:gd name="connsiteY23" fmla="*/ 200025 h 614362"/>
                <a:gd name="connsiteX24" fmla="*/ 557339 w 585903"/>
                <a:gd name="connsiteY24" fmla="*/ 220913 h 614362"/>
                <a:gd name="connsiteX25" fmla="*/ 578226 w 585903"/>
                <a:gd name="connsiteY25" fmla="*/ 142836 h 614362"/>
                <a:gd name="connsiteX26" fmla="*/ 540555 w 585903"/>
                <a:gd name="connsiteY26" fmla="*/ 115514 h 614362"/>
                <a:gd name="connsiteX27" fmla="*/ 28634 w 585903"/>
                <a:gd name="connsiteY27" fmla="*/ 171450 h 614362"/>
                <a:gd name="connsiteX28" fmla="*/ 57340 w 585903"/>
                <a:gd name="connsiteY28" fmla="*/ 143006 h 614362"/>
                <a:gd name="connsiteX29" fmla="*/ 74926 w 585903"/>
                <a:gd name="connsiteY29" fmla="*/ 149162 h 614362"/>
                <a:gd name="connsiteX30" fmla="*/ 70519 w 585903"/>
                <a:gd name="connsiteY30" fmla="*/ 189332 h 614362"/>
                <a:gd name="connsiteX31" fmla="*/ 74926 w 585903"/>
                <a:gd name="connsiteY31" fmla="*/ 193739 h 614362"/>
                <a:gd name="connsiteX32" fmla="*/ 34789 w 585903"/>
                <a:gd name="connsiteY32" fmla="*/ 189036 h 614362"/>
                <a:gd name="connsiteX33" fmla="*/ 28634 w 585903"/>
                <a:gd name="connsiteY33" fmla="*/ 171450 h 614362"/>
                <a:gd name="connsiteX34" fmla="*/ 528697 w 585903"/>
                <a:gd name="connsiteY34" fmla="*/ 200025 h 614362"/>
                <a:gd name="connsiteX35" fmla="*/ 510980 w 585903"/>
                <a:gd name="connsiteY35" fmla="*/ 193739 h 614362"/>
                <a:gd name="connsiteX36" fmla="*/ 515387 w 585903"/>
                <a:gd name="connsiteY36" fmla="*/ 153568 h 614362"/>
                <a:gd name="connsiteX37" fmla="*/ 510980 w 585903"/>
                <a:gd name="connsiteY37" fmla="*/ 149162 h 614362"/>
                <a:gd name="connsiteX38" fmla="*/ 551150 w 585903"/>
                <a:gd name="connsiteY38" fmla="*/ 153569 h 614362"/>
                <a:gd name="connsiteX39" fmla="*/ 546742 w 585903"/>
                <a:gd name="connsiteY39" fmla="*/ 193739 h 614362"/>
                <a:gd name="connsiteX40" fmla="*/ 528697 w 585903"/>
                <a:gd name="connsiteY40" fmla="*/ 200025 h 614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85903" h="614362">
                  <a:moveTo>
                    <a:pt x="540555" y="115514"/>
                  </a:moveTo>
                  <a:lnTo>
                    <a:pt x="516195" y="0"/>
                  </a:lnTo>
                  <a:lnTo>
                    <a:pt x="487049" y="0"/>
                  </a:lnTo>
                  <a:lnTo>
                    <a:pt x="511623" y="116872"/>
                  </a:lnTo>
                  <a:cubicBezTo>
                    <a:pt x="498018" y="121254"/>
                    <a:pt x="486516" y="130516"/>
                    <a:pt x="479333" y="142875"/>
                  </a:cubicBezTo>
                  <a:lnTo>
                    <a:pt x="106572" y="142875"/>
                  </a:lnTo>
                  <a:cubicBezTo>
                    <a:pt x="99390" y="130516"/>
                    <a:pt x="87888" y="121254"/>
                    <a:pt x="74283" y="116872"/>
                  </a:cubicBezTo>
                  <a:lnTo>
                    <a:pt x="98857" y="0"/>
                  </a:lnTo>
                  <a:lnTo>
                    <a:pt x="69711" y="0"/>
                  </a:lnTo>
                  <a:lnTo>
                    <a:pt x="45350" y="115514"/>
                  </a:lnTo>
                  <a:cubicBezTo>
                    <a:pt x="14469" y="122037"/>
                    <a:pt x="-5278" y="152360"/>
                    <a:pt x="1245" y="183242"/>
                  </a:cubicBezTo>
                  <a:cubicBezTo>
                    <a:pt x="7769" y="214123"/>
                    <a:pt x="38091" y="233870"/>
                    <a:pt x="68973" y="227347"/>
                  </a:cubicBezTo>
                  <a:cubicBezTo>
                    <a:pt x="84837" y="223996"/>
                    <a:pt x="98531" y="214064"/>
                    <a:pt x="106644" y="200025"/>
                  </a:cubicBezTo>
                  <a:lnTo>
                    <a:pt x="228659" y="200025"/>
                  </a:lnTo>
                  <a:lnTo>
                    <a:pt x="228659" y="585788"/>
                  </a:lnTo>
                  <a:cubicBezTo>
                    <a:pt x="228659" y="601569"/>
                    <a:pt x="241453" y="614363"/>
                    <a:pt x="257234" y="614363"/>
                  </a:cubicBezTo>
                  <a:cubicBezTo>
                    <a:pt x="273015" y="614363"/>
                    <a:pt x="285809" y="601569"/>
                    <a:pt x="285809" y="585788"/>
                  </a:cubicBezTo>
                  <a:lnTo>
                    <a:pt x="285809" y="378619"/>
                  </a:lnTo>
                  <a:lnTo>
                    <a:pt x="300097" y="378619"/>
                  </a:lnTo>
                  <a:lnTo>
                    <a:pt x="300097" y="585788"/>
                  </a:lnTo>
                  <a:cubicBezTo>
                    <a:pt x="300097" y="601569"/>
                    <a:pt x="312890" y="614363"/>
                    <a:pt x="328672" y="614363"/>
                  </a:cubicBezTo>
                  <a:cubicBezTo>
                    <a:pt x="344453" y="614363"/>
                    <a:pt x="357247" y="601569"/>
                    <a:pt x="357247" y="585788"/>
                  </a:cubicBezTo>
                  <a:lnTo>
                    <a:pt x="357247" y="200025"/>
                  </a:lnTo>
                  <a:lnTo>
                    <a:pt x="479262" y="200025"/>
                  </a:lnTo>
                  <a:cubicBezTo>
                    <a:pt x="495054" y="227353"/>
                    <a:pt x="530010" y="236705"/>
                    <a:pt x="557339" y="220913"/>
                  </a:cubicBezTo>
                  <a:cubicBezTo>
                    <a:pt x="584666" y="205121"/>
                    <a:pt x="594018" y="170164"/>
                    <a:pt x="578226" y="142836"/>
                  </a:cubicBezTo>
                  <a:cubicBezTo>
                    <a:pt x="570113" y="128798"/>
                    <a:pt x="556419" y="118866"/>
                    <a:pt x="540555" y="115514"/>
                  </a:cubicBezTo>
                  <a:close/>
                  <a:moveTo>
                    <a:pt x="28634" y="171450"/>
                  </a:moveTo>
                  <a:cubicBezTo>
                    <a:pt x="28706" y="155669"/>
                    <a:pt x="41559" y="142934"/>
                    <a:pt x="57340" y="143006"/>
                  </a:cubicBezTo>
                  <a:cubicBezTo>
                    <a:pt x="63725" y="143036"/>
                    <a:pt x="69916" y="145202"/>
                    <a:pt x="74926" y="149162"/>
                  </a:cubicBezTo>
                  <a:cubicBezTo>
                    <a:pt x="62616" y="159037"/>
                    <a:pt x="60643" y="177022"/>
                    <a:pt x="70519" y="189332"/>
                  </a:cubicBezTo>
                  <a:cubicBezTo>
                    <a:pt x="71822" y="190957"/>
                    <a:pt x="73300" y="192435"/>
                    <a:pt x="74926" y="193739"/>
                  </a:cubicBezTo>
                  <a:cubicBezTo>
                    <a:pt x="62543" y="203523"/>
                    <a:pt x="44574" y="201417"/>
                    <a:pt x="34789" y="189036"/>
                  </a:cubicBezTo>
                  <a:cubicBezTo>
                    <a:pt x="30830" y="184026"/>
                    <a:pt x="28663" y="177835"/>
                    <a:pt x="28634" y="171450"/>
                  </a:cubicBezTo>
                  <a:close/>
                  <a:moveTo>
                    <a:pt x="528697" y="200025"/>
                  </a:moveTo>
                  <a:cubicBezTo>
                    <a:pt x="522251" y="199988"/>
                    <a:pt x="516008" y="197772"/>
                    <a:pt x="510980" y="193739"/>
                  </a:cubicBezTo>
                  <a:cubicBezTo>
                    <a:pt x="523289" y="183863"/>
                    <a:pt x="525263" y="165878"/>
                    <a:pt x="515387" y="153568"/>
                  </a:cubicBezTo>
                  <a:cubicBezTo>
                    <a:pt x="514083" y="151943"/>
                    <a:pt x="512605" y="150465"/>
                    <a:pt x="510980" y="149162"/>
                  </a:cubicBezTo>
                  <a:cubicBezTo>
                    <a:pt x="523290" y="139286"/>
                    <a:pt x="541275" y="141260"/>
                    <a:pt x="551150" y="153569"/>
                  </a:cubicBezTo>
                  <a:cubicBezTo>
                    <a:pt x="561026" y="165879"/>
                    <a:pt x="559052" y="183864"/>
                    <a:pt x="546742" y="193739"/>
                  </a:cubicBezTo>
                  <a:cubicBezTo>
                    <a:pt x="541627" y="197843"/>
                    <a:pt x="535255" y="200063"/>
                    <a:pt x="528697" y="200025"/>
                  </a:cubicBezTo>
                  <a:close/>
                </a:path>
              </a:pathLst>
            </a:custGeom>
            <a:solidFill>
              <a:schemeClr val="bg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8EB65FE6-D39F-4732-B64D-1F520C8C596E}"/>
                </a:ext>
              </a:extLst>
            </p:cNvPr>
            <p:cNvSpPr/>
            <p:nvPr/>
          </p:nvSpPr>
          <p:spPr>
            <a:xfrm>
              <a:off x="5320610" y="3508640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chemeClr val="bg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35" descr="Ice hockey">
            <a:extLst>
              <a:ext uri="{FF2B5EF4-FFF2-40B4-BE49-F238E27FC236}">
                <a16:creationId xmlns:a16="http://schemas.microsoft.com/office/drawing/2014/main" id="{E7AEE764-D79A-4383-AC51-CCB5BEF9DD3A}"/>
              </a:ext>
            </a:extLst>
          </p:cNvPr>
          <p:cNvGrpSpPr/>
          <p:nvPr/>
        </p:nvGrpSpPr>
        <p:grpSpPr>
          <a:xfrm>
            <a:off x="4930300" y="4387514"/>
            <a:ext cx="533310" cy="567928"/>
            <a:chOff x="4930300" y="4387514"/>
            <a:chExt cx="533310" cy="567928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ADC3EB0-1648-4909-8679-33DCB0767DBD}"/>
                </a:ext>
              </a:extLst>
            </p:cNvPr>
            <p:cNvSpPr/>
            <p:nvPr/>
          </p:nvSpPr>
          <p:spPr>
            <a:xfrm>
              <a:off x="5261348" y="4387514"/>
              <a:ext cx="114300" cy="114300"/>
            </a:xfrm>
            <a:custGeom>
              <a:avLst/>
              <a:gdLst>
                <a:gd name="connsiteX0" fmla="*/ 114300 w 114300"/>
                <a:gd name="connsiteY0" fmla="*/ 57150 h 114300"/>
                <a:gd name="connsiteX1" fmla="*/ 57150 w 114300"/>
                <a:gd name="connsiteY1" fmla="*/ 114300 h 114300"/>
                <a:gd name="connsiteX2" fmla="*/ 0 w 114300"/>
                <a:gd name="connsiteY2" fmla="*/ 57150 h 114300"/>
                <a:gd name="connsiteX3" fmla="*/ 57150 w 114300"/>
                <a:gd name="connsiteY3" fmla="*/ 0 h 114300"/>
                <a:gd name="connsiteX4" fmla="*/ 114300 w 114300"/>
                <a:gd name="connsiteY4" fmla="*/ 5715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300" h="114300">
                  <a:moveTo>
                    <a:pt x="114300" y="57150"/>
                  </a:moveTo>
                  <a:cubicBezTo>
                    <a:pt x="114300" y="88713"/>
                    <a:pt x="88713" y="114300"/>
                    <a:pt x="57150" y="114300"/>
                  </a:cubicBezTo>
                  <a:cubicBezTo>
                    <a:pt x="25587" y="114300"/>
                    <a:pt x="0" y="88713"/>
                    <a:pt x="0" y="57150"/>
                  </a:cubicBezTo>
                  <a:cubicBezTo>
                    <a:pt x="0" y="25587"/>
                    <a:pt x="25587" y="0"/>
                    <a:pt x="57150" y="0"/>
                  </a:cubicBezTo>
                  <a:cubicBezTo>
                    <a:pt x="88713" y="0"/>
                    <a:pt x="114300" y="25587"/>
                    <a:pt x="114300" y="57150"/>
                  </a:cubicBezTo>
                  <a:close/>
                </a:path>
              </a:pathLst>
            </a:custGeom>
            <a:solidFill>
              <a:schemeClr val="bg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9777BBB-2456-4C9B-9CAC-38D7FFEFEFA9}"/>
                </a:ext>
              </a:extLst>
            </p:cNvPr>
            <p:cNvSpPr/>
            <p:nvPr/>
          </p:nvSpPr>
          <p:spPr>
            <a:xfrm>
              <a:off x="4930300" y="4494671"/>
              <a:ext cx="533310" cy="460771"/>
            </a:xfrm>
            <a:custGeom>
              <a:avLst/>
              <a:gdLst>
                <a:gd name="connsiteX0" fmla="*/ 528930 w 533310"/>
                <a:gd name="connsiteY0" fmla="*/ 294323 h 460771"/>
                <a:gd name="connsiteX1" fmla="*/ 508928 w 533310"/>
                <a:gd name="connsiteY1" fmla="*/ 294323 h 460771"/>
                <a:gd name="connsiteX2" fmla="*/ 468923 w 533310"/>
                <a:gd name="connsiteY2" fmla="*/ 334328 h 460771"/>
                <a:gd name="connsiteX3" fmla="*/ 428203 w 533310"/>
                <a:gd name="connsiteY3" fmla="*/ 334328 h 460771"/>
                <a:gd name="connsiteX4" fmla="*/ 402486 w 533310"/>
                <a:gd name="connsiteY4" fmla="*/ 308610 h 460771"/>
                <a:gd name="connsiteX5" fmla="*/ 402486 w 533310"/>
                <a:gd name="connsiteY5" fmla="*/ 57150 h 460771"/>
                <a:gd name="connsiteX6" fmla="*/ 389627 w 533310"/>
                <a:gd name="connsiteY6" fmla="*/ 37147 h 460771"/>
                <a:gd name="connsiteX7" fmla="*/ 303902 w 533310"/>
                <a:gd name="connsiteY7" fmla="*/ 1429 h 460771"/>
                <a:gd name="connsiteX8" fmla="*/ 295329 w 533310"/>
                <a:gd name="connsiteY8" fmla="*/ 0 h 460771"/>
                <a:gd name="connsiteX9" fmla="*/ 181029 w 533310"/>
                <a:gd name="connsiteY9" fmla="*/ 0 h 460771"/>
                <a:gd name="connsiteX10" fmla="*/ 159598 w 533310"/>
                <a:gd name="connsiteY10" fmla="*/ 21431 h 460771"/>
                <a:gd name="connsiteX11" fmla="*/ 159598 w 533310"/>
                <a:gd name="connsiteY11" fmla="*/ 65723 h 460771"/>
                <a:gd name="connsiteX12" fmla="*/ 133881 w 533310"/>
                <a:gd name="connsiteY12" fmla="*/ 40005 h 460771"/>
                <a:gd name="connsiteX13" fmla="*/ 113878 w 533310"/>
                <a:gd name="connsiteY13" fmla="*/ 40005 h 460771"/>
                <a:gd name="connsiteX14" fmla="*/ 113878 w 533310"/>
                <a:gd name="connsiteY14" fmla="*/ 60007 h 460771"/>
                <a:gd name="connsiteX15" fmla="*/ 159598 w 533310"/>
                <a:gd name="connsiteY15" fmla="*/ 105727 h 460771"/>
                <a:gd name="connsiteX16" fmla="*/ 159598 w 533310"/>
                <a:gd name="connsiteY16" fmla="*/ 135731 h 460771"/>
                <a:gd name="connsiteX17" fmla="*/ 181029 w 533310"/>
                <a:gd name="connsiteY17" fmla="*/ 157163 h 460771"/>
                <a:gd name="connsiteX18" fmla="*/ 199603 w 533310"/>
                <a:gd name="connsiteY18" fmla="*/ 145732 h 460771"/>
                <a:gd name="connsiteX19" fmla="*/ 206033 w 533310"/>
                <a:gd name="connsiteY19" fmla="*/ 152162 h 460771"/>
                <a:gd name="connsiteX20" fmla="*/ 162456 w 533310"/>
                <a:gd name="connsiteY20" fmla="*/ 255746 h 460771"/>
                <a:gd name="connsiteX21" fmla="*/ 41012 w 533310"/>
                <a:gd name="connsiteY21" fmla="*/ 318611 h 460771"/>
                <a:gd name="connsiteX22" fmla="*/ 26010 w 533310"/>
                <a:gd name="connsiteY22" fmla="*/ 344329 h 460771"/>
                <a:gd name="connsiteX23" fmla="*/ 13866 w 533310"/>
                <a:gd name="connsiteY23" fmla="*/ 322183 h 460771"/>
                <a:gd name="connsiteX24" fmla="*/ 3864 w 533310"/>
                <a:gd name="connsiteY24" fmla="*/ 319326 h 460771"/>
                <a:gd name="connsiteX25" fmla="*/ 1007 w 533310"/>
                <a:gd name="connsiteY25" fmla="*/ 329327 h 460771"/>
                <a:gd name="connsiteX26" fmla="*/ 44584 w 533310"/>
                <a:gd name="connsiteY26" fmla="*/ 411480 h 460771"/>
                <a:gd name="connsiteX27" fmla="*/ 50299 w 533310"/>
                <a:gd name="connsiteY27" fmla="*/ 415052 h 460771"/>
                <a:gd name="connsiteX28" fmla="*/ 71730 w 533310"/>
                <a:gd name="connsiteY28" fmla="*/ 416481 h 460771"/>
                <a:gd name="connsiteX29" fmla="*/ 72444 w 533310"/>
                <a:gd name="connsiteY29" fmla="*/ 416481 h 460771"/>
                <a:gd name="connsiteX30" fmla="*/ 79588 w 533310"/>
                <a:gd name="connsiteY30" fmla="*/ 410051 h 460771"/>
                <a:gd name="connsiteX31" fmla="*/ 73159 w 533310"/>
                <a:gd name="connsiteY31" fmla="*/ 402193 h 460771"/>
                <a:gd name="connsiteX32" fmla="*/ 56014 w 533310"/>
                <a:gd name="connsiteY32" fmla="*/ 400764 h 460771"/>
                <a:gd name="connsiteX33" fmla="*/ 38154 w 533310"/>
                <a:gd name="connsiteY33" fmla="*/ 367903 h 460771"/>
                <a:gd name="connsiteX34" fmla="*/ 53871 w 533310"/>
                <a:gd name="connsiteY34" fmla="*/ 372904 h 460771"/>
                <a:gd name="connsiteX35" fmla="*/ 66729 w 533310"/>
                <a:gd name="connsiteY35" fmla="*/ 370046 h 460771"/>
                <a:gd name="connsiteX36" fmla="*/ 197460 w 533310"/>
                <a:gd name="connsiteY36" fmla="*/ 302181 h 460771"/>
                <a:gd name="connsiteX37" fmla="*/ 211033 w 533310"/>
                <a:gd name="connsiteY37" fmla="*/ 287893 h 460771"/>
                <a:gd name="connsiteX38" fmla="*/ 249609 w 533310"/>
                <a:gd name="connsiteY38" fmla="*/ 196453 h 460771"/>
                <a:gd name="connsiteX39" fmla="*/ 271755 w 533310"/>
                <a:gd name="connsiteY39" fmla="*/ 218599 h 460771"/>
                <a:gd name="connsiteX40" fmla="*/ 190316 w 533310"/>
                <a:gd name="connsiteY40" fmla="*/ 415052 h 460771"/>
                <a:gd name="connsiteX41" fmla="*/ 197460 w 533310"/>
                <a:gd name="connsiteY41" fmla="*/ 446484 h 460771"/>
                <a:gd name="connsiteX42" fmla="*/ 173886 w 533310"/>
                <a:gd name="connsiteY42" fmla="*/ 446484 h 460771"/>
                <a:gd name="connsiteX43" fmla="*/ 173886 w 533310"/>
                <a:gd name="connsiteY43" fmla="*/ 446484 h 460771"/>
                <a:gd name="connsiteX44" fmla="*/ 166742 w 533310"/>
                <a:gd name="connsiteY44" fmla="*/ 453628 h 460771"/>
                <a:gd name="connsiteX45" fmla="*/ 173886 w 533310"/>
                <a:gd name="connsiteY45" fmla="*/ 460772 h 460771"/>
                <a:gd name="connsiteX46" fmla="*/ 266754 w 533310"/>
                <a:gd name="connsiteY46" fmla="*/ 460772 h 460771"/>
                <a:gd name="connsiteX47" fmla="*/ 266754 w 533310"/>
                <a:gd name="connsiteY47" fmla="*/ 460772 h 460771"/>
                <a:gd name="connsiteX48" fmla="*/ 272469 w 533310"/>
                <a:gd name="connsiteY48" fmla="*/ 457200 h 460771"/>
                <a:gd name="connsiteX49" fmla="*/ 283899 w 533310"/>
                <a:gd name="connsiteY49" fmla="*/ 439341 h 460771"/>
                <a:gd name="connsiteX50" fmla="*/ 281756 w 533310"/>
                <a:gd name="connsiteY50" fmla="*/ 429339 h 460771"/>
                <a:gd name="connsiteX51" fmla="*/ 271755 w 533310"/>
                <a:gd name="connsiteY51" fmla="*/ 431482 h 460771"/>
                <a:gd name="connsiteX52" fmla="*/ 262468 w 533310"/>
                <a:gd name="connsiteY52" fmla="*/ 446484 h 460771"/>
                <a:gd name="connsiteX53" fmla="*/ 235322 w 533310"/>
                <a:gd name="connsiteY53" fmla="*/ 446484 h 460771"/>
                <a:gd name="connsiteX54" fmla="*/ 242466 w 533310"/>
                <a:gd name="connsiteY54" fmla="*/ 436483 h 460771"/>
                <a:gd name="connsiteX55" fmla="*/ 314618 w 533310"/>
                <a:gd name="connsiteY55" fmla="*/ 261461 h 460771"/>
                <a:gd name="connsiteX56" fmla="*/ 359623 w 533310"/>
                <a:gd name="connsiteY56" fmla="*/ 305753 h 460771"/>
                <a:gd name="connsiteX57" fmla="*/ 359623 w 533310"/>
                <a:gd name="connsiteY57" fmla="*/ 328612 h 460771"/>
                <a:gd name="connsiteX58" fmla="*/ 381054 w 533310"/>
                <a:gd name="connsiteY58" fmla="*/ 350044 h 460771"/>
                <a:gd name="connsiteX59" fmla="*/ 396771 w 533310"/>
                <a:gd name="connsiteY59" fmla="*/ 342900 h 460771"/>
                <a:gd name="connsiteX60" fmla="*/ 408201 w 533310"/>
                <a:gd name="connsiteY60" fmla="*/ 354330 h 460771"/>
                <a:gd name="connsiteX61" fmla="*/ 448920 w 533310"/>
                <a:gd name="connsiteY61" fmla="*/ 370761 h 460771"/>
                <a:gd name="connsiteX62" fmla="*/ 489639 w 533310"/>
                <a:gd name="connsiteY62" fmla="*/ 354330 h 460771"/>
                <a:gd name="connsiteX63" fmla="*/ 529644 w 533310"/>
                <a:gd name="connsiteY63" fmla="*/ 314325 h 460771"/>
                <a:gd name="connsiteX64" fmla="*/ 528930 w 533310"/>
                <a:gd name="connsiteY64" fmla="*/ 294323 h 460771"/>
                <a:gd name="connsiteX65" fmla="*/ 202461 w 533310"/>
                <a:gd name="connsiteY65" fmla="*/ 108585 h 460771"/>
                <a:gd name="connsiteX66" fmla="*/ 202461 w 533310"/>
                <a:gd name="connsiteY66" fmla="*/ 42863 h 460771"/>
                <a:gd name="connsiteX67" fmla="*/ 251753 w 533310"/>
                <a:gd name="connsiteY67" fmla="*/ 42863 h 460771"/>
                <a:gd name="connsiteX68" fmla="*/ 218177 w 533310"/>
                <a:gd name="connsiteY68" fmla="*/ 123587 h 460771"/>
                <a:gd name="connsiteX69" fmla="*/ 202461 w 533310"/>
                <a:gd name="connsiteY69" fmla="*/ 108585 h 460771"/>
                <a:gd name="connsiteX70" fmla="*/ 326762 w 533310"/>
                <a:gd name="connsiteY70" fmla="*/ 233601 h 460771"/>
                <a:gd name="connsiteX71" fmla="*/ 359623 w 533310"/>
                <a:gd name="connsiteY71" fmla="*/ 155734 h 460771"/>
                <a:gd name="connsiteX72" fmla="*/ 359623 w 533310"/>
                <a:gd name="connsiteY72" fmla="*/ 265748 h 460771"/>
                <a:gd name="connsiteX73" fmla="*/ 326762 w 533310"/>
                <a:gd name="connsiteY73" fmla="*/ 233601 h 46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533310" h="460771">
                  <a:moveTo>
                    <a:pt x="528930" y="294323"/>
                  </a:moveTo>
                  <a:cubicBezTo>
                    <a:pt x="523215" y="288607"/>
                    <a:pt x="514643" y="288607"/>
                    <a:pt x="508928" y="294323"/>
                  </a:cubicBezTo>
                  <a:lnTo>
                    <a:pt x="468923" y="334328"/>
                  </a:lnTo>
                  <a:cubicBezTo>
                    <a:pt x="457493" y="345757"/>
                    <a:pt x="439633" y="345757"/>
                    <a:pt x="428203" y="334328"/>
                  </a:cubicBezTo>
                  <a:lnTo>
                    <a:pt x="402486" y="308610"/>
                  </a:lnTo>
                  <a:lnTo>
                    <a:pt x="402486" y="57150"/>
                  </a:lnTo>
                  <a:cubicBezTo>
                    <a:pt x="402486" y="48577"/>
                    <a:pt x="397485" y="40719"/>
                    <a:pt x="389627" y="37147"/>
                  </a:cubicBezTo>
                  <a:lnTo>
                    <a:pt x="303902" y="1429"/>
                  </a:lnTo>
                  <a:cubicBezTo>
                    <a:pt x="301044" y="0"/>
                    <a:pt x="298187" y="0"/>
                    <a:pt x="295329" y="0"/>
                  </a:cubicBezTo>
                  <a:lnTo>
                    <a:pt x="181029" y="0"/>
                  </a:lnTo>
                  <a:cubicBezTo>
                    <a:pt x="168885" y="0"/>
                    <a:pt x="159598" y="9287"/>
                    <a:pt x="159598" y="21431"/>
                  </a:cubicBezTo>
                  <a:lnTo>
                    <a:pt x="159598" y="65723"/>
                  </a:lnTo>
                  <a:lnTo>
                    <a:pt x="133881" y="40005"/>
                  </a:lnTo>
                  <a:cubicBezTo>
                    <a:pt x="128166" y="34290"/>
                    <a:pt x="119593" y="34290"/>
                    <a:pt x="113878" y="40005"/>
                  </a:cubicBezTo>
                  <a:cubicBezTo>
                    <a:pt x="108163" y="45720"/>
                    <a:pt x="108163" y="54292"/>
                    <a:pt x="113878" y="60007"/>
                  </a:cubicBezTo>
                  <a:lnTo>
                    <a:pt x="159598" y="105727"/>
                  </a:lnTo>
                  <a:lnTo>
                    <a:pt x="159598" y="135731"/>
                  </a:lnTo>
                  <a:cubicBezTo>
                    <a:pt x="159598" y="147876"/>
                    <a:pt x="168885" y="157163"/>
                    <a:pt x="181029" y="157163"/>
                  </a:cubicBezTo>
                  <a:cubicBezTo>
                    <a:pt x="188888" y="157163"/>
                    <a:pt x="196031" y="152876"/>
                    <a:pt x="199603" y="145732"/>
                  </a:cubicBezTo>
                  <a:lnTo>
                    <a:pt x="206033" y="152162"/>
                  </a:lnTo>
                  <a:lnTo>
                    <a:pt x="162456" y="255746"/>
                  </a:lnTo>
                  <a:lnTo>
                    <a:pt x="41012" y="318611"/>
                  </a:lnTo>
                  <a:cubicBezTo>
                    <a:pt x="31011" y="323612"/>
                    <a:pt x="26010" y="333613"/>
                    <a:pt x="26010" y="344329"/>
                  </a:cubicBezTo>
                  <a:lnTo>
                    <a:pt x="13866" y="322183"/>
                  </a:lnTo>
                  <a:cubicBezTo>
                    <a:pt x="11723" y="318611"/>
                    <a:pt x="7436" y="317182"/>
                    <a:pt x="3864" y="319326"/>
                  </a:cubicBezTo>
                  <a:cubicBezTo>
                    <a:pt x="293" y="321469"/>
                    <a:pt x="-1136" y="325755"/>
                    <a:pt x="1007" y="329327"/>
                  </a:cubicBezTo>
                  <a:lnTo>
                    <a:pt x="44584" y="411480"/>
                  </a:lnTo>
                  <a:cubicBezTo>
                    <a:pt x="46013" y="413623"/>
                    <a:pt x="48156" y="415052"/>
                    <a:pt x="50299" y="415052"/>
                  </a:cubicBezTo>
                  <a:lnTo>
                    <a:pt x="71730" y="416481"/>
                  </a:lnTo>
                  <a:cubicBezTo>
                    <a:pt x="71730" y="416481"/>
                    <a:pt x="71730" y="416481"/>
                    <a:pt x="72444" y="416481"/>
                  </a:cubicBezTo>
                  <a:cubicBezTo>
                    <a:pt x="76016" y="416481"/>
                    <a:pt x="79588" y="413623"/>
                    <a:pt x="79588" y="410051"/>
                  </a:cubicBezTo>
                  <a:cubicBezTo>
                    <a:pt x="79588" y="405765"/>
                    <a:pt x="76731" y="402907"/>
                    <a:pt x="73159" y="402193"/>
                  </a:cubicBezTo>
                  <a:lnTo>
                    <a:pt x="56014" y="400764"/>
                  </a:lnTo>
                  <a:lnTo>
                    <a:pt x="38154" y="367903"/>
                  </a:lnTo>
                  <a:cubicBezTo>
                    <a:pt x="43155" y="370761"/>
                    <a:pt x="48156" y="372904"/>
                    <a:pt x="53871" y="372904"/>
                  </a:cubicBezTo>
                  <a:cubicBezTo>
                    <a:pt x="58157" y="372904"/>
                    <a:pt x="62443" y="372189"/>
                    <a:pt x="66729" y="370046"/>
                  </a:cubicBezTo>
                  <a:lnTo>
                    <a:pt x="197460" y="302181"/>
                  </a:lnTo>
                  <a:cubicBezTo>
                    <a:pt x="203175" y="299323"/>
                    <a:pt x="208176" y="294323"/>
                    <a:pt x="211033" y="287893"/>
                  </a:cubicBezTo>
                  <a:lnTo>
                    <a:pt x="249609" y="196453"/>
                  </a:lnTo>
                  <a:lnTo>
                    <a:pt x="271755" y="218599"/>
                  </a:lnTo>
                  <a:lnTo>
                    <a:pt x="190316" y="415052"/>
                  </a:lnTo>
                  <a:cubicBezTo>
                    <a:pt x="185316" y="426482"/>
                    <a:pt x="188888" y="438626"/>
                    <a:pt x="197460" y="446484"/>
                  </a:cubicBezTo>
                  <a:lnTo>
                    <a:pt x="173886" y="446484"/>
                  </a:lnTo>
                  <a:cubicBezTo>
                    <a:pt x="173886" y="446484"/>
                    <a:pt x="173886" y="446484"/>
                    <a:pt x="173886" y="446484"/>
                  </a:cubicBezTo>
                  <a:cubicBezTo>
                    <a:pt x="169599" y="446484"/>
                    <a:pt x="166742" y="449342"/>
                    <a:pt x="166742" y="453628"/>
                  </a:cubicBezTo>
                  <a:cubicBezTo>
                    <a:pt x="166742" y="457914"/>
                    <a:pt x="169599" y="460772"/>
                    <a:pt x="173886" y="460772"/>
                  </a:cubicBezTo>
                  <a:lnTo>
                    <a:pt x="266754" y="460772"/>
                  </a:lnTo>
                  <a:cubicBezTo>
                    <a:pt x="266754" y="460772"/>
                    <a:pt x="266754" y="460772"/>
                    <a:pt x="266754" y="460772"/>
                  </a:cubicBezTo>
                  <a:cubicBezTo>
                    <a:pt x="268898" y="460772"/>
                    <a:pt x="271755" y="459343"/>
                    <a:pt x="272469" y="457200"/>
                  </a:cubicBezTo>
                  <a:lnTo>
                    <a:pt x="283899" y="439341"/>
                  </a:lnTo>
                  <a:cubicBezTo>
                    <a:pt x="286043" y="435769"/>
                    <a:pt x="284614" y="431482"/>
                    <a:pt x="281756" y="429339"/>
                  </a:cubicBezTo>
                  <a:cubicBezTo>
                    <a:pt x="278184" y="427196"/>
                    <a:pt x="273898" y="428625"/>
                    <a:pt x="271755" y="431482"/>
                  </a:cubicBezTo>
                  <a:lnTo>
                    <a:pt x="262468" y="446484"/>
                  </a:lnTo>
                  <a:lnTo>
                    <a:pt x="235322" y="446484"/>
                  </a:lnTo>
                  <a:cubicBezTo>
                    <a:pt x="238179" y="443627"/>
                    <a:pt x="240323" y="440769"/>
                    <a:pt x="242466" y="436483"/>
                  </a:cubicBezTo>
                  <a:lnTo>
                    <a:pt x="314618" y="261461"/>
                  </a:lnTo>
                  <a:lnTo>
                    <a:pt x="359623" y="305753"/>
                  </a:lnTo>
                  <a:lnTo>
                    <a:pt x="359623" y="328612"/>
                  </a:lnTo>
                  <a:cubicBezTo>
                    <a:pt x="359623" y="340757"/>
                    <a:pt x="368910" y="350044"/>
                    <a:pt x="381054" y="350044"/>
                  </a:cubicBezTo>
                  <a:cubicBezTo>
                    <a:pt x="387484" y="350044"/>
                    <a:pt x="393199" y="347186"/>
                    <a:pt x="396771" y="342900"/>
                  </a:cubicBezTo>
                  <a:lnTo>
                    <a:pt x="408201" y="354330"/>
                  </a:lnTo>
                  <a:cubicBezTo>
                    <a:pt x="419631" y="365760"/>
                    <a:pt x="433918" y="370761"/>
                    <a:pt x="448920" y="370761"/>
                  </a:cubicBezTo>
                  <a:cubicBezTo>
                    <a:pt x="463208" y="370761"/>
                    <a:pt x="478209" y="365046"/>
                    <a:pt x="489639" y="354330"/>
                  </a:cubicBezTo>
                  <a:lnTo>
                    <a:pt x="529644" y="314325"/>
                  </a:lnTo>
                  <a:cubicBezTo>
                    <a:pt x="534645" y="309324"/>
                    <a:pt x="534645" y="300037"/>
                    <a:pt x="528930" y="294323"/>
                  </a:cubicBezTo>
                  <a:close/>
                  <a:moveTo>
                    <a:pt x="202461" y="108585"/>
                  </a:moveTo>
                  <a:lnTo>
                    <a:pt x="202461" y="42863"/>
                  </a:lnTo>
                  <a:lnTo>
                    <a:pt x="251753" y="42863"/>
                  </a:lnTo>
                  <a:lnTo>
                    <a:pt x="218177" y="123587"/>
                  </a:lnTo>
                  <a:lnTo>
                    <a:pt x="202461" y="108585"/>
                  </a:lnTo>
                  <a:close/>
                  <a:moveTo>
                    <a:pt x="326762" y="233601"/>
                  </a:moveTo>
                  <a:lnTo>
                    <a:pt x="359623" y="155734"/>
                  </a:lnTo>
                  <a:lnTo>
                    <a:pt x="359623" y="265748"/>
                  </a:lnTo>
                  <a:lnTo>
                    <a:pt x="326762" y="233601"/>
                  </a:lnTo>
                  <a:close/>
                </a:path>
              </a:pathLst>
            </a:custGeom>
            <a:solidFill>
              <a:schemeClr val="bg1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36" descr="Swimming">
            <a:extLst>
              <a:ext uri="{FF2B5EF4-FFF2-40B4-BE49-F238E27FC236}">
                <a16:creationId xmlns:a16="http://schemas.microsoft.com/office/drawing/2014/main" id="{AE81DB87-81E1-47EF-ADC6-BB9D2C692FEF}"/>
              </a:ext>
            </a:extLst>
          </p:cNvPr>
          <p:cNvGrpSpPr/>
          <p:nvPr/>
        </p:nvGrpSpPr>
        <p:grpSpPr>
          <a:xfrm>
            <a:off x="4395226" y="4912633"/>
            <a:ext cx="369124" cy="369124"/>
            <a:chOff x="4395226" y="4912633"/>
            <a:chExt cx="369124" cy="3691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5F98B34-1D68-40C8-9231-F06CCF7C3650}"/>
                </a:ext>
              </a:extLst>
            </p:cNvPr>
            <p:cNvSpPr/>
            <p:nvPr/>
          </p:nvSpPr>
          <p:spPr>
            <a:xfrm>
              <a:off x="4635541" y="5052977"/>
              <a:ext cx="69210" cy="69210"/>
            </a:xfrm>
            <a:custGeom>
              <a:avLst/>
              <a:gdLst>
                <a:gd name="connsiteX0" fmla="*/ 69211 w 69210"/>
                <a:gd name="connsiteY0" fmla="*/ 34605 h 69210"/>
                <a:gd name="connsiteX1" fmla="*/ 34605 w 69210"/>
                <a:gd name="connsiteY1" fmla="*/ 69211 h 69210"/>
                <a:gd name="connsiteX2" fmla="*/ 0 w 69210"/>
                <a:gd name="connsiteY2" fmla="*/ 34605 h 69210"/>
                <a:gd name="connsiteX3" fmla="*/ 34605 w 69210"/>
                <a:gd name="connsiteY3" fmla="*/ 0 h 69210"/>
                <a:gd name="connsiteX4" fmla="*/ 69211 w 69210"/>
                <a:gd name="connsiteY4" fmla="*/ 34605 h 69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10" h="69210">
                  <a:moveTo>
                    <a:pt x="69211" y="34605"/>
                  </a:moveTo>
                  <a:cubicBezTo>
                    <a:pt x="69211" y="53717"/>
                    <a:pt x="53717" y="69211"/>
                    <a:pt x="34605" y="69211"/>
                  </a:cubicBezTo>
                  <a:cubicBezTo>
                    <a:pt x="15493" y="69211"/>
                    <a:pt x="0" y="53717"/>
                    <a:pt x="0" y="34605"/>
                  </a:cubicBezTo>
                  <a:cubicBezTo>
                    <a:pt x="0" y="15493"/>
                    <a:pt x="15493" y="0"/>
                    <a:pt x="34605" y="0"/>
                  </a:cubicBezTo>
                  <a:cubicBezTo>
                    <a:pt x="53717" y="0"/>
                    <a:pt x="69211" y="15493"/>
                    <a:pt x="69211" y="34605"/>
                  </a:cubicBezTo>
                  <a:close/>
                </a:path>
              </a:pathLst>
            </a:custGeom>
            <a:solidFill>
              <a:schemeClr val="bg1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8B7908B-358F-4410-998F-A192881D7CF2}"/>
                </a:ext>
              </a:extLst>
            </p:cNvPr>
            <p:cNvSpPr/>
            <p:nvPr/>
          </p:nvSpPr>
          <p:spPr>
            <a:xfrm>
              <a:off x="4487122" y="4997361"/>
              <a:ext cx="188654" cy="151741"/>
            </a:xfrm>
            <a:custGeom>
              <a:avLst/>
              <a:gdLst>
                <a:gd name="connsiteX0" fmla="*/ 15765 w 188654"/>
                <a:gd name="connsiteY0" fmla="*/ 151742 h 151741"/>
                <a:gd name="connsiteX1" fmla="*/ 15765 w 188654"/>
                <a:gd name="connsiteY1" fmla="*/ 151742 h 151741"/>
                <a:gd name="connsiteX2" fmla="*/ 30760 w 188654"/>
                <a:gd name="connsiteY2" fmla="*/ 148281 h 151741"/>
                <a:gd name="connsiteX3" fmla="*/ 54215 w 188654"/>
                <a:gd name="connsiteY3" fmla="*/ 143283 h 151741"/>
                <a:gd name="connsiteX4" fmla="*/ 77670 w 188654"/>
                <a:gd name="connsiteY4" fmla="*/ 148281 h 151741"/>
                <a:gd name="connsiteX5" fmla="*/ 92666 w 188654"/>
                <a:gd name="connsiteY5" fmla="*/ 151742 h 151741"/>
                <a:gd name="connsiteX6" fmla="*/ 107661 w 188654"/>
                <a:gd name="connsiteY6" fmla="*/ 148281 h 151741"/>
                <a:gd name="connsiteX7" fmla="*/ 131116 w 188654"/>
                <a:gd name="connsiteY7" fmla="*/ 143283 h 151741"/>
                <a:gd name="connsiteX8" fmla="*/ 154571 w 188654"/>
                <a:gd name="connsiteY8" fmla="*/ 148281 h 151741"/>
                <a:gd name="connsiteX9" fmla="*/ 157262 w 188654"/>
                <a:gd name="connsiteY9" fmla="*/ 149050 h 151741"/>
                <a:gd name="connsiteX10" fmla="*/ 155724 w 188654"/>
                <a:gd name="connsiteY10" fmla="*/ 144052 h 151741"/>
                <a:gd name="connsiteX11" fmla="*/ 148034 w 188654"/>
                <a:gd name="connsiteY11" fmla="*/ 129825 h 151741"/>
                <a:gd name="connsiteX12" fmla="*/ 148034 w 188654"/>
                <a:gd name="connsiteY12" fmla="*/ 129441 h 151741"/>
                <a:gd name="connsiteX13" fmla="*/ 109199 w 188654"/>
                <a:gd name="connsiteY13" fmla="*/ 54847 h 151741"/>
                <a:gd name="connsiteX14" fmla="*/ 174180 w 188654"/>
                <a:gd name="connsiteY14" fmla="*/ 37929 h 151741"/>
                <a:gd name="connsiteX15" fmla="*/ 188023 w 188654"/>
                <a:gd name="connsiteY15" fmla="*/ 14474 h 151741"/>
                <a:gd name="connsiteX16" fmla="*/ 164568 w 188654"/>
                <a:gd name="connsiteY16" fmla="*/ 632 h 151741"/>
                <a:gd name="connsiteX17" fmla="*/ 76132 w 188654"/>
                <a:gd name="connsiteY17" fmla="*/ 23702 h 151741"/>
                <a:gd name="connsiteX18" fmla="*/ 63443 w 188654"/>
                <a:gd name="connsiteY18" fmla="*/ 34468 h 151741"/>
                <a:gd name="connsiteX19" fmla="*/ 63828 w 188654"/>
                <a:gd name="connsiteY19" fmla="*/ 51002 h 151741"/>
                <a:gd name="connsiteX20" fmla="*/ 87282 w 188654"/>
                <a:gd name="connsiteY20" fmla="*/ 96373 h 151741"/>
                <a:gd name="connsiteX21" fmla="*/ 1538 w 188654"/>
                <a:gd name="connsiteY21" fmla="*/ 147128 h 151741"/>
                <a:gd name="connsiteX22" fmla="*/ 0 w 188654"/>
                <a:gd name="connsiteY22" fmla="*/ 148281 h 151741"/>
                <a:gd name="connsiteX23" fmla="*/ 769 w 188654"/>
                <a:gd name="connsiteY23" fmla="*/ 148666 h 151741"/>
                <a:gd name="connsiteX24" fmla="*/ 15765 w 188654"/>
                <a:gd name="connsiteY24" fmla="*/ 151742 h 151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8654" h="151741">
                  <a:moveTo>
                    <a:pt x="15765" y="151742"/>
                  </a:moveTo>
                  <a:lnTo>
                    <a:pt x="15765" y="151742"/>
                  </a:lnTo>
                  <a:cubicBezTo>
                    <a:pt x="20763" y="151357"/>
                    <a:pt x="25762" y="150204"/>
                    <a:pt x="30760" y="148281"/>
                  </a:cubicBezTo>
                  <a:cubicBezTo>
                    <a:pt x="38450" y="145205"/>
                    <a:pt x="46141" y="143667"/>
                    <a:pt x="54215" y="143283"/>
                  </a:cubicBezTo>
                  <a:cubicBezTo>
                    <a:pt x="62290" y="143667"/>
                    <a:pt x="70364" y="145205"/>
                    <a:pt x="77670" y="148281"/>
                  </a:cubicBezTo>
                  <a:cubicBezTo>
                    <a:pt x="82284" y="150204"/>
                    <a:pt x="87282" y="151357"/>
                    <a:pt x="92666" y="151742"/>
                  </a:cubicBezTo>
                  <a:cubicBezTo>
                    <a:pt x="97664" y="151357"/>
                    <a:pt x="102663" y="150204"/>
                    <a:pt x="107661" y="148281"/>
                  </a:cubicBezTo>
                  <a:cubicBezTo>
                    <a:pt x="115351" y="145205"/>
                    <a:pt x="123041" y="143667"/>
                    <a:pt x="131116" y="143283"/>
                  </a:cubicBezTo>
                  <a:cubicBezTo>
                    <a:pt x="139191" y="143667"/>
                    <a:pt x="147265" y="145205"/>
                    <a:pt x="154571" y="148281"/>
                  </a:cubicBezTo>
                  <a:lnTo>
                    <a:pt x="157262" y="149050"/>
                  </a:lnTo>
                  <a:cubicBezTo>
                    <a:pt x="157262" y="147128"/>
                    <a:pt x="156493" y="145590"/>
                    <a:pt x="155724" y="144052"/>
                  </a:cubicBezTo>
                  <a:lnTo>
                    <a:pt x="148034" y="129825"/>
                  </a:lnTo>
                  <a:lnTo>
                    <a:pt x="148034" y="129441"/>
                  </a:lnTo>
                  <a:lnTo>
                    <a:pt x="109199" y="54847"/>
                  </a:lnTo>
                  <a:lnTo>
                    <a:pt x="174180" y="37929"/>
                  </a:lnTo>
                  <a:cubicBezTo>
                    <a:pt x="184562" y="35237"/>
                    <a:pt x="190714" y="24855"/>
                    <a:pt x="188023" y="14474"/>
                  </a:cubicBezTo>
                  <a:cubicBezTo>
                    <a:pt x="185331" y="4092"/>
                    <a:pt x="174949" y="-2060"/>
                    <a:pt x="164568" y="632"/>
                  </a:cubicBezTo>
                  <a:lnTo>
                    <a:pt x="76132" y="23702"/>
                  </a:lnTo>
                  <a:cubicBezTo>
                    <a:pt x="70364" y="25240"/>
                    <a:pt x="65750" y="29085"/>
                    <a:pt x="63443" y="34468"/>
                  </a:cubicBezTo>
                  <a:cubicBezTo>
                    <a:pt x="61136" y="39851"/>
                    <a:pt x="61136" y="46003"/>
                    <a:pt x="63828" y="51002"/>
                  </a:cubicBezTo>
                  <a:lnTo>
                    <a:pt x="87282" y="96373"/>
                  </a:lnTo>
                  <a:lnTo>
                    <a:pt x="1538" y="147128"/>
                  </a:lnTo>
                  <a:cubicBezTo>
                    <a:pt x="1154" y="147512"/>
                    <a:pt x="769" y="147897"/>
                    <a:pt x="0" y="148281"/>
                  </a:cubicBezTo>
                  <a:lnTo>
                    <a:pt x="769" y="148666"/>
                  </a:lnTo>
                  <a:cubicBezTo>
                    <a:pt x="5768" y="150204"/>
                    <a:pt x="10766" y="151357"/>
                    <a:pt x="15765" y="151742"/>
                  </a:cubicBezTo>
                  <a:close/>
                </a:path>
              </a:pathLst>
            </a:custGeom>
            <a:solidFill>
              <a:schemeClr val="bg1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108BA07-EC60-45E3-AD67-B73821258490}"/>
                </a:ext>
              </a:extLst>
            </p:cNvPr>
            <p:cNvSpPr/>
            <p:nvPr/>
          </p:nvSpPr>
          <p:spPr>
            <a:xfrm>
              <a:off x="4425986" y="5165636"/>
              <a:ext cx="307603" cy="31529"/>
            </a:xfrm>
            <a:custGeom>
              <a:avLst/>
              <a:gdLst>
                <a:gd name="connsiteX0" fmla="*/ 292223 w 307603"/>
                <a:gd name="connsiteY0" fmla="*/ 4999 h 31529"/>
                <a:gd name="connsiteX1" fmla="*/ 269153 w 307603"/>
                <a:gd name="connsiteY1" fmla="*/ 0 h 31529"/>
                <a:gd name="connsiteX2" fmla="*/ 269153 w 307603"/>
                <a:gd name="connsiteY2" fmla="*/ 0 h 31529"/>
                <a:gd name="connsiteX3" fmla="*/ 246083 w 307603"/>
                <a:gd name="connsiteY3" fmla="*/ 4999 h 31529"/>
                <a:gd name="connsiteX4" fmla="*/ 230703 w 307603"/>
                <a:gd name="connsiteY4" fmla="*/ 8459 h 31529"/>
                <a:gd name="connsiteX5" fmla="*/ 230703 w 307603"/>
                <a:gd name="connsiteY5" fmla="*/ 8459 h 31529"/>
                <a:gd name="connsiteX6" fmla="*/ 215322 w 307603"/>
                <a:gd name="connsiteY6" fmla="*/ 4999 h 31529"/>
                <a:gd name="connsiteX7" fmla="*/ 192252 w 307603"/>
                <a:gd name="connsiteY7" fmla="*/ 0 h 31529"/>
                <a:gd name="connsiteX8" fmla="*/ 192252 w 307603"/>
                <a:gd name="connsiteY8" fmla="*/ 0 h 31529"/>
                <a:gd name="connsiteX9" fmla="*/ 169182 w 307603"/>
                <a:gd name="connsiteY9" fmla="*/ 4999 h 31529"/>
                <a:gd name="connsiteX10" fmla="*/ 153802 w 307603"/>
                <a:gd name="connsiteY10" fmla="*/ 8459 h 31529"/>
                <a:gd name="connsiteX11" fmla="*/ 138422 w 307603"/>
                <a:gd name="connsiteY11" fmla="*/ 4999 h 31529"/>
                <a:gd name="connsiteX12" fmla="*/ 115351 w 307603"/>
                <a:gd name="connsiteY12" fmla="*/ 0 h 31529"/>
                <a:gd name="connsiteX13" fmla="*/ 115351 w 307603"/>
                <a:gd name="connsiteY13" fmla="*/ 0 h 31529"/>
                <a:gd name="connsiteX14" fmla="*/ 92281 w 307603"/>
                <a:gd name="connsiteY14" fmla="*/ 4999 h 31529"/>
                <a:gd name="connsiteX15" fmla="*/ 76901 w 307603"/>
                <a:gd name="connsiteY15" fmla="*/ 8459 h 31529"/>
                <a:gd name="connsiteX16" fmla="*/ 61521 w 307603"/>
                <a:gd name="connsiteY16" fmla="*/ 4999 h 31529"/>
                <a:gd name="connsiteX17" fmla="*/ 38450 w 307603"/>
                <a:gd name="connsiteY17" fmla="*/ 0 h 31529"/>
                <a:gd name="connsiteX18" fmla="*/ 38450 w 307603"/>
                <a:gd name="connsiteY18" fmla="*/ 0 h 31529"/>
                <a:gd name="connsiteX19" fmla="*/ 15380 w 307603"/>
                <a:gd name="connsiteY19" fmla="*/ 4999 h 31529"/>
                <a:gd name="connsiteX20" fmla="*/ 0 w 307603"/>
                <a:gd name="connsiteY20" fmla="*/ 8459 h 31529"/>
                <a:gd name="connsiteX21" fmla="*/ 0 w 307603"/>
                <a:gd name="connsiteY21" fmla="*/ 31529 h 31529"/>
                <a:gd name="connsiteX22" fmla="*/ 23070 w 307603"/>
                <a:gd name="connsiteY22" fmla="*/ 26531 h 31529"/>
                <a:gd name="connsiteX23" fmla="*/ 38450 w 307603"/>
                <a:gd name="connsiteY23" fmla="*/ 23070 h 31529"/>
                <a:gd name="connsiteX24" fmla="*/ 53831 w 307603"/>
                <a:gd name="connsiteY24" fmla="*/ 26531 h 31529"/>
                <a:gd name="connsiteX25" fmla="*/ 76901 w 307603"/>
                <a:gd name="connsiteY25" fmla="*/ 31529 h 31529"/>
                <a:gd name="connsiteX26" fmla="*/ 76901 w 307603"/>
                <a:gd name="connsiteY26" fmla="*/ 31529 h 31529"/>
                <a:gd name="connsiteX27" fmla="*/ 99971 w 307603"/>
                <a:gd name="connsiteY27" fmla="*/ 26531 h 31529"/>
                <a:gd name="connsiteX28" fmla="*/ 115351 w 307603"/>
                <a:gd name="connsiteY28" fmla="*/ 23070 h 31529"/>
                <a:gd name="connsiteX29" fmla="*/ 130731 w 307603"/>
                <a:gd name="connsiteY29" fmla="*/ 26531 h 31529"/>
                <a:gd name="connsiteX30" fmla="*/ 153802 w 307603"/>
                <a:gd name="connsiteY30" fmla="*/ 31529 h 31529"/>
                <a:gd name="connsiteX31" fmla="*/ 176872 w 307603"/>
                <a:gd name="connsiteY31" fmla="*/ 26531 h 31529"/>
                <a:gd name="connsiteX32" fmla="*/ 192252 w 307603"/>
                <a:gd name="connsiteY32" fmla="*/ 23070 h 31529"/>
                <a:gd name="connsiteX33" fmla="*/ 207632 w 307603"/>
                <a:gd name="connsiteY33" fmla="*/ 26531 h 31529"/>
                <a:gd name="connsiteX34" fmla="*/ 230703 w 307603"/>
                <a:gd name="connsiteY34" fmla="*/ 31529 h 31529"/>
                <a:gd name="connsiteX35" fmla="*/ 230703 w 307603"/>
                <a:gd name="connsiteY35" fmla="*/ 31529 h 31529"/>
                <a:gd name="connsiteX36" fmla="*/ 253773 w 307603"/>
                <a:gd name="connsiteY36" fmla="*/ 26531 h 31529"/>
                <a:gd name="connsiteX37" fmla="*/ 269153 w 307603"/>
                <a:gd name="connsiteY37" fmla="*/ 23070 h 31529"/>
                <a:gd name="connsiteX38" fmla="*/ 284533 w 307603"/>
                <a:gd name="connsiteY38" fmla="*/ 26531 h 31529"/>
                <a:gd name="connsiteX39" fmla="*/ 307603 w 307603"/>
                <a:gd name="connsiteY39" fmla="*/ 31529 h 31529"/>
                <a:gd name="connsiteX40" fmla="*/ 307603 w 307603"/>
                <a:gd name="connsiteY40" fmla="*/ 8459 h 31529"/>
                <a:gd name="connsiteX41" fmla="*/ 292223 w 307603"/>
                <a:gd name="connsiteY41" fmla="*/ 4999 h 3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07603" h="31529">
                  <a:moveTo>
                    <a:pt x="292223" y="4999"/>
                  </a:moveTo>
                  <a:cubicBezTo>
                    <a:pt x="284918" y="1923"/>
                    <a:pt x="277228" y="384"/>
                    <a:pt x="269153" y="0"/>
                  </a:cubicBezTo>
                  <a:lnTo>
                    <a:pt x="269153" y="0"/>
                  </a:lnTo>
                  <a:cubicBezTo>
                    <a:pt x="261078" y="384"/>
                    <a:pt x="253388" y="1923"/>
                    <a:pt x="246083" y="4999"/>
                  </a:cubicBezTo>
                  <a:cubicBezTo>
                    <a:pt x="241084" y="6921"/>
                    <a:pt x="236086" y="8075"/>
                    <a:pt x="230703" y="8459"/>
                  </a:cubicBezTo>
                  <a:lnTo>
                    <a:pt x="230703" y="8459"/>
                  </a:lnTo>
                  <a:cubicBezTo>
                    <a:pt x="225319" y="8075"/>
                    <a:pt x="220321" y="6921"/>
                    <a:pt x="215322" y="4999"/>
                  </a:cubicBezTo>
                  <a:cubicBezTo>
                    <a:pt x="208017" y="1923"/>
                    <a:pt x="200327" y="384"/>
                    <a:pt x="192252" y="0"/>
                  </a:cubicBezTo>
                  <a:lnTo>
                    <a:pt x="192252" y="0"/>
                  </a:lnTo>
                  <a:cubicBezTo>
                    <a:pt x="184178" y="384"/>
                    <a:pt x="176487" y="1923"/>
                    <a:pt x="169182" y="4999"/>
                  </a:cubicBezTo>
                  <a:cubicBezTo>
                    <a:pt x="164183" y="6921"/>
                    <a:pt x="159185" y="8075"/>
                    <a:pt x="153802" y="8459"/>
                  </a:cubicBezTo>
                  <a:cubicBezTo>
                    <a:pt x="148419" y="8075"/>
                    <a:pt x="143420" y="6921"/>
                    <a:pt x="138422" y="4999"/>
                  </a:cubicBezTo>
                  <a:cubicBezTo>
                    <a:pt x="131116" y="1923"/>
                    <a:pt x="123426" y="384"/>
                    <a:pt x="115351" y="0"/>
                  </a:cubicBezTo>
                  <a:lnTo>
                    <a:pt x="115351" y="0"/>
                  </a:lnTo>
                  <a:cubicBezTo>
                    <a:pt x="107277" y="384"/>
                    <a:pt x="99587" y="1923"/>
                    <a:pt x="92281" y="4999"/>
                  </a:cubicBezTo>
                  <a:cubicBezTo>
                    <a:pt x="87282" y="6921"/>
                    <a:pt x="82284" y="8075"/>
                    <a:pt x="76901" y="8459"/>
                  </a:cubicBezTo>
                  <a:cubicBezTo>
                    <a:pt x="71518" y="8075"/>
                    <a:pt x="66519" y="6921"/>
                    <a:pt x="61521" y="4999"/>
                  </a:cubicBezTo>
                  <a:cubicBezTo>
                    <a:pt x="54215" y="1923"/>
                    <a:pt x="46525" y="384"/>
                    <a:pt x="38450" y="0"/>
                  </a:cubicBezTo>
                  <a:lnTo>
                    <a:pt x="38450" y="0"/>
                  </a:lnTo>
                  <a:cubicBezTo>
                    <a:pt x="30376" y="384"/>
                    <a:pt x="22686" y="1923"/>
                    <a:pt x="15380" y="4999"/>
                  </a:cubicBezTo>
                  <a:cubicBezTo>
                    <a:pt x="10382" y="6921"/>
                    <a:pt x="5383" y="8075"/>
                    <a:pt x="0" y="8459"/>
                  </a:cubicBezTo>
                  <a:lnTo>
                    <a:pt x="0" y="31529"/>
                  </a:lnTo>
                  <a:cubicBezTo>
                    <a:pt x="8075" y="31145"/>
                    <a:pt x="15765" y="29607"/>
                    <a:pt x="23070" y="26531"/>
                  </a:cubicBezTo>
                  <a:cubicBezTo>
                    <a:pt x="28069" y="24608"/>
                    <a:pt x="33067" y="23070"/>
                    <a:pt x="38450" y="23070"/>
                  </a:cubicBezTo>
                  <a:cubicBezTo>
                    <a:pt x="43833" y="23455"/>
                    <a:pt x="48832" y="24608"/>
                    <a:pt x="53831" y="26531"/>
                  </a:cubicBezTo>
                  <a:cubicBezTo>
                    <a:pt x="61136" y="29607"/>
                    <a:pt x="68826" y="31145"/>
                    <a:pt x="76901" y="31529"/>
                  </a:cubicBezTo>
                  <a:lnTo>
                    <a:pt x="76901" y="31529"/>
                  </a:lnTo>
                  <a:cubicBezTo>
                    <a:pt x="84975" y="31145"/>
                    <a:pt x="92666" y="29607"/>
                    <a:pt x="99971" y="26531"/>
                  </a:cubicBezTo>
                  <a:cubicBezTo>
                    <a:pt x="104970" y="24608"/>
                    <a:pt x="109968" y="23070"/>
                    <a:pt x="115351" y="23070"/>
                  </a:cubicBezTo>
                  <a:cubicBezTo>
                    <a:pt x="120734" y="23455"/>
                    <a:pt x="125733" y="24608"/>
                    <a:pt x="130731" y="26531"/>
                  </a:cubicBezTo>
                  <a:cubicBezTo>
                    <a:pt x="138037" y="29607"/>
                    <a:pt x="145727" y="31145"/>
                    <a:pt x="153802" y="31529"/>
                  </a:cubicBezTo>
                  <a:cubicBezTo>
                    <a:pt x="161876" y="31145"/>
                    <a:pt x="169566" y="29607"/>
                    <a:pt x="176872" y="26531"/>
                  </a:cubicBezTo>
                  <a:cubicBezTo>
                    <a:pt x="181870" y="24608"/>
                    <a:pt x="186869" y="23070"/>
                    <a:pt x="192252" y="23070"/>
                  </a:cubicBezTo>
                  <a:cubicBezTo>
                    <a:pt x="197635" y="23455"/>
                    <a:pt x="202634" y="24608"/>
                    <a:pt x="207632" y="26531"/>
                  </a:cubicBezTo>
                  <a:cubicBezTo>
                    <a:pt x="214938" y="29607"/>
                    <a:pt x="222628" y="31145"/>
                    <a:pt x="230703" y="31529"/>
                  </a:cubicBezTo>
                  <a:lnTo>
                    <a:pt x="230703" y="31529"/>
                  </a:lnTo>
                  <a:cubicBezTo>
                    <a:pt x="238777" y="31145"/>
                    <a:pt x="246467" y="29607"/>
                    <a:pt x="253773" y="26531"/>
                  </a:cubicBezTo>
                  <a:cubicBezTo>
                    <a:pt x="258771" y="24608"/>
                    <a:pt x="263770" y="23070"/>
                    <a:pt x="269153" y="23070"/>
                  </a:cubicBezTo>
                  <a:cubicBezTo>
                    <a:pt x="274536" y="23455"/>
                    <a:pt x="279535" y="24608"/>
                    <a:pt x="284533" y="26531"/>
                  </a:cubicBezTo>
                  <a:cubicBezTo>
                    <a:pt x="291839" y="29607"/>
                    <a:pt x="299529" y="31145"/>
                    <a:pt x="307603" y="31529"/>
                  </a:cubicBezTo>
                  <a:lnTo>
                    <a:pt x="307603" y="8459"/>
                  </a:lnTo>
                  <a:cubicBezTo>
                    <a:pt x="302220" y="8075"/>
                    <a:pt x="297222" y="6921"/>
                    <a:pt x="292223" y="4999"/>
                  </a:cubicBezTo>
                  <a:close/>
                </a:path>
              </a:pathLst>
            </a:custGeom>
            <a:solidFill>
              <a:schemeClr val="bg1"/>
            </a:solidFill>
            <a:ln w="37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" name="Graphic 31" descr="Trophy">
            <a:extLst>
              <a:ext uri="{FF2B5EF4-FFF2-40B4-BE49-F238E27FC236}">
                <a16:creationId xmlns:a16="http://schemas.microsoft.com/office/drawing/2014/main" id="{65607EE9-C401-444D-B0FE-A42339357DD5}"/>
              </a:ext>
            </a:extLst>
          </p:cNvPr>
          <p:cNvSpPr/>
          <p:nvPr/>
        </p:nvSpPr>
        <p:spPr>
          <a:xfrm>
            <a:off x="3947531" y="3971813"/>
            <a:ext cx="500062" cy="563641"/>
          </a:xfrm>
          <a:custGeom>
            <a:avLst/>
            <a:gdLst>
              <a:gd name="connsiteX0" fmla="*/ 427911 w 500062"/>
              <a:gd name="connsiteY0" fmla="*/ 271463 h 563641"/>
              <a:gd name="connsiteX1" fmla="*/ 327898 w 500062"/>
              <a:gd name="connsiteY1" fmla="*/ 319326 h 563641"/>
              <a:gd name="connsiteX2" fmla="*/ 370761 w 500062"/>
              <a:gd name="connsiteY2" fmla="*/ 275749 h 563641"/>
              <a:gd name="connsiteX3" fmla="*/ 387191 w 500062"/>
              <a:gd name="connsiteY3" fmla="*/ 254317 h 563641"/>
              <a:gd name="connsiteX4" fmla="*/ 406479 w 500062"/>
              <a:gd name="connsiteY4" fmla="*/ 186452 h 563641"/>
              <a:gd name="connsiteX5" fmla="*/ 406479 w 500062"/>
              <a:gd name="connsiteY5" fmla="*/ 93583 h 563641"/>
              <a:gd name="connsiteX6" fmla="*/ 456486 w 500062"/>
              <a:gd name="connsiteY6" fmla="*/ 93583 h 563641"/>
              <a:gd name="connsiteX7" fmla="*/ 456486 w 500062"/>
              <a:gd name="connsiteY7" fmla="*/ 202168 h 563641"/>
              <a:gd name="connsiteX8" fmla="*/ 427911 w 500062"/>
              <a:gd name="connsiteY8" fmla="*/ 271463 h 563641"/>
              <a:gd name="connsiteX9" fmla="*/ 72866 w 500062"/>
              <a:gd name="connsiteY9" fmla="*/ 271463 h 563641"/>
              <a:gd name="connsiteX10" fmla="*/ 42863 w 500062"/>
              <a:gd name="connsiteY10" fmla="*/ 202168 h 563641"/>
              <a:gd name="connsiteX11" fmla="*/ 42863 w 500062"/>
              <a:gd name="connsiteY11" fmla="*/ 92869 h 563641"/>
              <a:gd name="connsiteX12" fmla="*/ 92869 w 500062"/>
              <a:gd name="connsiteY12" fmla="*/ 92869 h 563641"/>
              <a:gd name="connsiteX13" fmla="*/ 92869 w 500062"/>
              <a:gd name="connsiteY13" fmla="*/ 185738 h 563641"/>
              <a:gd name="connsiteX14" fmla="*/ 112157 w 500062"/>
              <a:gd name="connsiteY14" fmla="*/ 253603 h 563641"/>
              <a:gd name="connsiteX15" fmla="*/ 128588 w 500062"/>
              <a:gd name="connsiteY15" fmla="*/ 275034 h 563641"/>
              <a:gd name="connsiteX16" fmla="*/ 171450 w 500062"/>
              <a:gd name="connsiteY16" fmla="*/ 318611 h 563641"/>
              <a:gd name="connsiteX17" fmla="*/ 72866 w 500062"/>
              <a:gd name="connsiteY17" fmla="*/ 271463 h 563641"/>
              <a:gd name="connsiteX18" fmla="*/ 500063 w 500062"/>
              <a:gd name="connsiteY18" fmla="*/ 200025 h 563641"/>
              <a:gd name="connsiteX19" fmla="*/ 500063 w 500062"/>
              <a:gd name="connsiteY19" fmla="*/ 50006 h 563641"/>
              <a:gd name="connsiteX20" fmla="*/ 407194 w 500062"/>
              <a:gd name="connsiteY20" fmla="*/ 50006 h 563641"/>
              <a:gd name="connsiteX21" fmla="*/ 407194 w 500062"/>
              <a:gd name="connsiteY21" fmla="*/ 0 h 563641"/>
              <a:gd name="connsiteX22" fmla="*/ 250031 w 500062"/>
              <a:gd name="connsiteY22" fmla="*/ 0 h 563641"/>
              <a:gd name="connsiteX23" fmla="*/ 92869 w 500062"/>
              <a:gd name="connsiteY23" fmla="*/ 0 h 563641"/>
              <a:gd name="connsiteX24" fmla="*/ 92869 w 500062"/>
              <a:gd name="connsiteY24" fmla="*/ 50006 h 563641"/>
              <a:gd name="connsiteX25" fmla="*/ 0 w 500062"/>
              <a:gd name="connsiteY25" fmla="*/ 50006 h 563641"/>
              <a:gd name="connsiteX26" fmla="*/ 0 w 500062"/>
              <a:gd name="connsiteY26" fmla="*/ 199311 h 563641"/>
              <a:gd name="connsiteX27" fmla="*/ 40719 w 500062"/>
              <a:gd name="connsiteY27" fmla="*/ 299323 h 563641"/>
              <a:gd name="connsiteX28" fmla="*/ 211455 w 500062"/>
              <a:gd name="connsiteY28" fmla="*/ 363617 h 563641"/>
              <a:gd name="connsiteX29" fmla="*/ 221456 w 500062"/>
              <a:gd name="connsiteY29" fmla="*/ 399336 h 563641"/>
              <a:gd name="connsiteX30" fmla="*/ 221456 w 500062"/>
              <a:gd name="connsiteY30" fmla="*/ 492204 h 563641"/>
              <a:gd name="connsiteX31" fmla="*/ 185738 w 500062"/>
              <a:gd name="connsiteY31" fmla="*/ 492204 h 563641"/>
              <a:gd name="connsiteX32" fmla="*/ 157163 w 500062"/>
              <a:gd name="connsiteY32" fmla="*/ 520779 h 563641"/>
              <a:gd name="connsiteX33" fmla="*/ 121444 w 500062"/>
              <a:gd name="connsiteY33" fmla="*/ 520779 h 563641"/>
              <a:gd name="connsiteX34" fmla="*/ 92869 w 500062"/>
              <a:gd name="connsiteY34" fmla="*/ 549354 h 563641"/>
              <a:gd name="connsiteX35" fmla="*/ 92869 w 500062"/>
              <a:gd name="connsiteY35" fmla="*/ 563642 h 563641"/>
              <a:gd name="connsiteX36" fmla="*/ 407194 w 500062"/>
              <a:gd name="connsiteY36" fmla="*/ 563642 h 563641"/>
              <a:gd name="connsiteX37" fmla="*/ 407194 w 500062"/>
              <a:gd name="connsiteY37" fmla="*/ 549354 h 563641"/>
              <a:gd name="connsiteX38" fmla="*/ 378619 w 500062"/>
              <a:gd name="connsiteY38" fmla="*/ 520779 h 563641"/>
              <a:gd name="connsiteX39" fmla="*/ 342900 w 500062"/>
              <a:gd name="connsiteY39" fmla="*/ 520779 h 563641"/>
              <a:gd name="connsiteX40" fmla="*/ 314325 w 500062"/>
              <a:gd name="connsiteY40" fmla="*/ 492204 h 563641"/>
              <a:gd name="connsiteX41" fmla="*/ 278606 w 500062"/>
              <a:gd name="connsiteY41" fmla="*/ 492204 h 563641"/>
              <a:gd name="connsiteX42" fmla="*/ 278606 w 500062"/>
              <a:gd name="connsiteY42" fmla="*/ 400050 h 563641"/>
              <a:gd name="connsiteX43" fmla="*/ 288608 w 500062"/>
              <a:gd name="connsiteY43" fmla="*/ 364331 h 563641"/>
              <a:gd name="connsiteX44" fmla="*/ 459343 w 500062"/>
              <a:gd name="connsiteY44" fmla="*/ 300038 h 563641"/>
              <a:gd name="connsiteX45" fmla="*/ 500063 w 500062"/>
              <a:gd name="connsiteY45" fmla="*/ 200025 h 563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00062" h="563641">
                <a:moveTo>
                  <a:pt x="427911" y="271463"/>
                </a:moveTo>
                <a:cubicBezTo>
                  <a:pt x="402908" y="297180"/>
                  <a:pt x="379333" y="313611"/>
                  <a:pt x="327898" y="319326"/>
                </a:cubicBezTo>
                <a:cubicBezTo>
                  <a:pt x="341471" y="305753"/>
                  <a:pt x="357188" y="292179"/>
                  <a:pt x="370761" y="275749"/>
                </a:cubicBezTo>
                <a:cubicBezTo>
                  <a:pt x="376476" y="269319"/>
                  <a:pt x="387191" y="255032"/>
                  <a:pt x="387191" y="254317"/>
                </a:cubicBezTo>
                <a:cubicBezTo>
                  <a:pt x="399336" y="234315"/>
                  <a:pt x="406479" y="211455"/>
                  <a:pt x="406479" y="186452"/>
                </a:cubicBezTo>
                <a:lnTo>
                  <a:pt x="406479" y="93583"/>
                </a:lnTo>
                <a:lnTo>
                  <a:pt x="456486" y="93583"/>
                </a:lnTo>
                <a:lnTo>
                  <a:pt x="456486" y="202168"/>
                </a:lnTo>
                <a:cubicBezTo>
                  <a:pt x="457200" y="203597"/>
                  <a:pt x="458629" y="239316"/>
                  <a:pt x="427911" y="271463"/>
                </a:cubicBezTo>
                <a:close/>
                <a:moveTo>
                  <a:pt x="72866" y="271463"/>
                </a:moveTo>
                <a:cubicBezTo>
                  <a:pt x="41434" y="239316"/>
                  <a:pt x="42863" y="203597"/>
                  <a:pt x="42863" y="202168"/>
                </a:cubicBezTo>
                <a:lnTo>
                  <a:pt x="42863" y="92869"/>
                </a:lnTo>
                <a:lnTo>
                  <a:pt x="92869" y="92869"/>
                </a:lnTo>
                <a:lnTo>
                  <a:pt x="92869" y="185738"/>
                </a:lnTo>
                <a:cubicBezTo>
                  <a:pt x="92869" y="210741"/>
                  <a:pt x="100013" y="233601"/>
                  <a:pt x="112157" y="253603"/>
                </a:cubicBezTo>
                <a:cubicBezTo>
                  <a:pt x="112157" y="254317"/>
                  <a:pt x="122873" y="269319"/>
                  <a:pt x="128588" y="275034"/>
                </a:cubicBezTo>
                <a:cubicBezTo>
                  <a:pt x="142875" y="291465"/>
                  <a:pt x="157877" y="305038"/>
                  <a:pt x="171450" y="318611"/>
                </a:cubicBezTo>
                <a:cubicBezTo>
                  <a:pt x="121444" y="312896"/>
                  <a:pt x="97155" y="296466"/>
                  <a:pt x="72866" y="271463"/>
                </a:cubicBezTo>
                <a:close/>
                <a:moveTo>
                  <a:pt x="500063" y="200025"/>
                </a:moveTo>
                <a:lnTo>
                  <a:pt x="500063" y="50006"/>
                </a:lnTo>
                <a:lnTo>
                  <a:pt x="407194" y="50006"/>
                </a:lnTo>
                <a:lnTo>
                  <a:pt x="407194" y="0"/>
                </a:lnTo>
                <a:lnTo>
                  <a:pt x="250031" y="0"/>
                </a:lnTo>
                <a:lnTo>
                  <a:pt x="92869" y="0"/>
                </a:lnTo>
                <a:lnTo>
                  <a:pt x="92869" y="50006"/>
                </a:lnTo>
                <a:lnTo>
                  <a:pt x="0" y="50006"/>
                </a:lnTo>
                <a:lnTo>
                  <a:pt x="0" y="199311"/>
                </a:lnTo>
                <a:cubicBezTo>
                  <a:pt x="0" y="206454"/>
                  <a:pt x="0" y="255746"/>
                  <a:pt x="40719" y="299323"/>
                </a:cubicBezTo>
                <a:cubicBezTo>
                  <a:pt x="80010" y="340757"/>
                  <a:pt x="127873" y="362188"/>
                  <a:pt x="211455" y="363617"/>
                </a:cubicBezTo>
                <a:cubicBezTo>
                  <a:pt x="217884" y="374333"/>
                  <a:pt x="221456" y="386477"/>
                  <a:pt x="221456" y="399336"/>
                </a:cubicBezTo>
                <a:lnTo>
                  <a:pt x="221456" y="492204"/>
                </a:lnTo>
                <a:lnTo>
                  <a:pt x="185738" y="492204"/>
                </a:lnTo>
                <a:cubicBezTo>
                  <a:pt x="170021" y="492204"/>
                  <a:pt x="157163" y="505063"/>
                  <a:pt x="157163" y="520779"/>
                </a:cubicBezTo>
                <a:lnTo>
                  <a:pt x="121444" y="520779"/>
                </a:lnTo>
                <a:cubicBezTo>
                  <a:pt x="105727" y="520779"/>
                  <a:pt x="92869" y="533638"/>
                  <a:pt x="92869" y="549354"/>
                </a:cubicBezTo>
                <a:lnTo>
                  <a:pt x="92869" y="563642"/>
                </a:lnTo>
                <a:lnTo>
                  <a:pt x="407194" y="563642"/>
                </a:lnTo>
                <a:lnTo>
                  <a:pt x="407194" y="549354"/>
                </a:lnTo>
                <a:cubicBezTo>
                  <a:pt x="407194" y="533638"/>
                  <a:pt x="394335" y="520779"/>
                  <a:pt x="378619" y="520779"/>
                </a:cubicBezTo>
                <a:lnTo>
                  <a:pt x="342900" y="520779"/>
                </a:lnTo>
                <a:cubicBezTo>
                  <a:pt x="342900" y="505063"/>
                  <a:pt x="330041" y="492204"/>
                  <a:pt x="314325" y="492204"/>
                </a:cubicBezTo>
                <a:lnTo>
                  <a:pt x="278606" y="492204"/>
                </a:lnTo>
                <a:lnTo>
                  <a:pt x="278606" y="400050"/>
                </a:lnTo>
                <a:cubicBezTo>
                  <a:pt x="278606" y="387191"/>
                  <a:pt x="282178" y="375047"/>
                  <a:pt x="288608" y="364331"/>
                </a:cubicBezTo>
                <a:cubicBezTo>
                  <a:pt x="372189" y="362903"/>
                  <a:pt x="420053" y="340757"/>
                  <a:pt x="459343" y="300038"/>
                </a:cubicBezTo>
                <a:cubicBezTo>
                  <a:pt x="500063" y="257175"/>
                  <a:pt x="500063" y="207169"/>
                  <a:pt x="500063" y="200025"/>
                </a:cubicBezTo>
                <a:close/>
              </a:path>
            </a:pathLst>
          </a:custGeom>
          <a:solidFill>
            <a:schemeClr val="bg1"/>
          </a:solidFill>
          <a:ln w="71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2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415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Shell Diagram with 6 Parts – Slide Template</vt:lpstr>
      <vt:lpstr>Shell Diagram with 6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Shell Diagram with 6 Parts</dc:title>
  <dc:creator>PresentationGO.com</dc:creator>
  <dc:description>© Copyright PresentationGO.com</dc:description>
  <dcterms:created xsi:type="dcterms:W3CDTF">2014-11-26T05:14:11Z</dcterms:created>
  <dcterms:modified xsi:type="dcterms:W3CDTF">2020-05-26T05:00:34Z</dcterms:modified>
  <cp:category>Charts &amp; Diagrams</cp:category>
</cp:coreProperties>
</file>