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4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1" d="100"/>
          <a:sy n="151" d="100"/>
        </p:scale>
        <p:origin x="426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5/25/2020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7606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">
            <a:extLst>
              <a:ext uri="{FF2B5EF4-FFF2-40B4-BE49-F238E27FC236}">
                <a16:creationId xmlns:a16="http://schemas.microsoft.com/office/drawing/2014/main" id="{1E5187CE-3A0E-45D3-8EF2-95FBDC38F5BA}"/>
              </a:ext>
            </a:extLst>
          </p:cNvPr>
          <p:cNvSpPr/>
          <p:nvPr/>
        </p:nvSpPr>
        <p:spPr>
          <a:xfrm>
            <a:off x="5592636" y="5249210"/>
            <a:ext cx="997122" cy="6365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889" extrusionOk="0">
                <a:moveTo>
                  <a:pt x="0" y="9401"/>
                </a:moveTo>
                <a:lnTo>
                  <a:pt x="0" y="9401"/>
                </a:lnTo>
                <a:cubicBezTo>
                  <a:pt x="0" y="16550"/>
                  <a:pt x="4848" y="21600"/>
                  <a:pt x="9534" y="19347"/>
                </a:cubicBezTo>
                <a:cubicBezTo>
                  <a:pt x="14113" y="17171"/>
                  <a:pt x="18260" y="13442"/>
                  <a:pt x="21600" y="8624"/>
                </a:cubicBezTo>
                <a:lnTo>
                  <a:pt x="15621" y="0"/>
                </a:lnTo>
                <a:cubicBezTo>
                  <a:pt x="11635" y="5827"/>
                  <a:pt x="6087" y="9401"/>
                  <a:pt x="0" y="9401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68265431-D8C0-4B14-BBDE-71771B98F617}"/>
              </a:ext>
            </a:extLst>
          </p:cNvPr>
          <p:cNvSpPr/>
          <p:nvPr/>
        </p:nvSpPr>
        <p:spPr>
          <a:xfrm>
            <a:off x="6313748" y="4528101"/>
            <a:ext cx="1101568" cy="11251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576" extrusionOk="0">
                <a:moveTo>
                  <a:pt x="13457" y="0"/>
                </a:moveTo>
                <a:lnTo>
                  <a:pt x="5851" y="0"/>
                </a:lnTo>
                <a:cubicBezTo>
                  <a:pt x="5851" y="5184"/>
                  <a:pt x="3608" y="9822"/>
                  <a:pt x="0" y="13233"/>
                </a:cubicBezTo>
                <a:lnTo>
                  <a:pt x="5412" y="18280"/>
                </a:lnTo>
                <a:lnTo>
                  <a:pt x="5949" y="18781"/>
                </a:lnTo>
                <a:cubicBezTo>
                  <a:pt x="8972" y="21600"/>
                  <a:pt x="13945" y="21009"/>
                  <a:pt x="16188" y="17644"/>
                </a:cubicBezTo>
                <a:cubicBezTo>
                  <a:pt x="19601" y="12505"/>
                  <a:pt x="21600" y="6457"/>
                  <a:pt x="21600" y="0"/>
                </a:cubicBezTo>
                <a:lnTo>
                  <a:pt x="13457" y="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F47FD86D-E09D-4149-BE0F-D4200F932F1A}"/>
              </a:ext>
            </a:extLst>
          </p:cNvPr>
          <p:cNvSpPr/>
          <p:nvPr/>
        </p:nvSpPr>
        <p:spPr>
          <a:xfrm>
            <a:off x="6254678" y="5249210"/>
            <a:ext cx="335080" cy="335328"/>
          </a:xfrm>
          <a:custGeom>
            <a:avLst/>
            <a:gdLst>
              <a:gd name="connsiteX0" fmla="*/ 59071 w 335080"/>
              <a:gd name="connsiteY0" fmla="*/ 0 h 335328"/>
              <a:gd name="connsiteX1" fmla="*/ 335080 w 335080"/>
              <a:gd name="connsiteY1" fmla="*/ 275998 h 335328"/>
              <a:gd name="connsiteX2" fmla="*/ 268408 w 335080"/>
              <a:gd name="connsiteY2" fmla="*/ 335328 h 335328"/>
              <a:gd name="connsiteX3" fmla="*/ 0 w 335080"/>
              <a:gd name="connsiteY3" fmla="*/ 66938 h 335328"/>
              <a:gd name="connsiteX4" fmla="*/ 41663 w 335080"/>
              <a:gd name="connsiteY4" fmla="*/ 16007 h 3353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080" h="335328">
                <a:moveTo>
                  <a:pt x="59071" y="0"/>
                </a:moveTo>
                <a:lnTo>
                  <a:pt x="335080" y="275998"/>
                </a:lnTo>
                <a:lnTo>
                  <a:pt x="268408" y="335328"/>
                </a:lnTo>
                <a:lnTo>
                  <a:pt x="0" y="66938"/>
                </a:lnTo>
                <a:lnTo>
                  <a:pt x="41663" y="16007"/>
                </a:lnTo>
                <a:close/>
              </a:path>
            </a:pathLst>
          </a:custGeom>
          <a:solidFill>
            <a:schemeClr val="tx1">
              <a:alpha val="12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3E2F16CA-3922-4843-AAD9-F8544DA9004A}"/>
              </a:ext>
            </a:extLst>
          </p:cNvPr>
          <p:cNvSpPr/>
          <p:nvPr/>
        </p:nvSpPr>
        <p:spPr>
          <a:xfrm>
            <a:off x="6605844" y="4528101"/>
            <a:ext cx="809472" cy="111542"/>
          </a:xfrm>
          <a:custGeom>
            <a:avLst/>
            <a:gdLst>
              <a:gd name="connsiteX0" fmla="*/ 6297 w 809472"/>
              <a:gd name="connsiteY0" fmla="*/ 0 h 111542"/>
              <a:gd name="connsiteX1" fmla="*/ 394191 w 809472"/>
              <a:gd name="connsiteY1" fmla="*/ 0 h 111542"/>
              <a:gd name="connsiteX2" fmla="*/ 809472 w 809472"/>
              <a:gd name="connsiteY2" fmla="*/ 0 h 111542"/>
              <a:gd name="connsiteX3" fmla="*/ 805462 w 809472"/>
              <a:gd name="connsiteY3" fmla="*/ 111542 h 111542"/>
              <a:gd name="connsiteX4" fmla="*/ 781589 w 809472"/>
              <a:gd name="connsiteY4" fmla="*/ 111542 h 111542"/>
              <a:gd name="connsiteX5" fmla="*/ 368816 w 809472"/>
              <a:gd name="connsiteY5" fmla="*/ 111542 h 111542"/>
              <a:gd name="connsiteX6" fmla="*/ 0 w 809472"/>
              <a:gd name="connsiteY6" fmla="*/ 111542 h 111542"/>
              <a:gd name="connsiteX7" fmla="*/ 1022 w 809472"/>
              <a:gd name="connsiteY7" fmla="*/ 104832 h 111542"/>
              <a:gd name="connsiteX8" fmla="*/ 6297 w 809472"/>
              <a:gd name="connsiteY8" fmla="*/ 0 h 1115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09472" h="111542">
                <a:moveTo>
                  <a:pt x="6297" y="0"/>
                </a:moveTo>
                <a:lnTo>
                  <a:pt x="394191" y="0"/>
                </a:lnTo>
                <a:lnTo>
                  <a:pt x="809472" y="0"/>
                </a:lnTo>
                <a:lnTo>
                  <a:pt x="805462" y="111542"/>
                </a:lnTo>
                <a:lnTo>
                  <a:pt x="781589" y="111542"/>
                </a:lnTo>
                <a:lnTo>
                  <a:pt x="368816" y="111542"/>
                </a:lnTo>
                <a:lnTo>
                  <a:pt x="0" y="111542"/>
                </a:lnTo>
                <a:lnTo>
                  <a:pt x="1022" y="104832"/>
                </a:lnTo>
                <a:cubicBezTo>
                  <a:pt x="4509" y="70403"/>
                  <a:pt x="6297" y="35435"/>
                  <a:pt x="6297" y="0"/>
                </a:cubicBezTo>
                <a:close/>
              </a:path>
            </a:pathLst>
          </a:custGeom>
          <a:solidFill>
            <a:schemeClr val="tx1">
              <a:alpha val="12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Shell Diagram with 6 Parts – Slide Template</a:t>
            </a:r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A0A0AF3C-40E2-452B-8851-FFA62D09AA79}"/>
              </a:ext>
            </a:extLst>
          </p:cNvPr>
          <p:cNvSpPr/>
          <p:nvPr/>
        </p:nvSpPr>
        <p:spPr>
          <a:xfrm>
            <a:off x="4571418" y="3508598"/>
            <a:ext cx="2046468" cy="20464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424" y="3149"/>
                </a:moveTo>
                <a:cubicBezTo>
                  <a:pt x="16482" y="1207"/>
                  <a:pt x="13779" y="0"/>
                  <a:pt x="10787" y="0"/>
                </a:cubicBezTo>
                <a:cubicBezTo>
                  <a:pt x="7795" y="0"/>
                  <a:pt x="5118" y="1207"/>
                  <a:pt x="3149" y="3149"/>
                </a:cubicBezTo>
                <a:cubicBezTo>
                  <a:pt x="1207" y="5092"/>
                  <a:pt x="0" y="7795"/>
                  <a:pt x="0" y="10787"/>
                </a:cubicBezTo>
                <a:lnTo>
                  <a:pt x="1758" y="10787"/>
                </a:lnTo>
                <a:cubicBezTo>
                  <a:pt x="1758" y="8294"/>
                  <a:pt x="2782" y="6036"/>
                  <a:pt x="4409" y="4383"/>
                </a:cubicBezTo>
                <a:cubicBezTo>
                  <a:pt x="6037" y="2730"/>
                  <a:pt x="8320" y="1732"/>
                  <a:pt x="10813" y="1732"/>
                </a:cubicBezTo>
                <a:cubicBezTo>
                  <a:pt x="13306" y="1732"/>
                  <a:pt x="15564" y="2756"/>
                  <a:pt x="17217" y="4383"/>
                </a:cubicBezTo>
                <a:cubicBezTo>
                  <a:pt x="18844" y="6010"/>
                  <a:pt x="19868" y="8294"/>
                  <a:pt x="19868" y="10787"/>
                </a:cubicBezTo>
                <a:cubicBezTo>
                  <a:pt x="19868" y="13280"/>
                  <a:pt x="18844" y="15537"/>
                  <a:pt x="17217" y="17191"/>
                </a:cubicBezTo>
                <a:cubicBezTo>
                  <a:pt x="15590" y="18818"/>
                  <a:pt x="13306" y="19842"/>
                  <a:pt x="10813" y="19842"/>
                </a:cubicBezTo>
                <a:lnTo>
                  <a:pt x="10813" y="21600"/>
                </a:lnTo>
                <a:cubicBezTo>
                  <a:pt x="13805" y="21600"/>
                  <a:pt x="16482" y="20393"/>
                  <a:pt x="18451" y="18451"/>
                </a:cubicBezTo>
                <a:cubicBezTo>
                  <a:pt x="20419" y="16508"/>
                  <a:pt x="21600" y="13805"/>
                  <a:pt x="21600" y="10813"/>
                </a:cubicBezTo>
                <a:cubicBezTo>
                  <a:pt x="21600" y="7821"/>
                  <a:pt x="20393" y="5092"/>
                  <a:pt x="18424" y="3149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6B50242-12EB-40AC-B68C-3AC38D2C9F5F}"/>
              </a:ext>
            </a:extLst>
          </p:cNvPr>
          <p:cNvGrpSpPr/>
          <p:nvPr/>
        </p:nvGrpSpPr>
        <p:grpSpPr>
          <a:xfrm>
            <a:off x="667101" y="4726866"/>
            <a:ext cx="3789843" cy="1097792"/>
            <a:chOff x="8921977" y="1405170"/>
            <a:chExt cx="2926080" cy="1097792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DAA9932A-6457-49A3-8E8F-04464606D9A5}"/>
                </a:ext>
              </a:extLst>
            </p:cNvPr>
            <p:cNvSpPr txBox="1"/>
            <p:nvPr/>
          </p:nvSpPr>
          <p:spPr>
            <a:xfrm>
              <a:off x="8921978" y="1405170"/>
              <a:ext cx="2514526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800" b="1" noProof="1"/>
                <a:t>Lorem Ipsum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AC6AAC75-F65F-4D03-A7FB-D7BA36DD5A45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57708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D5E6CE02-0CAB-4B38-B669-24FF1C0C38CA}"/>
              </a:ext>
            </a:extLst>
          </p:cNvPr>
          <p:cNvGrpSpPr/>
          <p:nvPr/>
        </p:nvGrpSpPr>
        <p:grpSpPr>
          <a:xfrm>
            <a:off x="10100946" y="1806614"/>
            <a:ext cx="1541957" cy="1013154"/>
            <a:chOff x="332936" y="2720099"/>
            <a:chExt cx="2975111" cy="1013154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0A30560C-3F0A-4059-8074-28F56C200E77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521FBA7D-96AC-4BA1-A686-705865A7464E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B2BCFF75-A840-48D1-ADBF-7419BA766950}"/>
              </a:ext>
            </a:extLst>
          </p:cNvPr>
          <p:cNvGrpSpPr/>
          <p:nvPr/>
        </p:nvGrpSpPr>
        <p:grpSpPr>
          <a:xfrm>
            <a:off x="10100946" y="3128315"/>
            <a:ext cx="1541957" cy="1013154"/>
            <a:chOff x="332936" y="2720099"/>
            <a:chExt cx="2975111" cy="1013154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729011EE-1F16-4FB5-B561-9DD2125980E2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4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4FBB1785-133F-4562-BBDF-40BC02A4EBFD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103F1551-98AB-4A56-8D14-6531A2644610}"/>
              </a:ext>
            </a:extLst>
          </p:cNvPr>
          <p:cNvGrpSpPr/>
          <p:nvPr/>
        </p:nvGrpSpPr>
        <p:grpSpPr>
          <a:xfrm>
            <a:off x="10100946" y="4450016"/>
            <a:ext cx="1541957" cy="1013154"/>
            <a:chOff x="332936" y="2720099"/>
            <a:chExt cx="2975111" cy="1013154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08501B8E-410E-414D-AF6A-CEC969767A58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52CA534A-59A7-4017-BBF4-039411AFF49F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24B2C19-493E-4EC5-A0A4-69339A55F80E}"/>
              </a:ext>
            </a:extLst>
          </p:cNvPr>
          <p:cNvGrpSpPr/>
          <p:nvPr/>
        </p:nvGrpSpPr>
        <p:grpSpPr>
          <a:xfrm>
            <a:off x="8233235" y="1806614"/>
            <a:ext cx="1541957" cy="1013154"/>
            <a:chOff x="332936" y="2720099"/>
            <a:chExt cx="2975111" cy="1013154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094B3A85-EA80-4F77-ACB3-2E664D2699C3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98DFFC32-FE00-4383-8776-69180ED0F540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DB35578E-8C54-4B16-BB17-C60AAE93F177}"/>
              </a:ext>
            </a:extLst>
          </p:cNvPr>
          <p:cNvGrpSpPr/>
          <p:nvPr/>
        </p:nvGrpSpPr>
        <p:grpSpPr>
          <a:xfrm>
            <a:off x="8233235" y="3128315"/>
            <a:ext cx="1541957" cy="1013154"/>
            <a:chOff x="332936" y="2720099"/>
            <a:chExt cx="2975111" cy="1013154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5E913F5F-96EC-4BF9-A221-0CF8EBCAC6DD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7700E0F0-133E-48F5-B67B-403FA55CB398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E3B37136-F9E7-4025-A5E6-F341464B83E4}"/>
              </a:ext>
            </a:extLst>
          </p:cNvPr>
          <p:cNvGrpSpPr/>
          <p:nvPr/>
        </p:nvGrpSpPr>
        <p:grpSpPr>
          <a:xfrm>
            <a:off x="8233235" y="4450016"/>
            <a:ext cx="1541957" cy="1013154"/>
            <a:chOff x="332936" y="2720099"/>
            <a:chExt cx="2975111" cy="1013154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9D9870C3-899B-4C3C-A500-52BE9E2183A1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02235831-D460-40D7-998E-33D1B55F5444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sp>
        <p:nvSpPr>
          <p:cNvPr id="9" name="Shape">
            <a:extLst>
              <a:ext uri="{FF2B5EF4-FFF2-40B4-BE49-F238E27FC236}">
                <a16:creationId xmlns:a16="http://schemas.microsoft.com/office/drawing/2014/main" id="{D13B1635-80A5-4263-A4D7-0786B1B63D48}"/>
              </a:ext>
            </a:extLst>
          </p:cNvPr>
          <p:cNvSpPr/>
          <p:nvPr/>
        </p:nvSpPr>
        <p:spPr>
          <a:xfrm>
            <a:off x="6295416" y="2887729"/>
            <a:ext cx="1593735" cy="16610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01" h="21600" extrusionOk="0">
                <a:moveTo>
                  <a:pt x="12470" y="0"/>
                </a:moveTo>
                <a:lnTo>
                  <a:pt x="7542" y="4818"/>
                </a:lnTo>
                <a:lnTo>
                  <a:pt x="3672" y="8601"/>
                </a:lnTo>
                <a:lnTo>
                  <a:pt x="0" y="12190"/>
                </a:lnTo>
                <a:cubicBezTo>
                  <a:pt x="2448" y="14583"/>
                  <a:pt x="3969" y="17914"/>
                  <a:pt x="3969" y="21600"/>
                </a:cubicBezTo>
                <a:lnTo>
                  <a:pt x="9130" y="21600"/>
                </a:lnTo>
                <a:lnTo>
                  <a:pt x="14621" y="21600"/>
                </a:lnTo>
                <a:lnTo>
                  <a:pt x="16738" y="21600"/>
                </a:lnTo>
                <a:cubicBezTo>
                  <a:pt x="19483" y="21600"/>
                  <a:pt x="21600" y="19175"/>
                  <a:pt x="21137" y="16523"/>
                </a:cubicBezTo>
                <a:cubicBezTo>
                  <a:pt x="20078" y="10121"/>
                  <a:pt x="16969" y="4398"/>
                  <a:pt x="12470" y="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13B83F2E-E1B4-4808-A7F9-8E0E9B1BE58A}"/>
              </a:ext>
            </a:extLst>
          </p:cNvPr>
          <p:cNvSpPr/>
          <p:nvPr/>
        </p:nvSpPr>
        <p:spPr>
          <a:xfrm>
            <a:off x="6302104" y="2887729"/>
            <a:ext cx="988760" cy="985056"/>
          </a:xfrm>
          <a:custGeom>
            <a:avLst/>
            <a:gdLst>
              <a:gd name="connsiteX0" fmla="*/ 930715 w 988760"/>
              <a:gd name="connsiteY0" fmla="*/ 0 h 985056"/>
              <a:gd name="connsiteX1" fmla="*/ 988760 w 988760"/>
              <a:gd name="connsiteY1" fmla="*/ 62655 h 985056"/>
              <a:gd name="connsiteX2" fmla="*/ 633399 w 988760"/>
              <a:gd name="connsiteY2" fmla="*/ 418105 h 985056"/>
              <a:gd name="connsiteX3" fmla="*/ 342384 w 988760"/>
              <a:gd name="connsiteY3" fmla="*/ 709049 h 985056"/>
              <a:gd name="connsiteX4" fmla="*/ 66400 w 988760"/>
              <a:gd name="connsiteY4" fmla="*/ 985056 h 985056"/>
              <a:gd name="connsiteX5" fmla="*/ 0 w 988760"/>
              <a:gd name="connsiteY5" fmla="*/ 930725 h 985056"/>
              <a:gd name="connsiteX6" fmla="*/ 269346 w 988760"/>
              <a:gd name="connsiteY6" fmla="*/ 661417 h 985056"/>
              <a:gd name="connsiteX7" fmla="*/ 560264 w 988760"/>
              <a:gd name="connsiteY7" fmla="*/ 370505 h 9850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88760" h="985056">
                <a:moveTo>
                  <a:pt x="930715" y="0"/>
                </a:moveTo>
                <a:lnTo>
                  <a:pt x="988760" y="62655"/>
                </a:lnTo>
                <a:lnTo>
                  <a:pt x="633399" y="418105"/>
                </a:lnTo>
                <a:lnTo>
                  <a:pt x="342384" y="709049"/>
                </a:lnTo>
                <a:lnTo>
                  <a:pt x="66400" y="985056"/>
                </a:lnTo>
                <a:lnTo>
                  <a:pt x="0" y="930725"/>
                </a:lnTo>
                <a:lnTo>
                  <a:pt x="269346" y="661417"/>
                </a:lnTo>
                <a:lnTo>
                  <a:pt x="560264" y="370505"/>
                </a:lnTo>
                <a:close/>
              </a:path>
            </a:pathLst>
          </a:custGeom>
          <a:solidFill>
            <a:schemeClr val="tx1">
              <a:alpha val="12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1A4C15A8-F961-4907-AEFF-4DFCA72DDC7E}"/>
              </a:ext>
            </a:extLst>
          </p:cNvPr>
          <p:cNvSpPr/>
          <p:nvPr/>
        </p:nvSpPr>
        <p:spPr>
          <a:xfrm>
            <a:off x="5592636" y="1569055"/>
            <a:ext cx="1945905" cy="22404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03" h="21600" extrusionOk="0">
                <a:moveTo>
                  <a:pt x="0" y="0"/>
                </a:moveTo>
                <a:lnTo>
                  <a:pt x="0" y="5969"/>
                </a:lnTo>
                <a:lnTo>
                  <a:pt x="0" y="11004"/>
                </a:lnTo>
                <a:lnTo>
                  <a:pt x="0" y="14983"/>
                </a:lnTo>
                <a:lnTo>
                  <a:pt x="0" y="18723"/>
                </a:lnTo>
                <a:cubicBezTo>
                  <a:pt x="3074" y="18723"/>
                  <a:pt x="5825" y="19826"/>
                  <a:pt x="7847" y="21600"/>
                </a:cubicBezTo>
                <a:lnTo>
                  <a:pt x="10840" y="18939"/>
                </a:lnTo>
                <a:lnTo>
                  <a:pt x="13996" y="16134"/>
                </a:lnTo>
                <a:lnTo>
                  <a:pt x="18013" y="12562"/>
                </a:lnTo>
                <a:lnTo>
                  <a:pt x="20036" y="10764"/>
                </a:lnTo>
                <a:cubicBezTo>
                  <a:pt x="21600" y="9374"/>
                  <a:pt x="21411" y="7096"/>
                  <a:pt x="19685" y="5897"/>
                </a:cubicBezTo>
                <a:cubicBezTo>
                  <a:pt x="14211" y="2230"/>
                  <a:pt x="7389" y="0"/>
                  <a:pt x="0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825F6320-9944-482C-8EE3-6091B5D2D563}"/>
              </a:ext>
            </a:extLst>
          </p:cNvPr>
          <p:cNvSpPr/>
          <p:nvPr/>
        </p:nvSpPr>
        <p:spPr>
          <a:xfrm>
            <a:off x="5592636" y="1569055"/>
            <a:ext cx="78644" cy="1945969"/>
          </a:xfrm>
          <a:custGeom>
            <a:avLst/>
            <a:gdLst>
              <a:gd name="connsiteX0" fmla="*/ 0 w 78644"/>
              <a:gd name="connsiteY0" fmla="*/ 0 h 1945969"/>
              <a:gd name="connsiteX1" fmla="*/ 78644 w 78644"/>
              <a:gd name="connsiteY1" fmla="*/ 3322 h 1945969"/>
              <a:gd name="connsiteX2" fmla="*/ 78644 w 78644"/>
              <a:gd name="connsiteY2" fmla="*/ 6040 h 1945969"/>
              <a:gd name="connsiteX3" fmla="*/ 78644 w 78644"/>
              <a:gd name="connsiteY3" fmla="*/ 625208 h 1945969"/>
              <a:gd name="connsiteX4" fmla="*/ 78644 w 78644"/>
              <a:gd name="connsiteY4" fmla="*/ 1147420 h 1945969"/>
              <a:gd name="connsiteX5" fmla="*/ 78644 w 78644"/>
              <a:gd name="connsiteY5" fmla="*/ 1560111 h 1945969"/>
              <a:gd name="connsiteX6" fmla="*/ 78644 w 78644"/>
              <a:gd name="connsiteY6" fmla="*/ 1945969 h 1945969"/>
              <a:gd name="connsiteX7" fmla="*/ 0 w 78644"/>
              <a:gd name="connsiteY7" fmla="*/ 1942011 h 1945969"/>
              <a:gd name="connsiteX8" fmla="*/ 0 w 78644"/>
              <a:gd name="connsiteY8" fmla="*/ 1554086 h 1945969"/>
              <a:gd name="connsiteX9" fmla="*/ 0 w 78644"/>
              <a:gd name="connsiteY9" fmla="*/ 1141371 h 1945969"/>
              <a:gd name="connsiteX10" fmla="*/ 0 w 78644"/>
              <a:gd name="connsiteY10" fmla="*/ 619124 h 1945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8644" h="1945969">
                <a:moveTo>
                  <a:pt x="0" y="0"/>
                </a:moveTo>
                <a:lnTo>
                  <a:pt x="78644" y="3322"/>
                </a:lnTo>
                <a:lnTo>
                  <a:pt x="78644" y="6040"/>
                </a:lnTo>
                <a:lnTo>
                  <a:pt x="78644" y="625208"/>
                </a:lnTo>
                <a:lnTo>
                  <a:pt x="78644" y="1147420"/>
                </a:lnTo>
                <a:lnTo>
                  <a:pt x="78644" y="1560111"/>
                </a:lnTo>
                <a:lnTo>
                  <a:pt x="78644" y="1945969"/>
                </a:lnTo>
                <a:lnTo>
                  <a:pt x="0" y="1942011"/>
                </a:lnTo>
                <a:lnTo>
                  <a:pt x="0" y="1554086"/>
                </a:lnTo>
                <a:lnTo>
                  <a:pt x="0" y="1141371"/>
                </a:lnTo>
                <a:lnTo>
                  <a:pt x="0" y="619124"/>
                </a:lnTo>
                <a:close/>
              </a:path>
            </a:pathLst>
          </a:custGeom>
          <a:solidFill>
            <a:schemeClr val="tx1">
              <a:alpha val="12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45B4520A-2FC3-448F-91B0-1B49489C2F9F}"/>
              </a:ext>
            </a:extLst>
          </p:cNvPr>
          <p:cNvSpPr/>
          <p:nvPr/>
        </p:nvSpPr>
        <p:spPr>
          <a:xfrm>
            <a:off x="3059610" y="972273"/>
            <a:ext cx="2533842" cy="28368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47" extrusionOk="0">
                <a:moveTo>
                  <a:pt x="0" y="7761"/>
                </a:moveTo>
                <a:lnTo>
                  <a:pt x="3710" y="11051"/>
                </a:lnTo>
                <a:lnTo>
                  <a:pt x="7440" y="14360"/>
                </a:lnTo>
                <a:lnTo>
                  <a:pt x="10599" y="17161"/>
                </a:lnTo>
                <a:lnTo>
                  <a:pt x="13079" y="19360"/>
                </a:lnTo>
                <a:lnTo>
                  <a:pt x="15432" y="21447"/>
                </a:lnTo>
                <a:cubicBezTo>
                  <a:pt x="17000" y="20056"/>
                  <a:pt x="19183" y="19191"/>
                  <a:pt x="21600" y="19191"/>
                </a:cubicBezTo>
                <a:lnTo>
                  <a:pt x="21600" y="16258"/>
                </a:lnTo>
                <a:lnTo>
                  <a:pt x="21600" y="13138"/>
                </a:lnTo>
                <a:lnTo>
                  <a:pt x="21600" y="9190"/>
                </a:lnTo>
                <a:lnTo>
                  <a:pt x="21600" y="4509"/>
                </a:lnTo>
                <a:lnTo>
                  <a:pt x="21600" y="2535"/>
                </a:lnTo>
                <a:cubicBezTo>
                  <a:pt x="21600" y="1031"/>
                  <a:pt x="20137" y="-153"/>
                  <a:pt x="18442" y="16"/>
                </a:cubicBezTo>
                <a:cubicBezTo>
                  <a:pt x="11277" y="618"/>
                  <a:pt x="4833" y="3475"/>
                  <a:pt x="0" y="7761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86E9C82B-C7FD-4F67-BB63-3F6F6551EE6E}"/>
              </a:ext>
            </a:extLst>
          </p:cNvPr>
          <p:cNvSpPr/>
          <p:nvPr/>
        </p:nvSpPr>
        <p:spPr>
          <a:xfrm>
            <a:off x="3059610" y="1917243"/>
            <a:ext cx="1898658" cy="1891880"/>
          </a:xfrm>
          <a:custGeom>
            <a:avLst/>
            <a:gdLst>
              <a:gd name="connsiteX0" fmla="*/ 88709 w 1898658"/>
              <a:gd name="connsiteY0" fmla="*/ 0 h 1891880"/>
              <a:gd name="connsiteX1" fmla="*/ 127826 w 1898658"/>
              <a:gd name="connsiteY1" fmla="*/ 39115 h 1891880"/>
              <a:gd name="connsiteX2" fmla="*/ 563025 w 1898658"/>
              <a:gd name="connsiteY2" fmla="*/ 474231 h 1891880"/>
              <a:gd name="connsiteX3" fmla="*/ 1000566 w 1898658"/>
              <a:gd name="connsiteY3" fmla="*/ 911856 h 1891880"/>
              <a:gd name="connsiteX4" fmla="*/ 1371139 w 1898658"/>
              <a:gd name="connsiteY4" fmla="*/ 1282324 h 1891880"/>
              <a:gd name="connsiteX5" fmla="*/ 1662052 w 1898658"/>
              <a:gd name="connsiteY5" fmla="*/ 1573238 h 1891880"/>
              <a:gd name="connsiteX6" fmla="*/ 1898658 w 1898658"/>
              <a:gd name="connsiteY6" fmla="*/ 1814217 h 1891880"/>
              <a:gd name="connsiteX7" fmla="*/ 1882561 w 1898658"/>
              <a:gd name="connsiteY7" fmla="*/ 1826232 h 1891880"/>
              <a:gd name="connsiteX8" fmla="*/ 1810290 w 1898658"/>
              <a:gd name="connsiteY8" fmla="*/ 1891880 h 1891880"/>
              <a:gd name="connsiteX9" fmla="*/ 1534265 w 1898658"/>
              <a:gd name="connsiteY9" fmla="*/ 1615827 h 1891880"/>
              <a:gd name="connsiteX10" fmla="*/ 1243342 w 1898658"/>
              <a:gd name="connsiteY10" fmla="*/ 1324960 h 1891880"/>
              <a:gd name="connsiteX11" fmla="*/ 872768 w 1898658"/>
              <a:gd name="connsiteY11" fmla="*/ 954464 h 1891880"/>
              <a:gd name="connsiteX12" fmla="*/ 435211 w 1898658"/>
              <a:gd name="connsiteY12" fmla="*/ 516774 h 1891880"/>
              <a:gd name="connsiteX13" fmla="*/ 0 w 1898658"/>
              <a:gd name="connsiteY13" fmla="*/ 81598 h 1891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898658" h="1891880">
                <a:moveTo>
                  <a:pt x="88709" y="0"/>
                </a:moveTo>
                <a:lnTo>
                  <a:pt x="127826" y="39115"/>
                </a:lnTo>
                <a:lnTo>
                  <a:pt x="563025" y="474231"/>
                </a:lnTo>
                <a:lnTo>
                  <a:pt x="1000566" y="911856"/>
                </a:lnTo>
                <a:lnTo>
                  <a:pt x="1371139" y="1282324"/>
                </a:lnTo>
                <a:lnTo>
                  <a:pt x="1662052" y="1573238"/>
                </a:lnTo>
                <a:lnTo>
                  <a:pt x="1898658" y="1814217"/>
                </a:lnTo>
                <a:lnTo>
                  <a:pt x="1882561" y="1826232"/>
                </a:lnTo>
                <a:cubicBezTo>
                  <a:pt x="1857401" y="1846969"/>
                  <a:pt x="1833282" y="1868881"/>
                  <a:pt x="1810290" y="1891880"/>
                </a:cubicBezTo>
                <a:lnTo>
                  <a:pt x="1534265" y="1615827"/>
                </a:lnTo>
                <a:lnTo>
                  <a:pt x="1243342" y="1324960"/>
                </a:lnTo>
                <a:lnTo>
                  <a:pt x="872768" y="954464"/>
                </a:lnTo>
                <a:lnTo>
                  <a:pt x="435211" y="516774"/>
                </a:lnTo>
                <a:lnTo>
                  <a:pt x="0" y="81598"/>
                </a:lnTo>
                <a:close/>
              </a:path>
            </a:pathLst>
          </a:custGeom>
          <a:solidFill>
            <a:schemeClr val="tx1">
              <a:alpha val="12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5C5B66D4-DB2A-473F-8C6A-3F28D1A5BE9D}"/>
              </a:ext>
            </a:extLst>
          </p:cNvPr>
          <p:cNvSpPr/>
          <p:nvPr/>
        </p:nvSpPr>
        <p:spPr>
          <a:xfrm>
            <a:off x="671042" y="1177194"/>
            <a:ext cx="4217265" cy="335115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357" extrusionOk="0">
                <a:moveTo>
                  <a:pt x="20212" y="14986"/>
                </a:moveTo>
                <a:lnTo>
                  <a:pt x="18722" y="13132"/>
                </a:lnTo>
                <a:lnTo>
                  <a:pt x="16824" y="10771"/>
                </a:lnTo>
                <a:lnTo>
                  <a:pt x="14583" y="7982"/>
                </a:lnTo>
                <a:lnTo>
                  <a:pt x="12354" y="5209"/>
                </a:lnTo>
                <a:lnTo>
                  <a:pt x="8673" y="629"/>
                </a:lnTo>
                <a:cubicBezTo>
                  <a:pt x="7973" y="-243"/>
                  <a:pt x="6814" y="-211"/>
                  <a:pt x="6164" y="740"/>
                </a:cubicBezTo>
                <a:cubicBezTo>
                  <a:pt x="2318" y="6270"/>
                  <a:pt x="0" y="13465"/>
                  <a:pt x="0" y="21357"/>
                </a:cubicBezTo>
                <a:lnTo>
                  <a:pt x="6979" y="21357"/>
                </a:lnTo>
                <a:lnTo>
                  <a:pt x="10125" y="21357"/>
                </a:lnTo>
                <a:lnTo>
                  <a:pt x="13296" y="21357"/>
                </a:lnTo>
                <a:lnTo>
                  <a:pt x="15971" y="21357"/>
                </a:lnTo>
                <a:lnTo>
                  <a:pt x="18085" y="21357"/>
                </a:lnTo>
                <a:lnTo>
                  <a:pt x="20072" y="21357"/>
                </a:lnTo>
                <a:cubicBezTo>
                  <a:pt x="20072" y="19550"/>
                  <a:pt x="20658" y="17934"/>
                  <a:pt x="21600" y="16745"/>
                </a:cubicBezTo>
                <a:lnTo>
                  <a:pt x="20212" y="14986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3" name="Graphic 32" descr="Soccer">
            <a:extLst>
              <a:ext uri="{FF2B5EF4-FFF2-40B4-BE49-F238E27FC236}">
                <a16:creationId xmlns:a16="http://schemas.microsoft.com/office/drawing/2014/main" id="{41D7FA55-C77C-4BC6-8E04-5D95B5D6C419}"/>
              </a:ext>
            </a:extLst>
          </p:cNvPr>
          <p:cNvGrpSpPr/>
          <p:nvPr/>
        </p:nvGrpSpPr>
        <p:grpSpPr>
          <a:xfrm>
            <a:off x="1241252" y="2109918"/>
            <a:ext cx="2039026" cy="1997380"/>
            <a:chOff x="1241252" y="2109918"/>
            <a:chExt cx="2039026" cy="1997380"/>
          </a:xfrm>
          <a:solidFill>
            <a:srgbClr val="FFFF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196C7449-EA19-4872-9A11-95148C188EA0}"/>
                </a:ext>
              </a:extLst>
            </p:cNvPr>
            <p:cNvSpPr/>
            <p:nvPr/>
          </p:nvSpPr>
          <p:spPr>
            <a:xfrm>
              <a:off x="1241252" y="2331907"/>
              <a:ext cx="1802829" cy="1768734"/>
            </a:xfrm>
            <a:custGeom>
              <a:avLst/>
              <a:gdLst>
                <a:gd name="connsiteX0" fmla="*/ 1713026 w 1802829"/>
                <a:gd name="connsiteY0" fmla="*/ 685154 h 1768734"/>
                <a:gd name="connsiteX1" fmla="*/ 1435057 w 1802829"/>
                <a:gd name="connsiteY1" fmla="*/ 652102 h 1768734"/>
                <a:gd name="connsiteX2" fmla="*/ 1447659 w 1802829"/>
                <a:gd name="connsiteY2" fmla="*/ 308743 h 1768734"/>
                <a:gd name="connsiteX3" fmla="*/ 1402718 w 1802829"/>
                <a:gd name="connsiteY3" fmla="*/ 224568 h 1768734"/>
                <a:gd name="connsiteX4" fmla="*/ 1226283 w 1802829"/>
                <a:gd name="connsiteY4" fmla="*/ 115187 h 1768734"/>
                <a:gd name="connsiteX5" fmla="*/ 1196798 w 1802829"/>
                <a:gd name="connsiteY5" fmla="*/ 103060 h 1768734"/>
                <a:gd name="connsiteX6" fmla="*/ 740492 w 1802829"/>
                <a:gd name="connsiteY6" fmla="*/ 2240 h 1768734"/>
                <a:gd name="connsiteX7" fmla="*/ 650372 w 1802829"/>
                <a:gd name="connsiteY7" fmla="*/ 30299 h 1768734"/>
                <a:gd name="connsiteX8" fmla="*/ 445878 w 1802829"/>
                <a:gd name="connsiteY8" fmla="*/ 248822 h 1768734"/>
                <a:gd name="connsiteX9" fmla="*/ 450515 w 1802829"/>
                <a:gd name="connsiteY9" fmla="*/ 383288 h 1768734"/>
                <a:gd name="connsiteX10" fmla="*/ 584981 w 1802829"/>
                <a:gd name="connsiteY10" fmla="*/ 378651 h 1768734"/>
                <a:gd name="connsiteX11" fmla="*/ 751430 w 1802829"/>
                <a:gd name="connsiteY11" fmla="*/ 199838 h 1768734"/>
                <a:gd name="connsiteX12" fmla="*/ 1028447 w 1802829"/>
                <a:gd name="connsiteY12" fmla="*/ 260949 h 1768734"/>
                <a:gd name="connsiteX13" fmla="*/ 719329 w 1802829"/>
                <a:gd name="connsiteY13" fmla="*/ 613819 h 1768734"/>
                <a:gd name="connsiteX14" fmla="*/ 695551 w 1802829"/>
                <a:gd name="connsiteY14" fmla="*/ 651389 h 1768734"/>
                <a:gd name="connsiteX15" fmla="*/ 688893 w 1802829"/>
                <a:gd name="connsiteY15" fmla="*/ 660900 h 1768734"/>
                <a:gd name="connsiteX16" fmla="*/ 464663 w 1802829"/>
                <a:gd name="connsiteY16" fmla="*/ 1057998 h 1768734"/>
                <a:gd name="connsiteX17" fmla="*/ 142704 w 1802829"/>
                <a:gd name="connsiteY17" fmla="*/ 871814 h 1768734"/>
                <a:gd name="connsiteX18" fmla="*/ 12756 w 1802829"/>
                <a:gd name="connsiteY18" fmla="*/ 906649 h 1768734"/>
                <a:gd name="connsiteX19" fmla="*/ 47591 w 1802829"/>
                <a:gd name="connsiteY19" fmla="*/ 1036598 h 1768734"/>
                <a:gd name="connsiteX20" fmla="*/ 453249 w 1802829"/>
                <a:gd name="connsiteY20" fmla="*/ 1270577 h 1768734"/>
                <a:gd name="connsiteX21" fmla="*/ 500806 w 1802829"/>
                <a:gd name="connsiteY21" fmla="*/ 1283417 h 1768734"/>
                <a:gd name="connsiteX22" fmla="*/ 525773 w 1802829"/>
                <a:gd name="connsiteY22" fmla="*/ 1280088 h 1768734"/>
                <a:gd name="connsiteX23" fmla="*/ 583555 w 1802829"/>
                <a:gd name="connsiteY23" fmla="*/ 1235147 h 1768734"/>
                <a:gd name="connsiteX24" fmla="*/ 778775 w 1802829"/>
                <a:gd name="connsiteY24" fmla="*/ 888221 h 1768734"/>
                <a:gd name="connsiteX25" fmla="*/ 1087893 w 1802829"/>
                <a:gd name="connsiteY25" fmla="*/ 1149783 h 1768734"/>
                <a:gd name="connsiteX26" fmla="*/ 1034868 w 1802829"/>
                <a:gd name="connsiteY26" fmla="*/ 1664346 h 1768734"/>
                <a:gd name="connsiteX27" fmla="*/ 1119706 w 1802829"/>
                <a:gd name="connsiteY27" fmla="*/ 1768728 h 1768734"/>
                <a:gd name="connsiteX28" fmla="*/ 1119756 w 1802829"/>
                <a:gd name="connsiteY28" fmla="*/ 1768733 h 1768734"/>
                <a:gd name="connsiteX29" fmla="*/ 1129743 w 1802829"/>
                <a:gd name="connsiteY29" fmla="*/ 1768733 h 1768734"/>
                <a:gd name="connsiteX30" fmla="*/ 1224856 w 1802829"/>
                <a:gd name="connsiteY30" fmla="*/ 1683369 h 1768734"/>
                <a:gd name="connsiteX31" fmla="*/ 1282400 w 1802829"/>
                <a:gd name="connsiteY31" fmla="*/ 1119584 h 1768734"/>
                <a:gd name="connsiteX32" fmla="*/ 1248873 w 1802829"/>
                <a:gd name="connsiteY32" fmla="*/ 1038262 h 1768734"/>
                <a:gd name="connsiteX33" fmla="*/ 987311 w 1802829"/>
                <a:gd name="connsiteY33" fmla="*/ 815459 h 1768734"/>
                <a:gd name="connsiteX34" fmla="*/ 1249824 w 1802829"/>
                <a:gd name="connsiteY34" fmla="*/ 515139 h 1768734"/>
                <a:gd name="connsiteX35" fmla="*/ 1241739 w 1802829"/>
                <a:gd name="connsiteY35" fmla="*/ 733424 h 1768734"/>
                <a:gd name="connsiteX36" fmla="*/ 1325677 w 1802829"/>
                <a:gd name="connsiteY36" fmla="*/ 830678 h 1768734"/>
                <a:gd name="connsiteX37" fmla="*/ 1690674 w 1802829"/>
                <a:gd name="connsiteY37" fmla="*/ 873954 h 1768734"/>
                <a:gd name="connsiteX38" fmla="*/ 1702088 w 1802829"/>
                <a:gd name="connsiteY38" fmla="*/ 873954 h 1768734"/>
                <a:gd name="connsiteX39" fmla="*/ 1802670 w 1802829"/>
                <a:gd name="connsiteY39" fmla="*/ 784310 h 1768734"/>
                <a:gd name="connsiteX40" fmla="*/ 1713026 w 1802829"/>
                <a:gd name="connsiteY40" fmla="*/ 683727 h 17687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1802829" h="1768734">
                  <a:moveTo>
                    <a:pt x="1713026" y="685154"/>
                  </a:moveTo>
                  <a:lnTo>
                    <a:pt x="1435057" y="652102"/>
                  </a:lnTo>
                  <a:lnTo>
                    <a:pt x="1447659" y="308743"/>
                  </a:lnTo>
                  <a:cubicBezTo>
                    <a:pt x="1448855" y="274657"/>
                    <a:pt x="1431709" y="242539"/>
                    <a:pt x="1402718" y="224568"/>
                  </a:cubicBezTo>
                  <a:lnTo>
                    <a:pt x="1226283" y="115187"/>
                  </a:lnTo>
                  <a:cubicBezTo>
                    <a:pt x="1217207" y="109514"/>
                    <a:pt x="1207239" y="105415"/>
                    <a:pt x="1196798" y="103060"/>
                  </a:cubicBezTo>
                  <a:lnTo>
                    <a:pt x="740492" y="2240"/>
                  </a:lnTo>
                  <a:cubicBezTo>
                    <a:pt x="707602" y="-5024"/>
                    <a:pt x="673325" y="5650"/>
                    <a:pt x="650372" y="30299"/>
                  </a:cubicBezTo>
                  <a:lnTo>
                    <a:pt x="445878" y="248822"/>
                  </a:lnTo>
                  <a:cubicBezTo>
                    <a:pt x="410028" y="287233"/>
                    <a:pt x="412103" y="347438"/>
                    <a:pt x="450515" y="383288"/>
                  </a:cubicBezTo>
                  <a:cubicBezTo>
                    <a:pt x="488926" y="419139"/>
                    <a:pt x="549131" y="417063"/>
                    <a:pt x="584981" y="378651"/>
                  </a:cubicBezTo>
                  <a:lnTo>
                    <a:pt x="751430" y="199838"/>
                  </a:lnTo>
                  <a:lnTo>
                    <a:pt x="1028447" y="260949"/>
                  </a:lnTo>
                  <a:lnTo>
                    <a:pt x="719329" y="613819"/>
                  </a:lnTo>
                  <a:cubicBezTo>
                    <a:pt x="709818" y="625266"/>
                    <a:pt x="701826" y="637895"/>
                    <a:pt x="695551" y="651389"/>
                  </a:cubicBezTo>
                  <a:cubicBezTo>
                    <a:pt x="693064" y="654364"/>
                    <a:pt x="690838" y="657545"/>
                    <a:pt x="688893" y="660900"/>
                  </a:cubicBezTo>
                  <a:lnTo>
                    <a:pt x="464663" y="1057998"/>
                  </a:lnTo>
                  <a:lnTo>
                    <a:pt x="142704" y="871814"/>
                  </a:lnTo>
                  <a:cubicBezTo>
                    <a:pt x="97201" y="845549"/>
                    <a:pt x="39021" y="861145"/>
                    <a:pt x="12756" y="906649"/>
                  </a:cubicBezTo>
                  <a:cubicBezTo>
                    <a:pt x="-13509" y="952154"/>
                    <a:pt x="2087" y="1010332"/>
                    <a:pt x="47591" y="1036598"/>
                  </a:cubicBezTo>
                  <a:lnTo>
                    <a:pt x="453249" y="1270577"/>
                  </a:lnTo>
                  <a:cubicBezTo>
                    <a:pt x="467669" y="1279032"/>
                    <a:pt x="484090" y="1283467"/>
                    <a:pt x="500806" y="1283417"/>
                  </a:cubicBezTo>
                  <a:cubicBezTo>
                    <a:pt x="509236" y="1283379"/>
                    <a:pt x="517627" y="1282259"/>
                    <a:pt x="525773" y="1280088"/>
                  </a:cubicBezTo>
                  <a:cubicBezTo>
                    <a:pt x="550258" y="1273416"/>
                    <a:pt x="571062" y="1257235"/>
                    <a:pt x="583555" y="1235147"/>
                  </a:cubicBezTo>
                  <a:lnTo>
                    <a:pt x="778775" y="888221"/>
                  </a:lnTo>
                  <a:lnTo>
                    <a:pt x="1087893" y="1149783"/>
                  </a:lnTo>
                  <a:lnTo>
                    <a:pt x="1034868" y="1664346"/>
                  </a:lnTo>
                  <a:cubicBezTo>
                    <a:pt x="1029470" y="1716599"/>
                    <a:pt x="1067453" y="1763330"/>
                    <a:pt x="1119706" y="1768728"/>
                  </a:cubicBezTo>
                  <a:cubicBezTo>
                    <a:pt x="1119723" y="1768730"/>
                    <a:pt x="1119740" y="1768730"/>
                    <a:pt x="1119756" y="1768733"/>
                  </a:cubicBezTo>
                  <a:lnTo>
                    <a:pt x="1129743" y="1768733"/>
                  </a:lnTo>
                  <a:cubicBezTo>
                    <a:pt x="1178691" y="1768990"/>
                    <a:pt x="1219839" y="1732057"/>
                    <a:pt x="1224856" y="1683369"/>
                  </a:cubicBezTo>
                  <a:lnTo>
                    <a:pt x="1282400" y="1119584"/>
                  </a:lnTo>
                  <a:cubicBezTo>
                    <a:pt x="1285182" y="1088627"/>
                    <a:pt x="1272665" y="1058262"/>
                    <a:pt x="1248873" y="1038262"/>
                  </a:cubicBezTo>
                  <a:lnTo>
                    <a:pt x="987311" y="815459"/>
                  </a:lnTo>
                  <a:lnTo>
                    <a:pt x="1249824" y="515139"/>
                  </a:lnTo>
                  <a:lnTo>
                    <a:pt x="1241739" y="733424"/>
                  </a:lnTo>
                  <a:cubicBezTo>
                    <a:pt x="1240291" y="782695"/>
                    <a:pt x="1276724" y="824907"/>
                    <a:pt x="1325677" y="830678"/>
                  </a:cubicBezTo>
                  <a:lnTo>
                    <a:pt x="1690674" y="873954"/>
                  </a:lnTo>
                  <a:lnTo>
                    <a:pt x="1702088" y="873954"/>
                  </a:lnTo>
                  <a:cubicBezTo>
                    <a:pt x="1754616" y="876974"/>
                    <a:pt x="1799650" y="836838"/>
                    <a:pt x="1802670" y="784310"/>
                  </a:cubicBezTo>
                  <a:cubicBezTo>
                    <a:pt x="1805690" y="731781"/>
                    <a:pt x="1765554" y="686747"/>
                    <a:pt x="1713026" y="683727"/>
                  </a:cubicBezTo>
                  <a:close/>
                </a:path>
              </a:pathLst>
            </a:custGeom>
            <a:solidFill>
              <a:schemeClr val="bg1"/>
            </a:solidFill>
            <a:ln w="2371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65FB1B58-6C11-44FE-BE67-4F036B4AA087}"/>
                </a:ext>
              </a:extLst>
            </p:cNvPr>
            <p:cNvSpPr/>
            <p:nvPr/>
          </p:nvSpPr>
          <p:spPr>
            <a:xfrm>
              <a:off x="2899826" y="3726844"/>
              <a:ext cx="380453" cy="380453"/>
            </a:xfrm>
            <a:custGeom>
              <a:avLst/>
              <a:gdLst>
                <a:gd name="connsiteX0" fmla="*/ 380453 w 380453"/>
                <a:gd name="connsiteY0" fmla="*/ 190227 h 380453"/>
                <a:gd name="connsiteX1" fmla="*/ 190227 w 380453"/>
                <a:gd name="connsiteY1" fmla="*/ 380453 h 380453"/>
                <a:gd name="connsiteX2" fmla="*/ 0 w 380453"/>
                <a:gd name="connsiteY2" fmla="*/ 190227 h 380453"/>
                <a:gd name="connsiteX3" fmla="*/ 190227 w 380453"/>
                <a:gd name="connsiteY3" fmla="*/ 0 h 380453"/>
                <a:gd name="connsiteX4" fmla="*/ 380453 w 380453"/>
                <a:gd name="connsiteY4" fmla="*/ 190227 h 3804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0453" h="380453">
                  <a:moveTo>
                    <a:pt x="380453" y="190227"/>
                  </a:moveTo>
                  <a:cubicBezTo>
                    <a:pt x="380453" y="295286"/>
                    <a:pt x="295286" y="380453"/>
                    <a:pt x="190227" y="380453"/>
                  </a:cubicBezTo>
                  <a:cubicBezTo>
                    <a:pt x="85167" y="380453"/>
                    <a:pt x="0" y="295286"/>
                    <a:pt x="0" y="190227"/>
                  </a:cubicBezTo>
                  <a:cubicBezTo>
                    <a:pt x="0" y="85167"/>
                    <a:pt x="85167" y="0"/>
                    <a:pt x="190227" y="0"/>
                  </a:cubicBezTo>
                  <a:cubicBezTo>
                    <a:pt x="295286" y="0"/>
                    <a:pt x="380453" y="85167"/>
                    <a:pt x="380453" y="190227"/>
                  </a:cubicBezTo>
                  <a:close/>
                </a:path>
              </a:pathLst>
            </a:custGeom>
            <a:solidFill>
              <a:schemeClr val="bg1"/>
            </a:solidFill>
            <a:ln w="2371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2FA52E14-C6F2-4F15-B4A2-3A3D16D8A6C7}"/>
                </a:ext>
              </a:extLst>
            </p:cNvPr>
            <p:cNvSpPr/>
            <p:nvPr/>
          </p:nvSpPr>
          <p:spPr>
            <a:xfrm>
              <a:off x="2519372" y="2109918"/>
              <a:ext cx="380453" cy="380453"/>
            </a:xfrm>
            <a:custGeom>
              <a:avLst/>
              <a:gdLst>
                <a:gd name="connsiteX0" fmla="*/ 380453 w 380453"/>
                <a:gd name="connsiteY0" fmla="*/ 190227 h 380453"/>
                <a:gd name="connsiteX1" fmla="*/ 190227 w 380453"/>
                <a:gd name="connsiteY1" fmla="*/ 380453 h 380453"/>
                <a:gd name="connsiteX2" fmla="*/ 0 w 380453"/>
                <a:gd name="connsiteY2" fmla="*/ 190227 h 380453"/>
                <a:gd name="connsiteX3" fmla="*/ 190227 w 380453"/>
                <a:gd name="connsiteY3" fmla="*/ 0 h 380453"/>
                <a:gd name="connsiteX4" fmla="*/ 380453 w 380453"/>
                <a:gd name="connsiteY4" fmla="*/ 190227 h 3804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0453" h="380453">
                  <a:moveTo>
                    <a:pt x="380453" y="190227"/>
                  </a:moveTo>
                  <a:cubicBezTo>
                    <a:pt x="380453" y="295286"/>
                    <a:pt x="295286" y="380453"/>
                    <a:pt x="190227" y="380453"/>
                  </a:cubicBezTo>
                  <a:cubicBezTo>
                    <a:pt x="85167" y="380453"/>
                    <a:pt x="0" y="295286"/>
                    <a:pt x="0" y="190227"/>
                  </a:cubicBezTo>
                  <a:cubicBezTo>
                    <a:pt x="0" y="85167"/>
                    <a:pt x="85167" y="0"/>
                    <a:pt x="190227" y="0"/>
                  </a:cubicBezTo>
                  <a:cubicBezTo>
                    <a:pt x="295286" y="0"/>
                    <a:pt x="380453" y="85167"/>
                    <a:pt x="380453" y="190227"/>
                  </a:cubicBezTo>
                  <a:close/>
                </a:path>
              </a:pathLst>
            </a:custGeom>
            <a:solidFill>
              <a:schemeClr val="bg1"/>
            </a:solidFill>
            <a:ln w="2371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47" name="Graphic 33" descr="Tennis">
            <a:extLst>
              <a:ext uri="{FF2B5EF4-FFF2-40B4-BE49-F238E27FC236}">
                <a16:creationId xmlns:a16="http://schemas.microsoft.com/office/drawing/2014/main" id="{5D4F4FC3-FF72-46BA-AD35-0FA450A38CF9}"/>
              </a:ext>
            </a:extLst>
          </p:cNvPr>
          <p:cNvGrpSpPr/>
          <p:nvPr/>
        </p:nvGrpSpPr>
        <p:grpSpPr>
          <a:xfrm>
            <a:off x="4083772" y="1379011"/>
            <a:ext cx="1199120" cy="1308447"/>
            <a:chOff x="4083772" y="1379011"/>
            <a:chExt cx="1199120" cy="1308447"/>
          </a:xfrm>
          <a:solidFill>
            <a:srgbClr val="FFFF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8CFE784B-42E3-4889-B4C4-EE2FE1F60391}"/>
                </a:ext>
              </a:extLst>
            </p:cNvPr>
            <p:cNvSpPr/>
            <p:nvPr/>
          </p:nvSpPr>
          <p:spPr>
            <a:xfrm>
              <a:off x="4083772" y="1592054"/>
              <a:ext cx="1199120" cy="1095403"/>
            </a:xfrm>
            <a:custGeom>
              <a:avLst/>
              <a:gdLst>
                <a:gd name="connsiteX0" fmla="*/ 1159760 w 1199120"/>
                <a:gd name="connsiteY0" fmla="*/ 39517 h 1095403"/>
                <a:gd name="connsiteX1" fmla="*/ 943714 w 1199120"/>
                <a:gd name="connsiteY1" fmla="*/ 48646 h 1095403"/>
                <a:gd name="connsiteX2" fmla="*/ 895028 w 1199120"/>
                <a:gd name="connsiteY2" fmla="*/ 182534 h 1095403"/>
                <a:gd name="connsiteX3" fmla="*/ 863078 w 1199120"/>
                <a:gd name="connsiteY3" fmla="*/ 313378 h 1095403"/>
                <a:gd name="connsiteX4" fmla="*/ 863078 w 1199120"/>
                <a:gd name="connsiteY4" fmla="*/ 313378 h 1095403"/>
                <a:gd name="connsiteX5" fmla="*/ 799177 w 1199120"/>
                <a:gd name="connsiteY5" fmla="*/ 380322 h 1095403"/>
                <a:gd name="connsiteX6" fmla="*/ 653117 w 1199120"/>
                <a:gd name="connsiteY6" fmla="*/ 331636 h 1095403"/>
                <a:gd name="connsiteX7" fmla="*/ 570959 w 1199120"/>
                <a:gd name="connsiteY7" fmla="*/ 142976 h 1095403"/>
                <a:gd name="connsiteX8" fmla="*/ 563352 w 1199120"/>
                <a:gd name="connsiteY8" fmla="*/ 126240 h 1095403"/>
                <a:gd name="connsiteX9" fmla="*/ 563352 w 1199120"/>
                <a:gd name="connsiteY9" fmla="*/ 126240 h 1095403"/>
                <a:gd name="connsiteX10" fmla="*/ 563352 w 1199120"/>
                <a:gd name="connsiteY10" fmla="*/ 126240 h 1095403"/>
                <a:gd name="connsiteX11" fmla="*/ 456850 w 1199120"/>
                <a:gd name="connsiteY11" fmla="*/ 62339 h 1095403"/>
                <a:gd name="connsiteX12" fmla="*/ 405121 w 1199120"/>
                <a:gd name="connsiteY12" fmla="*/ 74511 h 1095403"/>
                <a:gd name="connsiteX13" fmla="*/ 405121 w 1199120"/>
                <a:gd name="connsiteY13" fmla="*/ 74511 h 1095403"/>
                <a:gd name="connsiteX14" fmla="*/ 192118 w 1199120"/>
                <a:gd name="connsiteY14" fmla="*/ 158191 h 1095403"/>
                <a:gd name="connsiteX15" fmla="*/ 158646 w 1199120"/>
                <a:gd name="connsiteY15" fmla="*/ 191662 h 1095403"/>
                <a:gd name="connsiteX16" fmla="*/ 82574 w 1199120"/>
                <a:gd name="connsiteY16" fmla="*/ 374236 h 1095403"/>
                <a:gd name="connsiteX17" fmla="*/ 116046 w 1199120"/>
                <a:gd name="connsiteY17" fmla="*/ 453352 h 1095403"/>
                <a:gd name="connsiteX18" fmla="*/ 138867 w 1199120"/>
                <a:gd name="connsiteY18" fmla="*/ 457916 h 1095403"/>
                <a:gd name="connsiteX19" fmla="*/ 195161 w 1199120"/>
                <a:gd name="connsiteY19" fmla="*/ 419880 h 1095403"/>
                <a:gd name="connsiteX20" fmla="*/ 260583 w 1199120"/>
                <a:gd name="connsiteY20" fmla="*/ 261649 h 1095403"/>
                <a:gd name="connsiteX21" fmla="*/ 324484 w 1199120"/>
                <a:gd name="connsiteY21" fmla="*/ 237306 h 1095403"/>
                <a:gd name="connsiteX22" fmla="*/ 219504 w 1199120"/>
                <a:gd name="connsiteY22" fmla="*/ 750035 h 1095403"/>
                <a:gd name="connsiteX23" fmla="*/ 14108 w 1199120"/>
                <a:gd name="connsiteY23" fmla="*/ 996510 h 1095403"/>
                <a:gd name="connsiteX24" fmla="*/ 21716 w 1199120"/>
                <a:gd name="connsiteY24" fmla="*/ 1081711 h 1095403"/>
                <a:gd name="connsiteX25" fmla="*/ 59752 w 1199120"/>
                <a:gd name="connsiteY25" fmla="*/ 1095404 h 1095403"/>
                <a:gd name="connsiteX26" fmla="*/ 106917 w 1199120"/>
                <a:gd name="connsiteY26" fmla="*/ 1072582 h 1095403"/>
                <a:gd name="connsiteX27" fmla="*/ 319920 w 1199120"/>
                <a:gd name="connsiteY27" fmla="*/ 813936 h 1095403"/>
                <a:gd name="connsiteX28" fmla="*/ 332091 w 1199120"/>
                <a:gd name="connsiteY28" fmla="*/ 788071 h 1095403"/>
                <a:gd name="connsiteX29" fmla="*/ 368606 w 1199120"/>
                <a:gd name="connsiteY29" fmla="*/ 611583 h 1095403"/>
                <a:gd name="connsiteX30" fmla="*/ 532923 w 1199120"/>
                <a:gd name="connsiteY30" fmla="*/ 730256 h 1095403"/>
                <a:gd name="connsiteX31" fmla="*/ 532923 w 1199120"/>
                <a:gd name="connsiteY31" fmla="*/ 1034546 h 1095403"/>
                <a:gd name="connsiteX32" fmla="*/ 593781 w 1199120"/>
                <a:gd name="connsiteY32" fmla="*/ 1095404 h 1095403"/>
                <a:gd name="connsiteX33" fmla="*/ 654639 w 1199120"/>
                <a:gd name="connsiteY33" fmla="*/ 1034546 h 1095403"/>
                <a:gd name="connsiteX34" fmla="*/ 654639 w 1199120"/>
                <a:gd name="connsiteY34" fmla="*/ 699827 h 1095403"/>
                <a:gd name="connsiteX35" fmla="*/ 630296 w 1199120"/>
                <a:gd name="connsiteY35" fmla="*/ 651140 h 1095403"/>
                <a:gd name="connsiteX36" fmla="*/ 482715 w 1199120"/>
                <a:gd name="connsiteY36" fmla="*/ 543117 h 1095403"/>
                <a:gd name="connsiteX37" fmla="*/ 523794 w 1199120"/>
                <a:gd name="connsiteY37" fmla="*/ 337722 h 1095403"/>
                <a:gd name="connsiteX38" fmla="*/ 552702 w 1199120"/>
                <a:gd name="connsiteY38" fmla="*/ 404665 h 1095403"/>
                <a:gd name="connsiteX39" fmla="*/ 589217 w 1199120"/>
                <a:gd name="connsiteY39" fmla="*/ 438137 h 1095403"/>
                <a:gd name="connsiteX40" fmla="*/ 771791 w 1199120"/>
                <a:gd name="connsiteY40" fmla="*/ 498995 h 1095403"/>
                <a:gd name="connsiteX41" fmla="*/ 791569 w 1199120"/>
                <a:gd name="connsiteY41" fmla="*/ 502038 h 1095403"/>
                <a:gd name="connsiteX42" fmla="*/ 849385 w 1199120"/>
                <a:gd name="connsiteY42" fmla="*/ 460959 h 1095403"/>
                <a:gd name="connsiteX43" fmla="*/ 826563 w 1199120"/>
                <a:gd name="connsiteY43" fmla="*/ 392494 h 1095403"/>
                <a:gd name="connsiteX44" fmla="*/ 884378 w 1199120"/>
                <a:gd name="connsiteY44" fmla="*/ 334679 h 1095403"/>
                <a:gd name="connsiteX45" fmla="*/ 884378 w 1199120"/>
                <a:gd name="connsiteY45" fmla="*/ 334679 h 1095403"/>
                <a:gd name="connsiteX46" fmla="*/ 1015223 w 1199120"/>
                <a:gd name="connsiteY46" fmla="*/ 302728 h 1095403"/>
                <a:gd name="connsiteX47" fmla="*/ 1149110 w 1199120"/>
                <a:gd name="connsiteY47" fmla="*/ 254042 h 1095403"/>
                <a:gd name="connsiteX48" fmla="*/ 1159760 w 1199120"/>
                <a:gd name="connsiteY48" fmla="*/ 39517 h 1095403"/>
                <a:gd name="connsiteX49" fmla="*/ 1127810 w 1199120"/>
                <a:gd name="connsiteY49" fmla="*/ 234263 h 1095403"/>
                <a:gd name="connsiteX50" fmla="*/ 955886 w 1199120"/>
                <a:gd name="connsiteY50" fmla="*/ 243392 h 1095403"/>
                <a:gd name="connsiteX51" fmla="*/ 965015 w 1199120"/>
                <a:gd name="connsiteY51" fmla="*/ 71468 h 1095403"/>
                <a:gd name="connsiteX52" fmla="*/ 1136939 w 1199120"/>
                <a:gd name="connsiteY52" fmla="*/ 62339 h 1095403"/>
                <a:gd name="connsiteX53" fmla="*/ 1127810 w 1199120"/>
                <a:gd name="connsiteY53" fmla="*/ 234263 h 10954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</a:cxnLst>
              <a:rect l="l" t="t" r="r" b="b"/>
              <a:pathLst>
                <a:path w="1199120" h="1095403">
                  <a:moveTo>
                    <a:pt x="1159760" y="39517"/>
                  </a:moveTo>
                  <a:cubicBezTo>
                    <a:pt x="1101945" y="-16776"/>
                    <a:pt x="1006094" y="-12212"/>
                    <a:pt x="943714" y="48646"/>
                  </a:cubicBezTo>
                  <a:cubicBezTo>
                    <a:pt x="905678" y="86682"/>
                    <a:pt x="891985" y="136890"/>
                    <a:pt x="895028" y="182534"/>
                  </a:cubicBezTo>
                  <a:cubicBezTo>
                    <a:pt x="898071" y="217527"/>
                    <a:pt x="890464" y="285992"/>
                    <a:pt x="863078" y="313378"/>
                  </a:cubicBezTo>
                  <a:lnTo>
                    <a:pt x="863078" y="313378"/>
                  </a:lnTo>
                  <a:lnTo>
                    <a:pt x="799177" y="380322"/>
                  </a:lnTo>
                  <a:lnTo>
                    <a:pt x="653117" y="331636"/>
                  </a:lnTo>
                  <a:lnTo>
                    <a:pt x="570959" y="142976"/>
                  </a:lnTo>
                  <a:cubicBezTo>
                    <a:pt x="569438" y="136890"/>
                    <a:pt x="566395" y="130804"/>
                    <a:pt x="563352" y="126240"/>
                  </a:cubicBezTo>
                  <a:lnTo>
                    <a:pt x="563352" y="126240"/>
                  </a:lnTo>
                  <a:lnTo>
                    <a:pt x="563352" y="126240"/>
                  </a:lnTo>
                  <a:cubicBezTo>
                    <a:pt x="542052" y="88204"/>
                    <a:pt x="502494" y="62339"/>
                    <a:pt x="456850" y="62339"/>
                  </a:cubicBezTo>
                  <a:cubicBezTo>
                    <a:pt x="438593" y="62339"/>
                    <a:pt x="420336" y="66904"/>
                    <a:pt x="405121" y="74511"/>
                  </a:cubicBezTo>
                  <a:lnTo>
                    <a:pt x="405121" y="74511"/>
                  </a:lnTo>
                  <a:lnTo>
                    <a:pt x="192118" y="158191"/>
                  </a:lnTo>
                  <a:cubicBezTo>
                    <a:pt x="176904" y="164276"/>
                    <a:pt x="164732" y="176448"/>
                    <a:pt x="158646" y="191662"/>
                  </a:cubicBezTo>
                  <a:lnTo>
                    <a:pt x="82574" y="374236"/>
                  </a:lnTo>
                  <a:cubicBezTo>
                    <a:pt x="70402" y="404665"/>
                    <a:pt x="84095" y="441180"/>
                    <a:pt x="116046" y="453352"/>
                  </a:cubicBezTo>
                  <a:cubicBezTo>
                    <a:pt x="123653" y="456395"/>
                    <a:pt x="131260" y="457916"/>
                    <a:pt x="138867" y="457916"/>
                  </a:cubicBezTo>
                  <a:cubicBezTo>
                    <a:pt x="163211" y="457916"/>
                    <a:pt x="186032" y="444223"/>
                    <a:pt x="195161" y="419880"/>
                  </a:cubicBezTo>
                  <a:lnTo>
                    <a:pt x="260583" y="261649"/>
                  </a:lnTo>
                  <a:lnTo>
                    <a:pt x="324484" y="237306"/>
                  </a:lnTo>
                  <a:lnTo>
                    <a:pt x="219504" y="750035"/>
                  </a:lnTo>
                  <a:lnTo>
                    <a:pt x="14108" y="996510"/>
                  </a:lnTo>
                  <a:cubicBezTo>
                    <a:pt x="-7192" y="1022374"/>
                    <a:pt x="-4149" y="1060410"/>
                    <a:pt x="21716" y="1081711"/>
                  </a:cubicBezTo>
                  <a:cubicBezTo>
                    <a:pt x="32366" y="1090839"/>
                    <a:pt x="46059" y="1095404"/>
                    <a:pt x="59752" y="1095404"/>
                  </a:cubicBezTo>
                  <a:cubicBezTo>
                    <a:pt x="78009" y="1095404"/>
                    <a:pt x="94745" y="1087797"/>
                    <a:pt x="106917" y="1072582"/>
                  </a:cubicBezTo>
                  <a:lnTo>
                    <a:pt x="319920" y="813936"/>
                  </a:lnTo>
                  <a:cubicBezTo>
                    <a:pt x="326006" y="806328"/>
                    <a:pt x="330570" y="797200"/>
                    <a:pt x="332091" y="788071"/>
                  </a:cubicBezTo>
                  <a:lnTo>
                    <a:pt x="368606" y="611583"/>
                  </a:lnTo>
                  <a:lnTo>
                    <a:pt x="532923" y="730256"/>
                  </a:lnTo>
                  <a:lnTo>
                    <a:pt x="532923" y="1034546"/>
                  </a:lnTo>
                  <a:cubicBezTo>
                    <a:pt x="532923" y="1068018"/>
                    <a:pt x="560309" y="1095404"/>
                    <a:pt x="593781" y="1095404"/>
                  </a:cubicBezTo>
                  <a:cubicBezTo>
                    <a:pt x="627253" y="1095404"/>
                    <a:pt x="654639" y="1068018"/>
                    <a:pt x="654639" y="1034546"/>
                  </a:cubicBezTo>
                  <a:lnTo>
                    <a:pt x="654639" y="699827"/>
                  </a:lnTo>
                  <a:cubicBezTo>
                    <a:pt x="654639" y="680048"/>
                    <a:pt x="645510" y="661791"/>
                    <a:pt x="630296" y="651140"/>
                  </a:cubicBezTo>
                  <a:lnTo>
                    <a:pt x="482715" y="543117"/>
                  </a:lnTo>
                  <a:lnTo>
                    <a:pt x="523794" y="337722"/>
                  </a:lnTo>
                  <a:lnTo>
                    <a:pt x="552702" y="404665"/>
                  </a:lnTo>
                  <a:cubicBezTo>
                    <a:pt x="560309" y="419880"/>
                    <a:pt x="572481" y="432052"/>
                    <a:pt x="589217" y="438137"/>
                  </a:cubicBezTo>
                  <a:lnTo>
                    <a:pt x="771791" y="498995"/>
                  </a:lnTo>
                  <a:cubicBezTo>
                    <a:pt x="777876" y="500517"/>
                    <a:pt x="783962" y="502038"/>
                    <a:pt x="791569" y="502038"/>
                  </a:cubicBezTo>
                  <a:cubicBezTo>
                    <a:pt x="817434" y="502038"/>
                    <a:pt x="840256" y="485302"/>
                    <a:pt x="849385" y="460959"/>
                  </a:cubicBezTo>
                  <a:cubicBezTo>
                    <a:pt x="858513" y="435094"/>
                    <a:pt x="847863" y="407708"/>
                    <a:pt x="826563" y="392494"/>
                  </a:cubicBezTo>
                  <a:lnTo>
                    <a:pt x="884378" y="334679"/>
                  </a:lnTo>
                  <a:lnTo>
                    <a:pt x="884378" y="334679"/>
                  </a:lnTo>
                  <a:cubicBezTo>
                    <a:pt x="911764" y="307293"/>
                    <a:pt x="980229" y="299685"/>
                    <a:pt x="1015223" y="302728"/>
                  </a:cubicBezTo>
                  <a:cubicBezTo>
                    <a:pt x="1062388" y="307293"/>
                    <a:pt x="1112595" y="292078"/>
                    <a:pt x="1149110" y="254042"/>
                  </a:cubicBezTo>
                  <a:cubicBezTo>
                    <a:pt x="1211490" y="193184"/>
                    <a:pt x="1216054" y="97333"/>
                    <a:pt x="1159760" y="39517"/>
                  </a:cubicBezTo>
                  <a:close/>
                  <a:moveTo>
                    <a:pt x="1127810" y="234263"/>
                  </a:moveTo>
                  <a:cubicBezTo>
                    <a:pt x="1077602" y="284471"/>
                    <a:pt x="1001530" y="289035"/>
                    <a:pt x="955886" y="243392"/>
                  </a:cubicBezTo>
                  <a:cubicBezTo>
                    <a:pt x="911764" y="197748"/>
                    <a:pt x="914807" y="120154"/>
                    <a:pt x="965015" y="71468"/>
                  </a:cubicBezTo>
                  <a:cubicBezTo>
                    <a:pt x="1015223" y="21260"/>
                    <a:pt x="1091295" y="16696"/>
                    <a:pt x="1136939" y="62339"/>
                  </a:cubicBezTo>
                  <a:cubicBezTo>
                    <a:pt x="1182582" y="106461"/>
                    <a:pt x="1178018" y="184055"/>
                    <a:pt x="1127810" y="234263"/>
                  </a:cubicBezTo>
                  <a:close/>
                </a:path>
              </a:pathLst>
            </a:custGeom>
            <a:solidFill>
              <a:schemeClr val="bg1"/>
            </a:solidFill>
            <a:ln w="1518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2DB815FD-9FF9-42E4-84FE-668C67CDDB07}"/>
                </a:ext>
              </a:extLst>
            </p:cNvPr>
            <p:cNvSpPr/>
            <p:nvPr/>
          </p:nvSpPr>
          <p:spPr>
            <a:xfrm>
              <a:off x="4464550" y="1379011"/>
              <a:ext cx="243432" cy="243432"/>
            </a:xfrm>
            <a:custGeom>
              <a:avLst/>
              <a:gdLst>
                <a:gd name="connsiteX0" fmla="*/ 243432 w 243432"/>
                <a:gd name="connsiteY0" fmla="*/ 121716 h 243432"/>
                <a:gd name="connsiteX1" fmla="*/ 121716 w 243432"/>
                <a:gd name="connsiteY1" fmla="*/ 243432 h 243432"/>
                <a:gd name="connsiteX2" fmla="*/ 0 w 243432"/>
                <a:gd name="connsiteY2" fmla="*/ 121716 h 243432"/>
                <a:gd name="connsiteX3" fmla="*/ 121716 w 243432"/>
                <a:gd name="connsiteY3" fmla="*/ 0 h 243432"/>
                <a:gd name="connsiteX4" fmla="*/ 243432 w 243432"/>
                <a:gd name="connsiteY4" fmla="*/ 121716 h 243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3432" h="243432">
                  <a:moveTo>
                    <a:pt x="243432" y="121716"/>
                  </a:moveTo>
                  <a:cubicBezTo>
                    <a:pt x="243432" y="188938"/>
                    <a:pt x="188938" y="243432"/>
                    <a:pt x="121716" y="243432"/>
                  </a:cubicBezTo>
                  <a:cubicBezTo>
                    <a:pt x="54494" y="243432"/>
                    <a:pt x="0" y="188938"/>
                    <a:pt x="0" y="121716"/>
                  </a:cubicBezTo>
                  <a:cubicBezTo>
                    <a:pt x="0" y="54494"/>
                    <a:pt x="54494" y="0"/>
                    <a:pt x="121716" y="0"/>
                  </a:cubicBezTo>
                  <a:cubicBezTo>
                    <a:pt x="188938" y="0"/>
                    <a:pt x="243432" y="54494"/>
                    <a:pt x="243432" y="121716"/>
                  </a:cubicBezTo>
                  <a:close/>
                </a:path>
              </a:pathLst>
            </a:custGeom>
            <a:solidFill>
              <a:schemeClr val="bg1"/>
            </a:solidFill>
            <a:ln w="1518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D6FB5148-EA60-4B80-B861-B1551D36B71D}"/>
                </a:ext>
              </a:extLst>
            </p:cNvPr>
            <p:cNvSpPr/>
            <p:nvPr/>
          </p:nvSpPr>
          <p:spPr>
            <a:xfrm>
              <a:off x="5114209" y="2139736"/>
              <a:ext cx="91287" cy="91287"/>
            </a:xfrm>
            <a:custGeom>
              <a:avLst/>
              <a:gdLst>
                <a:gd name="connsiteX0" fmla="*/ 91287 w 91287"/>
                <a:gd name="connsiteY0" fmla="*/ 45644 h 91287"/>
                <a:gd name="connsiteX1" fmla="*/ 45644 w 91287"/>
                <a:gd name="connsiteY1" fmla="*/ 91287 h 91287"/>
                <a:gd name="connsiteX2" fmla="*/ 0 w 91287"/>
                <a:gd name="connsiteY2" fmla="*/ 45644 h 91287"/>
                <a:gd name="connsiteX3" fmla="*/ 45644 w 91287"/>
                <a:gd name="connsiteY3" fmla="*/ 0 h 91287"/>
                <a:gd name="connsiteX4" fmla="*/ 91287 w 91287"/>
                <a:gd name="connsiteY4" fmla="*/ 45644 h 91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287" h="91287">
                  <a:moveTo>
                    <a:pt x="91287" y="45644"/>
                  </a:moveTo>
                  <a:cubicBezTo>
                    <a:pt x="91287" y="70852"/>
                    <a:pt x="70852" y="91287"/>
                    <a:pt x="45644" y="91287"/>
                  </a:cubicBezTo>
                  <a:cubicBezTo>
                    <a:pt x="20435" y="91287"/>
                    <a:pt x="0" y="70852"/>
                    <a:pt x="0" y="45644"/>
                  </a:cubicBezTo>
                  <a:cubicBezTo>
                    <a:pt x="0" y="20435"/>
                    <a:pt x="20435" y="0"/>
                    <a:pt x="45644" y="0"/>
                  </a:cubicBezTo>
                  <a:cubicBezTo>
                    <a:pt x="70852" y="0"/>
                    <a:pt x="91287" y="20435"/>
                    <a:pt x="91287" y="45644"/>
                  </a:cubicBezTo>
                  <a:close/>
                </a:path>
              </a:pathLst>
            </a:custGeom>
            <a:solidFill>
              <a:schemeClr val="bg1"/>
            </a:solidFill>
            <a:ln w="1518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51" name="Graphic 34" descr="Cycling">
            <a:extLst>
              <a:ext uri="{FF2B5EF4-FFF2-40B4-BE49-F238E27FC236}">
                <a16:creationId xmlns:a16="http://schemas.microsoft.com/office/drawing/2014/main" id="{2E62E672-EE7B-4844-9D3A-22384D665F1F}"/>
              </a:ext>
            </a:extLst>
          </p:cNvPr>
          <p:cNvGrpSpPr/>
          <p:nvPr/>
        </p:nvGrpSpPr>
        <p:grpSpPr>
          <a:xfrm>
            <a:off x="5890821" y="2013916"/>
            <a:ext cx="969345" cy="934725"/>
            <a:chOff x="5890821" y="2013916"/>
            <a:chExt cx="969345" cy="934725"/>
          </a:xfrm>
          <a:solidFill>
            <a:srgbClr val="FFFF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EF937004-208B-4FF5-95D7-47DF583F30BE}"/>
                </a:ext>
              </a:extLst>
            </p:cNvPr>
            <p:cNvSpPr/>
            <p:nvPr/>
          </p:nvSpPr>
          <p:spPr>
            <a:xfrm>
              <a:off x="6410113" y="2013916"/>
              <a:ext cx="184637" cy="184637"/>
            </a:xfrm>
            <a:custGeom>
              <a:avLst/>
              <a:gdLst>
                <a:gd name="connsiteX0" fmla="*/ 184637 w 184637"/>
                <a:gd name="connsiteY0" fmla="*/ 92319 h 184637"/>
                <a:gd name="connsiteX1" fmla="*/ 92319 w 184637"/>
                <a:gd name="connsiteY1" fmla="*/ 184637 h 184637"/>
                <a:gd name="connsiteX2" fmla="*/ 0 w 184637"/>
                <a:gd name="connsiteY2" fmla="*/ 92319 h 184637"/>
                <a:gd name="connsiteX3" fmla="*/ 92319 w 184637"/>
                <a:gd name="connsiteY3" fmla="*/ 0 h 184637"/>
                <a:gd name="connsiteX4" fmla="*/ 184637 w 184637"/>
                <a:gd name="connsiteY4" fmla="*/ 92319 h 1846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4637" h="184637">
                  <a:moveTo>
                    <a:pt x="184637" y="92319"/>
                  </a:moveTo>
                  <a:cubicBezTo>
                    <a:pt x="184637" y="143305"/>
                    <a:pt x="143305" y="184637"/>
                    <a:pt x="92319" y="184637"/>
                  </a:cubicBezTo>
                  <a:cubicBezTo>
                    <a:pt x="41332" y="184637"/>
                    <a:pt x="0" y="143305"/>
                    <a:pt x="0" y="92319"/>
                  </a:cubicBezTo>
                  <a:cubicBezTo>
                    <a:pt x="0" y="41332"/>
                    <a:pt x="41332" y="0"/>
                    <a:pt x="92319" y="0"/>
                  </a:cubicBezTo>
                  <a:cubicBezTo>
                    <a:pt x="143305" y="0"/>
                    <a:pt x="184637" y="41332"/>
                    <a:pt x="184637" y="92319"/>
                  </a:cubicBezTo>
                  <a:close/>
                </a:path>
              </a:pathLst>
            </a:custGeom>
            <a:solidFill>
              <a:schemeClr val="bg1"/>
            </a:solidFill>
            <a:ln w="115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B56870DD-6E1A-4D85-86FA-91351617AB3B}"/>
                </a:ext>
              </a:extLst>
            </p:cNvPr>
            <p:cNvSpPr/>
            <p:nvPr/>
          </p:nvSpPr>
          <p:spPr>
            <a:xfrm>
              <a:off x="5890821" y="2556288"/>
              <a:ext cx="392353" cy="392353"/>
            </a:xfrm>
            <a:custGeom>
              <a:avLst/>
              <a:gdLst>
                <a:gd name="connsiteX0" fmla="*/ 196177 w 392353"/>
                <a:gd name="connsiteY0" fmla="*/ 0 h 392353"/>
                <a:gd name="connsiteX1" fmla="*/ 0 w 392353"/>
                <a:gd name="connsiteY1" fmla="*/ 196177 h 392353"/>
                <a:gd name="connsiteX2" fmla="*/ 196177 w 392353"/>
                <a:gd name="connsiteY2" fmla="*/ 392354 h 392353"/>
                <a:gd name="connsiteX3" fmla="*/ 392354 w 392353"/>
                <a:gd name="connsiteY3" fmla="*/ 196177 h 392353"/>
                <a:gd name="connsiteX4" fmla="*/ 196177 w 392353"/>
                <a:gd name="connsiteY4" fmla="*/ 0 h 392353"/>
                <a:gd name="connsiteX5" fmla="*/ 196177 w 392353"/>
                <a:gd name="connsiteY5" fmla="*/ 346195 h 392353"/>
                <a:gd name="connsiteX6" fmla="*/ 46159 w 392353"/>
                <a:gd name="connsiteY6" fmla="*/ 196177 h 392353"/>
                <a:gd name="connsiteX7" fmla="*/ 196177 w 392353"/>
                <a:gd name="connsiteY7" fmla="*/ 46159 h 392353"/>
                <a:gd name="connsiteX8" fmla="*/ 346195 w 392353"/>
                <a:gd name="connsiteY8" fmla="*/ 196177 h 392353"/>
                <a:gd name="connsiteX9" fmla="*/ 196177 w 392353"/>
                <a:gd name="connsiteY9" fmla="*/ 346195 h 3923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92353" h="392353">
                  <a:moveTo>
                    <a:pt x="196177" y="0"/>
                  </a:moveTo>
                  <a:cubicBezTo>
                    <a:pt x="87703" y="0"/>
                    <a:pt x="0" y="87703"/>
                    <a:pt x="0" y="196177"/>
                  </a:cubicBezTo>
                  <a:cubicBezTo>
                    <a:pt x="0" y="304651"/>
                    <a:pt x="87703" y="392354"/>
                    <a:pt x="196177" y="392354"/>
                  </a:cubicBezTo>
                  <a:cubicBezTo>
                    <a:pt x="304651" y="392354"/>
                    <a:pt x="392354" y="304651"/>
                    <a:pt x="392354" y="196177"/>
                  </a:cubicBezTo>
                  <a:cubicBezTo>
                    <a:pt x="392354" y="87703"/>
                    <a:pt x="304651" y="0"/>
                    <a:pt x="196177" y="0"/>
                  </a:cubicBezTo>
                  <a:close/>
                  <a:moveTo>
                    <a:pt x="196177" y="346195"/>
                  </a:moveTo>
                  <a:cubicBezTo>
                    <a:pt x="113090" y="346195"/>
                    <a:pt x="46159" y="279264"/>
                    <a:pt x="46159" y="196177"/>
                  </a:cubicBezTo>
                  <a:cubicBezTo>
                    <a:pt x="46159" y="113090"/>
                    <a:pt x="113090" y="46159"/>
                    <a:pt x="196177" y="46159"/>
                  </a:cubicBezTo>
                  <a:cubicBezTo>
                    <a:pt x="279264" y="46159"/>
                    <a:pt x="346195" y="113090"/>
                    <a:pt x="346195" y="196177"/>
                  </a:cubicBezTo>
                  <a:cubicBezTo>
                    <a:pt x="346195" y="279264"/>
                    <a:pt x="279264" y="346195"/>
                    <a:pt x="196177" y="346195"/>
                  </a:cubicBezTo>
                  <a:close/>
                </a:path>
              </a:pathLst>
            </a:custGeom>
            <a:solidFill>
              <a:schemeClr val="bg1"/>
            </a:solidFill>
            <a:ln w="115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647C8DB6-76AE-4F20-ACCE-8F955715371A}"/>
                </a:ext>
              </a:extLst>
            </p:cNvPr>
            <p:cNvSpPr/>
            <p:nvPr/>
          </p:nvSpPr>
          <p:spPr>
            <a:xfrm>
              <a:off x="6467813" y="2556288"/>
              <a:ext cx="392353" cy="392353"/>
            </a:xfrm>
            <a:custGeom>
              <a:avLst/>
              <a:gdLst>
                <a:gd name="connsiteX0" fmla="*/ 196177 w 392353"/>
                <a:gd name="connsiteY0" fmla="*/ 0 h 392353"/>
                <a:gd name="connsiteX1" fmla="*/ 0 w 392353"/>
                <a:gd name="connsiteY1" fmla="*/ 196177 h 392353"/>
                <a:gd name="connsiteX2" fmla="*/ 196177 w 392353"/>
                <a:gd name="connsiteY2" fmla="*/ 392354 h 392353"/>
                <a:gd name="connsiteX3" fmla="*/ 392354 w 392353"/>
                <a:gd name="connsiteY3" fmla="*/ 196177 h 392353"/>
                <a:gd name="connsiteX4" fmla="*/ 196177 w 392353"/>
                <a:gd name="connsiteY4" fmla="*/ 0 h 392353"/>
                <a:gd name="connsiteX5" fmla="*/ 196177 w 392353"/>
                <a:gd name="connsiteY5" fmla="*/ 346195 h 392353"/>
                <a:gd name="connsiteX6" fmla="*/ 46159 w 392353"/>
                <a:gd name="connsiteY6" fmla="*/ 196177 h 392353"/>
                <a:gd name="connsiteX7" fmla="*/ 196177 w 392353"/>
                <a:gd name="connsiteY7" fmla="*/ 46159 h 392353"/>
                <a:gd name="connsiteX8" fmla="*/ 346195 w 392353"/>
                <a:gd name="connsiteY8" fmla="*/ 196177 h 392353"/>
                <a:gd name="connsiteX9" fmla="*/ 196177 w 392353"/>
                <a:gd name="connsiteY9" fmla="*/ 346195 h 3923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92353" h="392353">
                  <a:moveTo>
                    <a:pt x="196177" y="0"/>
                  </a:moveTo>
                  <a:cubicBezTo>
                    <a:pt x="87703" y="0"/>
                    <a:pt x="0" y="87703"/>
                    <a:pt x="0" y="196177"/>
                  </a:cubicBezTo>
                  <a:cubicBezTo>
                    <a:pt x="0" y="304651"/>
                    <a:pt x="87703" y="392354"/>
                    <a:pt x="196177" y="392354"/>
                  </a:cubicBezTo>
                  <a:cubicBezTo>
                    <a:pt x="304651" y="392354"/>
                    <a:pt x="392354" y="304651"/>
                    <a:pt x="392354" y="196177"/>
                  </a:cubicBezTo>
                  <a:cubicBezTo>
                    <a:pt x="392354" y="87703"/>
                    <a:pt x="304651" y="0"/>
                    <a:pt x="196177" y="0"/>
                  </a:cubicBezTo>
                  <a:close/>
                  <a:moveTo>
                    <a:pt x="196177" y="346195"/>
                  </a:moveTo>
                  <a:cubicBezTo>
                    <a:pt x="113090" y="346195"/>
                    <a:pt x="46159" y="279264"/>
                    <a:pt x="46159" y="196177"/>
                  </a:cubicBezTo>
                  <a:cubicBezTo>
                    <a:pt x="46159" y="113090"/>
                    <a:pt x="113090" y="46159"/>
                    <a:pt x="196177" y="46159"/>
                  </a:cubicBezTo>
                  <a:cubicBezTo>
                    <a:pt x="279264" y="46159"/>
                    <a:pt x="346195" y="113090"/>
                    <a:pt x="346195" y="196177"/>
                  </a:cubicBezTo>
                  <a:cubicBezTo>
                    <a:pt x="346195" y="279264"/>
                    <a:pt x="279264" y="346195"/>
                    <a:pt x="196177" y="346195"/>
                  </a:cubicBezTo>
                  <a:close/>
                </a:path>
              </a:pathLst>
            </a:custGeom>
            <a:solidFill>
              <a:schemeClr val="bg1"/>
            </a:solidFill>
            <a:ln w="115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2052637A-BD46-46A0-A6C5-91BA80A7E61A}"/>
                </a:ext>
              </a:extLst>
            </p:cNvPr>
            <p:cNvSpPr/>
            <p:nvPr/>
          </p:nvSpPr>
          <p:spPr>
            <a:xfrm>
              <a:off x="6110216" y="2157257"/>
              <a:ext cx="565312" cy="640213"/>
            </a:xfrm>
            <a:custGeom>
              <a:avLst/>
              <a:gdLst>
                <a:gd name="connsiteX0" fmla="*/ 354134 w 565312"/>
                <a:gd name="connsiteY0" fmla="*/ 229396 h 640213"/>
                <a:gd name="connsiteX1" fmla="*/ 386446 w 565312"/>
                <a:gd name="connsiteY1" fmla="*/ 243244 h 640213"/>
                <a:gd name="connsiteX2" fmla="*/ 519154 w 565312"/>
                <a:gd name="connsiteY2" fmla="*/ 243244 h 640213"/>
                <a:gd name="connsiteX3" fmla="*/ 565313 w 565312"/>
                <a:gd name="connsiteY3" fmla="*/ 197084 h 640213"/>
                <a:gd name="connsiteX4" fmla="*/ 519154 w 565312"/>
                <a:gd name="connsiteY4" fmla="*/ 150925 h 640213"/>
                <a:gd name="connsiteX5" fmla="*/ 406063 w 565312"/>
                <a:gd name="connsiteY5" fmla="*/ 150925 h 640213"/>
                <a:gd name="connsiteX6" fmla="*/ 272201 w 565312"/>
                <a:gd name="connsiteY6" fmla="*/ 17063 h 640213"/>
                <a:gd name="connsiteX7" fmla="*/ 174113 w 565312"/>
                <a:gd name="connsiteY7" fmla="*/ 23987 h 640213"/>
                <a:gd name="connsiteX8" fmla="*/ 17171 w 565312"/>
                <a:gd name="connsiteY8" fmla="*/ 202854 h 640213"/>
                <a:gd name="connsiteX9" fmla="*/ 22941 w 565312"/>
                <a:gd name="connsiteY9" fmla="*/ 300943 h 640213"/>
                <a:gd name="connsiteX10" fmla="*/ 44867 w 565312"/>
                <a:gd name="connsiteY10" fmla="*/ 313637 h 640213"/>
                <a:gd name="connsiteX11" fmla="*/ 44867 w 565312"/>
                <a:gd name="connsiteY11" fmla="*/ 313637 h 640213"/>
                <a:gd name="connsiteX12" fmla="*/ 217964 w 565312"/>
                <a:gd name="connsiteY12" fmla="*/ 382875 h 640213"/>
                <a:gd name="connsiteX13" fmla="*/ 217964 w 565312"/>
                <a:gd name="connsiteY13" fmla="*/ 594054 h 640213"/>
                <a:gd name="connsiteX14" fmla="*/ 264124 w 565312"/>
                <a:gd name="connsiteY14" fmla="*/ 640214 h 640213"/>
                <a:gd name="connsiteX15" fmla="*/ 310283 w 565312"/>
                <a:gd name="connsiteY15" fmla="*/ 594054 h 640213"/>
                <a:gd name="connsiteX16" fmla="*/ 310283 w 565312"/>
                <a:gd name="connsiteY16" fmla="*/ 351718 h 640213"/>
                <a:gd name="connsiteX17" fmla="*/ 282587 w 565312"/>
                <a:gd name="connsiteY17" fmla="*/ 309021 h 640213"/>
                <a:gd name="connsiteX18" fmla="*/ 154495 w 565312"/>
                <a:gd name="connsiteY18" fmla="*/ 254783 h 640213"/>
                <a:gd name="connsiteX19" fmla="*/ 259508 w 565312"/>
                <a:gd name="connsiteY19" fmla="*/ 134769 h 640213"/>
                <a:gd name="connsiteX20" fmla="*/ 354134 w 565312"/>
                <a:gd name="connsiteY20" fmla="*/ 229396 h 6402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565312" h="640213">
                  <a:moveTo>
                    <a:pt x="354134" y="229396"/>
                  </a:moveTo>
                  <a:cubicBezTo>
                    <a:pt x="363366" y="238628"/>
                    <a:pt x="374906" y="243244"/>
                    <a:pt x="386446" y="243244"/>
                  </a:cubicBezTo>
                  <a:lnTo>
                    <a:pt x="519154" y="243244"/>
                  </a:lnTo>
                  <a:cubicBezTo>
                    <a:pt x="544541" y="243244"/>
                    <a:pt x="565313" y="222472"/>
                    <a:pt x="565313" y="197084"/>
                  </a:cubicBezTo>
                  <a:cubicBezTo>
                    <a:pt x="565313" y="171697"/>
                    <a:pt x="544541" y="150925"/>
                    <a:pt x="519154" y="150925"/>
                  </a:cubicBezTo>
                  <a:lnTo>
                    <a:pt x="406063" y="150925"/>
                  </a:lnTo>
                  <a:cubicBezTo>
                    <a:pt x="406063" y="150925"/>
                    <a:pt x="274509" y="18217"/>
                    <a:pt x="272201" y="17063"/>
                  </a:cubicBezTo>
                  <a:cubicBezTo>
                    <a:pt x="243352" y="-8325"/>
                    <a:pt x="199501" y="-4863"/>
                    <a:pt x="174113" y="23987"/>
                  </a:cubicBezTo>
                  <a:lnTo>
                    <a:pt x="17171" y="202854"/>
                  </a:lnTo>
                  <a:cubicBezTo>
                    <a:pt x="-8216" y="231704"/>
                    <a:pt x="-4754" y="275555"/>
                    <a:pt x="22941" y="300943"/>
                  </a:cubicBezTo>
                  <a:cubicBezTo>
                    <a:pt x="29865" y="306713"/>
                    <a:pt x="36789" y="311329"/>
                    <a:pt x="44867" y="313637"/>
                  </a:cubicBezTo>
                  <a:lnTo>
                    <a:pt x="44867" y="313637"/>
                  </a:lnTo>
                  <a:lnTo>
                    <a:pt x="217964" y="382875"/>
                  </a:lnTo>
                  <a:lnTo>
                    <a:pt x="217964" y="594054"/>
                  </a:lnTo>
                  <a:cubicBezTo>
                    <a:pt x="217964" y="619442"/>
                    <a:pt x="238736" y="640214"/>
                    <a:pt x="264124" y="640214"/>
                  </a:cubicBezTo>
                  <a:cubicBezTo>
                    <a:pt x="289511" y="640214"/>
                    <a:pt x="310283" y="619442"/>
                    <a:pt x="310283" y="594054"/>
                  </a:cubicBezTo>
                  <a:lnTo>
                    <a:pt x="310283" y="351718"/>
                  </a:lnTo>
                  <a:cubicBezTo>
                    <a:pt x="310283" y="333254"/>
                    <a:pt x="298743" y="315944"/>
                    <a:pt x="282587" y="309021"/>
                  </a:cubicBezTo>
                  <a:lnTo>
                    <a:pt x="154495" y="254783"/>
                  </a:lnTo>
                  <a:lnTo>
                    <a:pt x="259508" y="134769"/>
                  </a:lnTo>
                  <a:lnTo>
                    <a:pt x="354134" y="229396"/>
                  </a:lnTo>
                  <a:close/>
                </a:path>
              </a:pathLst>
            </a:custGeom>
            <a:solidFill>
              <a:schemeClr val="bg1"/>
            </a:solidFill>
            <a:ln w="115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56" name="Graphic 37" descr="Gymnast Rings">
            <a:extLst>
              <a:ext uri="{FF2B5EF4-FFF2-40B4-BE49-F238E27FC236}">
                <a16:creationId xmlns:a16="http://schemas.microsoft.com/office/drawing/2014/main" id="{B0684996-0B18-4395-BD58-CF26598B7DAC}"/>
              </a:ext>
            </a:extLst>
          </p:cNvPr>
          <p:cNvGrpSpPr/>
          <p:nvPr/>
        </p:nvGrpSpPr>
        <p:grpSpPr>
          <a:xfrm>
            <a:off x="6713146" y="3468512"/>
            <a:ext cx="914400" cy="914400"/>
            <a:chOff x="6713146" y="3468512"/>
            <a:chExt cx="914400" cy="9144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6ED540E4-144C-4AF0-8DA2-95C373377BB4}"/>
                </a:ext>
              </a:extLst>
            </p:cNvPr>
            <p:cNvSpPr/>
            <p:nvPr/>
          </p:nvSpPr>
          <p:spPr>
            <a:xfrm>
              <a:off x="6779742" y="3516137"/>
              <a:ext cx="781204" cy="819150"/>
            </a:xfrm>
            <a:custGeom>
              <a:avLst/>
              <a:gdLst>
                <a:gd name="connsiteX0" fmla="*/ 720740 w 781204"/>
                <a:gd name="connsiteY0" fmla="*/ 154019 h 819150"/>
                <a:gd name="connsiteX1" fmla="*/ 688260 w 781204"/>
                <a:gd name="connsiteY1" fmla="*/ 0 h 819150"/>
                <a:gd name="connsiteX2" fmla="*/ 649398 w 781204"/>
                <a:gd name="connsiteY2" fmla="*/ 0 h 819150"/>
                <a:gd name="connsiteX3" fmla="*/ 682164 w 781204"/>
                <a:gd name="connsiteY3" fmla="*/ 155829 h 819150"/>
                <a:gd name="connsiteX4" fmla="*/ 639111 w 781204"/>
                <a:gd name="connsiteY4" fmla="*/ 190500 h 819150"/>
                <a:gd name="connsiteX5" fmla="*/ 142097 w 781204"/>
                <a:gd name="connsiteY5" fmla="*/ 190500 h 819150"/>
                <a:gd name="connsiteX6" fmla="*/ 99043 w 781204"/>
                <a:gd name="connsiteY6" fmla="*/ 155829 h 819150"/>
                <a:gd name="connsiteX7" fmla="*/ 131810 w 781204"/>
                <a:gd name="connsiteY7" fmla="*/ 0 h 819150"/>
                <a:gd name="connsiteX8" fmla="*/ 92948 w 781204"/>
                <a:gd name="connsiteY8" fmla="*/ 0 h 819150"/>
                <a:gd name="connsiteX9" fmla="*/ 60467 w 781204"/>
                <a:gd name="connsiteY9" fmla="*/ 154019 h 819150"/>
                <a:gd name="connsiteX10" fmla="*/ 1661 w 781204"/>
                <a:gd name="connsiteY10" fmla="*/ 244323 h 819150"/>
                <a:gd name="connsiteX11" fmla="*/ 91964 w 781204"/>
                <a:gd name="connsiteY11" fmla="*/ 303129 h 819150"/>
                <a:gd name="connsiteX12" fmla="*/ 142192 w 781204"/>
                <a:gd name="connsiteY12" fmla="*/ 266700 h 819150"/>
                <a:gd name="connsiteX13" fmla="*/ 304879 w 781204"/>
                <a:gd name="connsiteY13" fmla="*/ 266700 h 819150"/>
                <a:gd name="connsiteX14" fmla="*/ 304879 w 781204"/>
                <a:gd name="connsiteY14" fmla="*/ 781050 h 819150"/>
                <a:gd name="connsiteX15" fmla="*/ 342979 w 781204"/>
                <a:gd name="connsiteY15" fmla="*/ 819150 h 819150"/>
                <a:gd name="connsiteX16" fmla="*/ 381079 w 781204"/>
                <a:gd name="connsiteY16" fmla="*/ 781050 h 819150"/>
                <a:gd name="connsiteX17" fmla="*/ 381079 w 781204"/>
                <a:gd name="connsiteY17" fmla="*/ 504825 h 819150"/>
                <a:gd name="connsiteX18" fmla="*/ 400129 w 781204"/>
                <a:gd name="connsiteY18" fmla="*/ 504825 h 819150"/>
                <a:gd name="connsiteX19" fmla="*/ 400129 w 781204"/>
                <a:gd name="connsiteY19" fmla="*/ 781050 h 819150"/>
                <a:gd name="connsiteX20" fmla="*/ 438229 w 781204"/>
                <a:gd name="connsiteY20" fmla="*/ 819150 h 819150"/>
                <a:gd name="connsiteX21" fmla="*/ 476329 w 781204"/>
                <a:gd name="connsiteY21" fmla="*/ 781050 h 819150"/>
                <a:gd name="connsiteX22" fmla="*/ 476329 w 781204"/>
                <a:gd name="connsiteY22" fmla="*/ 266700 h 819150"/>
                <a:gd name="connsiteX23" fmla="*/ 639016 w 781204"/>
                <a:gd name="connsiteY23" fmla="*/ 266700 h 819150"/>
                <a:gd name="connsiteX24" fmla="*/ 743118 w 781204"/>
                <a:gd name="connsiteY24" fmla="*/ 294550 h 819150"/>
                <a:gd name="connsiteX25" fmla="*/ 770968 w 781204"/>
                <a:gd name="connsiteY25" fmla="*/ 190449 h 819150"/>
                <a:gd name="connsiteX26" fmla="*/ 720740 w 781204"/>
                <a:gd name="connsiteY26" fmla="*/ 154019 h 819150"/>
                <a:gd name="connsiteX27" fmla="*/ 38179 w 781204"/>
                <a:gd name="connsiteY27" fmla="*/ 228600 h 819150"/>
                <a:gd name="connsiteX28" fmla="*/ 76453 w 781204"/>
                <a:gd name="connsiteY28" fmla="*/ 190675 h 819150"/>
                <a:gd name="connsiteX29" fmla="*/ 99901 w 781204"/>
                <a:gd name="connsiteY29" fmla="*/ 198882 h 819150"/>
                <a:gd name="connsiteX30" fmla="*/ 94025 w 781204"/>
                <a:gd name="connsiteY30" fmla="*/ 252442 h 819150"/>
                <a:gd name="connsiteX31" fmla="*/ 99901 w 781204"/>
                <a:gd name="connsiteY31" fmla="*/ 258318 h 819150"/>
                <a:gd name="connsiteX32" fmla="*/ 46385 w 781204"/>
                <a:gd name="connsiteY32" fmla="*/ 252048 h 819150"/>
                <a:gd name="connsiteX33" fmla="*/ 38179 w 781204"/>
                <a:gd name="connsiteY33" fmla="*/ 228600 h 819150"/>
                <a:gd name="connsiteX34" fmla="*/ 704929 w 781204"/>
                <a:gd name="connsiteY34" fmla="*/ 266700 h 819150"/>
                <a:gd name="connsiteX35" fmla="*/ 681307 w 781204"/>
                <a:gd name="connsiteY35" fmla="*/ 258318 h 819150"/>
                <a:gd name="connsiteX36" fmla="*/ 687183 w 781204"/>
                <a:gd name="connsiteY36" fmla="*/ 204758 h 819150"/>
                <a:gd name="connsiteX37" fmla="*/ 681307 w 781204"/>
                <a:gd name="connsiteY37" fmla="*/ 198882 h 819150"/>
                <a:gd name="connsiteX38" fmla="*/ 734867 w 781204"/>
                <a:gd name="connsiteY38" fmla="*/ 204759 h 819150"/>
                <a:gd name="connsiteX39" fmla="*/ 728990 w 781204"/>
                <a:gd name="connsiteY39" fmla="*/ 258319 h 819150"/>
                <a:gd name="connsiteX40" fmla="*/ 704929 w 781204"/>
                <a:gd name="connsiteY40" fmla="*/ 266700 h 819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781204" h="819150">
                  <a:moveTo>
                    <a:pt x="720740" y="154019"/>
                  </a:moveTo>
                  <a:lnTo>
                    <a:pt x="688260" y="0"/>
                  </a:lnTo>
                  <a:lnTo>
                    <a:pt x="649398" y="0"/>
                  </a:lnTo>
                  <a:lnTo>
                    <a:pt x="682164" y="155829"/>
                  </a:lnTo>
                  <a:cubicBezTo>
                    <a:pt x="664024" y="161672"/>
                    <a:pt x="648687" y="174022"/>
                    <a:pt x="639111" y="190500"/>
                  </a:cubicBezTo>
                  <a:lnTo>
                    <a:pt x="142097" y="190500"/>
                  </a:lnTo>
                  <a:cubicBezTo>
                    <a:pt x="132520" y="174022"/>
                    <a:pt x="117184" y="161672"/>
                    <a:pt x="99043" y="155829"/>
                  </a:cubicBezTo>
                  <a:lnTo>
                    <a:pt x="131810" y="0"/>
                  </a:lnTo>
                  <a:lnTo>
                    <a:pt x="92948" y="0"/>
                  </a:lnTo>
                  <a:lnTo>
                    <a:pt x="60467" y="154019"/>
                  </a:lnTo>
                  <a:cubicBezTo>
                    <a:pt x="19292" y="162717"/>
                    <a:pt x="-7037" y="203147"/>
                    <a:pt x="1661" y="244323"/>
                  </a:cubicBezTo>
                  <a:cubicBezTo>
                    <a:pt x="10358" y="285498"/>
                    <a:pt x="50788" y="311827"/>
                    <a:pt x="91964" y="303129"/>
                  </a:cubicBezTo>
                  <a:cubicBezTo>
                    <a:pt x="113116" y="298661"/>
                    <a:pt x="131375" y="285419"/>
                    <a:pt x="142192" y="266700"/>
                  </a:cubicBezTo>
                  <a:lnTo>
                    <a:pt x="304879" y="266700"/>
                  </a:lnTo>
                  <a:lnTo>
                    <a:pt x="304879" y="781050"/>
                  </a:lnTo>
                  <a:cubicBezTo>
                    <a:pt x="304879" y="802092"/>
                    <a:pt x="321937" y="819150"/>
                    <a:pt x="342979" y="819150"/>
                  </a:cubicBezTo>
                  <a:cubicBezTo>
                    <a:pt x="364020" y="819150"/>
                    <a:pt x="381079" y="802092"/>
                    <a:pt x="381079" y="781050"/>
                  </a:cubicBezTo>
                  <a:lnTo>
                    <a:pt x="381079" y="504825"/>
                  </a:lnTo>
                  <a:lnTo>
                    <a:pt x="400129" y="504825"/>
                  </a:lnTo>
                  <a:lnTo>
                    <a:pt x="400129" y="781050"/>
                  </a:lnTo>
                  <a:cubicBezTo>
                    <a:pt x="400129" y="802092"/>
                    <a:pt x="417187" y="819150"/>
                    <a:pt x="438229" y="819150"/>
                  </a:cubicBezTo>
                  <a:cubicBezTo>
                    <a:pt x="459270" y="819150"/>
                    <a:pt x="476329" y="802092"/>
                    <a:pt x="476329" y="781050"/>
                  </a:cubicBezTo>
                  <a:lnTo>
                    <a:pt x="476329" y="266700"/>
                  </a:lnTo>
                  <a:lnTo>
                    <a:pt x="639016" y="266700"/>
                  </a:lnTo>
                  <a:cubicBezTo>
                    <a:pt x="660072" y="303138"/>
                    <a:pt x="706680" y="315607"/>
                    <a:pt x="743118" y="294550"/>
                  </a:cubicBezTo>
                  <a:cubicBezTo>
                    <a:pt x="779555" y="273494"/>
                    <a:pt x="792024" y="226886"/>
                    <a:pt x="770968" y="190449"/>
                  </a:cubicBezTo>
                  <a:cubicBezTo>
                    <a:pt x="760151" y="171730"/>
                    <a:pt x="741892" y="158487"/>
                    <a:pt x="720740" y="154019"/>
                  </a:cubicBezTo>
                  <a:close/>
                  <a:moveTo>
                    <a:pt x="38179" y="228600"/>
                  </a:moveTo>
                  <a:cubicBezTo>
                    <a:pt x="38275" y="207558"/>
                    <a:pt x="55411" y="190579"/>
                    <a:pt x="76453" y="190675"/>
                  </a:cubicBezTo>
                  <a:cubicBezTo>
                    <a:pt x="84967" y="190714"/>
                    <a:pt x="93221" y="193603"/>
                    <a:pt x="99901" y="198882"/>
                  </a:cubicBezTo>
                  <a:cubicBezTo>
                    <a:pt x="83488" y="212049"/>
                    <a:pt x="80857" y="236030"/>
                    <a:pt x="94025" y="252442"/>
                  </a:cubicBezTo>
                  <a:cubicBezTo>
                    <a:pt x="95763" y="254609"/>
                    <a:pt x="97734" y="256580"/>
                    <a:pt x="99901" y="258318"/>
                  </a:cubicBezTo>
                  <a:cubicBezTo>
                    <a:pt x="83391" y="271364"/>
                    <a:pt x="59432" y="268556"/>
                    <a:pt x="46385" y="252048"/>
                  </a:cubicBezTo>
                  <a:cubicBezTo>
                    <a:pt x="41107" y="245368"/>
                    <a:pt x="38218" y="237113"/>
                    <a:pt x="38179" y="228600"/>
                  </a:cubicBezTo>
                  <a:close/>
                  <a:moveTo>
                    <a:pt x="704929" y="266700"/>
                  </a:moveTo>
                  <a:cubicBezTo>
                    <a:pt x="696334" y="266650"/>
                    <a:pt x="688010" y="263696"/>
                    <a:pt x="681307" y="258318"/>
                  </a:cubicBezTo>
                  <a:cubicBezTo>
                    <a:pt x="697719" y="245151"/>
                    <a:pt x="700350" y="221171"/>
                    <a:pt x="687183" y="204758"/>
                  </a:cubicBezTo>
                  <a:cubicBezTo>
                    <a:pt x="685444" y="202591"/>
                    <a:pt x="683474" y="200620"/>
                    <a:pt x="681307" y="198882"/>
                  </a:cubicBezTo>
                  <a:cubicBezTo>
                    <a:pt x="697720" y="185715"/>
                    <a:pt x="721699" y="188346"/>
                    <a:pt x="734867" y="204759"/>
                  </a:cubicBezTo>
                  <a:cubicBezTo>
                    <a:pt x="748034" y="221172"/>
                    <a:pt x="745402" y="245152"/>
                    <a:pt x="728990" y="258319"/>
                  </a:cubicBezTo>
                  <a:cubicBezTo>
                    <a:pt x="722169" y="263791"/>
                    <a:pt x="713673" y="266750"/>
                    <a:pt x="704929" y="266700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9ADEC039-43DB-4458-9254-9DE55BB09ECD}"/>
                </a:ext>
              </a:extLst>
            </p:cNvPr>
            <p:cNvSpPr/>
            <p:nvPr/>
          </p:nvSpPr>
          <p:spPr>
            <a:xfrm>
              <a:off x="7094146" y="3535187"/>
              <a:ext cx="152400" cy="152400"/>
            </a:xfrm>
            <a:custGeom>
              <a:avLst/>
              <a:gdLst>
                <a:gd name="connsiteX0" fmla="*/ 152400 w 152400"/>
                <a:gd name="connsiteY0" fmla="*/ 76200 h 152400"/>
                <a:gd name="connsiteX1" fmla="*/ 76200 w 152400"/>
                <a:gd name="connsiteY1" fmla="*/ 152400 h 152400"/>
                <a:gd name="connsiteX2" fmla="*/ 0 w 152400"/>
                <a:gd name="connsiteY2" fmla="*/ 76200 h 152400"/>
                <a:gd name="connsiteX3" fmla="*/ 76200 w 152400"/>
                <a:gd name="connsiteY3" fmla="*/ 0 h 152400"/>
                <a:gd name="connsiteX4" fmla="*/ 152400 w 152400"/>
                <a:gd name="connsiteY4" fmla="*/ 76200 h 152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2400" h="152400">
                  <a:moveTo>
                    <a:pt x="152400" y="76200"/>
                  </a:moveTo>
                  <a:cubicBezTo>
                    <a:pt x="152400" y="118284"/>
                    <a:pt x="118284" y="152400"/>
                    <a:pt x="76200" y="152400"/>
                  </a:cubicBezTo>
                  <a:cubicBezTo>
                    <a:pt x="34116" y="152400"/>
                    <a:pt x="0" y="118284"/>
                    <a:pt x="0" y="76200"/>
                  </a:cubicBezTo>
                  <a:cubicBezTo>
                    <a:pt x="0" y="34116"/>
                    <a:pt x="34116" y="0"/>
                    <a:pt x="76200" y="0"/>
                  </a:cubicBezTo>
                  <a:cubicBezTo>
                    <a:pt x="118284" y="0"/>
                    <a:pt x="152400" y="34116"/>
                    <a:pt x="152400" y="76200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59" name="Graphic 35" descr="Ice hockey">
            <a:extLst>
              <a:ext uri="{FF2B5EF4-FFF2-40B4-BE49-F238E27FC236}">
                <a16:creationId xmlns:a16="http://schemas.microsoft.com/office/drawing/2014/main" id="{E7AEE764-D79A-4383-AC51-CCB5BEF9DD3A}"/>
              </a:ext>
            </a:extLst>
          </p:cNvPr>
          <p:cNvGrpSpPr/>
          <p:nvPr/>
        </p:nvGrpSpPr>
        <p:grpSpPr>
          <a:xfrm>
            <a:off x="6573733" y="4707020"/>
            <a:ext cx="711080" cy="757237"/>
            <a:chOff x="6573733" y="4707020"/>
            <a:chExt cx="711080" cy="757237"/>
          </a:xfrm>
          <a:solidFill>
            <a:srgbClr val="FFFF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E760643E-FD27-48BF-A3B9-C985106F5E6D}"/>
                </a:ext>
              </a:extLst>
            </p:cNvPr>
            <p:cNvSpPr/>
            <p:nvPr/>
          </p:nvSpPr>
          <p:spPr>
            <a:xfrm>
              <a:off x="7015131" y="4707020"/>
              <a:ext cx="152400" cy="152400"/>
            </a:xfrm>
            <a:custGeom>
              <a:avLst/>
              <a:gdLst>
                <a:gd name="connsiteX0" fmla="*/ 152400 w 152400"/>
                <a:gd name="connsiteY0" fmla="*/ 76200 h 152400"/>
                <a:gd name="connsiteX1" fmla="*/ 76200 w 152400"/>
                <a:gd name="connsiteY1" fmla="*/ 152400 h 152400"/>
                <a:gd name="connsiteX2" fmla="*/ 0 w 152400"/>
                <a:gd name="connsiteY2" fmla="*/ 76200 h 152400"/>
                <a:gd name="connsiteX3" fmla="*/ 76200 w 152400"/>
                <a:gd name="connsiteY3" fmla="*/ 0 h 152400"/>
                <a:gd name="connsiteX4" fmla="*/ 152400 w 152400"/>
                <a:gd name="connsiteY4" fmla="*/ 76200 h 152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2400" h="152400">
                  <a:moveTo>
                    <a:pt x="152400" y="76200"/>
                  </a:moveTo>
                  <a:cubicBezTo>
                    <a:pt x="152400" y="118284"/>
                    <a:pt x="118284" y="152400"/>
                    <a:pt x="76200" y="152400"/>
                  </a:cubicBezTo>
                  <a:cubicBezTo>
                    <a:pt x="34116" y="152400"/>
                    <a:pt x="0" y="118284"/>
                    <a:pt x="0" y="76200"/>
                  </a:cubicBezTo>
                  <a:cubicBezTo>
                    <a:pt x="0" y="34116"/>
                    <a:pt x="34116" y="0"/>
                    <a:pt x="76200" y="0"/>
                  </a:cubicBezTo>
                  <a:cubicBezTo>
                    <a:pt x="118284" y="0"/>
                    <a:pt x="152400" y="34116"/>
                    <a:pt x="152400" y="76200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94079E19-90D1-432E-B59B-148C27AD0E2B}"/>
                </a:ext>
              </a:extLst>
            </p:cNvPr>
            <p:cNvSpPr/>
            <p:nvPr/>
          </p:nvSpPr>
          <p:spPr>
            <a:xfrm>
              <a:off x="6573733" y="4849895"/>
              <a:ext cx="711080" cy="614362"/>
            </a:xfrm>
            <a:custGeom>
              <a:avLst/>
              <a:gdLst>
                <a:gd name="connsiteX0" fmla="*/ 705240 w 711080"/>
                <a:gd name="connsiteY0" fmla="*/ 392430 h 614362"/>
                <a:gd name="connsiteX1" fmla="*/ 678570 w 711080"/>
                <a:gd name="connsiteY1" fmla="*/ 392430 h 614362"/>
                <a:gd name="connsiteX2" fmla="*/ 625230 w 711080"/>
                <a:gd name="connsiteY2" fmla="*/ 445770 h 614362"/>
                <a:gd name="connsiteX3" fmla="*/ 570938 w 711080"/>
                <a:gd name="connsiteY3" fmla="*/ 445770 h 614362"/>
                <a:gd name="connsiteX4" fmla="*/ 536648 w 711080"/>
                <a:gd name="connsiteY4" fmla="*/ 411480 h 614362"/>
                <a:gd name="connsiteX5" fmla="*/ 536648 w 711080"/>
                <a:gd name="connsiteY5" fmla="*/ 76200 h 614362"/>
                <a:gd name="connsiteX6" fmla="*/ 519503 w 711080"/>
                <a:gd name="connsiteY6" fmla="*/ 49530 h 614362"/>
                <a:gd name="connsiteX7" fmla="*/ 405203 w 711080"/>
                <a:gd name="connsiteY7" fmla="*/ 1905 h 614362"/>
                <a:gd name="connsiteX8" fmla="*/ 393773 w 711080"/>
                <a:gd name="connsiteY8" fmla="*/ 0 h 614362"/>
                <a:gd name="connsiteX9" fmla="*/ 241373 w 711080"/>
                <a:gd name="connsiteY9" fmla="*/ 0 h 614362"/>
                <a:gd name="connsiteX10" fmla="*/ 212798 w 711080"/>
                <a:gd name="connsiteY10" fmla="*/ 28575 h 614362"/>
                <a:gd name="connsiteX11" fmla="*/ 212798 w 711080"/>
                <a:gd name="connsiteY11" fmla="*/ 87630 h 614362"/>
                <a:gd name="connsiteX12" fmla="*/ 178508 w 711080"/>
                <a:gd name="connsiteY12" fmla="*/ 53340 h 614362"/>
                <a:gd name="connsiteX13" fmla="*/ 151838 w 711080"/>
                <a:gd name="connsiteY13" fmla="*/ 53340 h 614362"/>
                <a:gd name="connsiteX14" fmla="*/ 151838 w 711080"/>
                <a:gd name="connsiteY14" fmla="*/ 80010 h 614362"/>
                <a:gd name="connsiteX15" fmla="*/ 212798 w 711080"/>
                <a:gd name="connsiteY15" fmla="*/ 140970 h 614362"/>
                <a:gd name="connsiteX16" fmla="*/ 212798 w 711080"/>
                <a:gd name="connsiteY16" fmla="*/ 180975 h 614362"/>
                <a:gd name="connsiteX17" fmla="*/ 241373 w 711080"/>
                <a:gd name="connsiteY17" fmla="*/ 209550 h 614362"/>
                <a:gd name="connsiteX18" fmla="*/ 266138 w 711080"/>
                <a:gd name="connsiteY18" fmla="*/ 194310 h 614362"/>
                <a:gd name="connsiteX19" fmla="*/ 274710 w 711080"/>
                <a:gd name="connsiteY19" fmla="*/ 202883 h 614362"/>
                <a:gd name="connsiteX20" fmla="*/ 216608 w 711080"/>
                <a:gd name="connsiteY20" fmla="*/ 340995 h 614362"/>
                <a:gd name="connsiteX21" fmla="*/ 54683 w 711080"/>
                <a:gd name="connsiteY21" fmla="*/ 424815 h 614362"/>
                <a:gd name="connsiteX22" fmla="*/ 34680 w 711080"/>
                <a:gd name="connsiteY22" fmla="*/ 459105 h 614362"/>
                <a:gd name="connsiteX23" fmla="*/ 18488 w 711080"/>
                <a:gd name="connsiteY23" fmla="*/ 429578 h 614362"/>
                <a:gd name="connsiteX24" fmla="*/ 5153 w 711080"/>
                <a:gd name="connsiteY24" fmla="*/ 425768 h 614362"/>
                <a:gd name="connsiteX25" fmla="*/ 1343 w 711080"/>
                <a:gd name="connsiteY25" fmla="*/ 439103 h 614362"/>
                <a:gd name="connsiteX26" fmla="*/ 59445 w 711080"/>
                <a:gd name="connsiteY26" fmla="*/ 548640 h 614362"/>
                <a:gd name="connsiteX27" fmla="*/ 67065 w 711080"/>
                <a:gd name="connsiteY27" fmla="*/ 553403 h 614362"/>
                <a:gd name="connsiteX28" fmla="*/ 95640 w 711080"/>
                <a:gd name="connsiteY28" fmla="*/ 555308 h 614362"/>
                <a:gd name="connsiteX29" fmla="*/ 96593 w 711080"/>
                <a:gd name="connsiteY29" fmla="*/ 555308 h 614362"/>
                <a:gd name="connsiteX30" fmla="*/ 106118 w 711080"/>
                <a:gd name="connsiteY30" fmla="*/ 546735 h 614362"/>
                <a:gd name="connsiteX31" fmla="*/ 97545 w 711080"/>
                <a:gd name="connsiteY31" fmla="*/ 536258 h 614362"/>
                <a:gd name="connsiteX32" fmla="*/ 74685 w 711080"/>
                <a:gd name="connsiteY32" fmla="*/ 534353 h 614362"/>
                <a:gd name="connsiteX33" fmla="*/ 50873 w 711080"/>
                <a:gd name="connsiteY33" fmla="*/ 490537 h 614362"/>
                <a:gd name="connsiteX34" fmla="*/ 71828 w 711080"/>
                <a:gd name="connsiteY34" fmla="*/ 497205 h 614362"/>
                <a:gd name="connsiteX35" fmla="*/ 88973 w 711080"/>
                <a:gd name="connsiteY35" fmla="*/ 493395 h 614362"/>
                <a:gd name="connsiteX36" fmla="*/ 263280 w 711080"/>
                <a:gd name="connsiteY36" fmla="*/ 402908 h 614362"/>
                <a:gd name="connsiteX37" fmla="*/ 281378 w 711080"/>
                <a:gd name="connsiteY37" fmla="*/ 383858 h 614362"/>
                <a:gd name="connsiteX38" fmla="*/ 332813 w 711080"/>
                <a:gd name="connsiteY38" fmla="*/ 261938 h 614362"/>
                <a:gd name="connsiteX39" fmla="*/ 362340 w 711080"/>
                <a:gd name="connsiteY39" fmla="*/ 291465 h 614362"/>
                <a:gd name="connsiteX40" fmla="*/ 253755 w 711080"/>
                <a:gd name="connsiteY40" fmla="*/ 553403 h 614362"/>
                <a:gd name="connsiteX41" fmla="*/ 263280 w 711080"/>
                <a:gd name="connsiteY41" fmla="*/ 595312 h 614362"/>
                <a:gd name="connsiteX42" fmla="*/ 231848 w 711080"/>
                <a:gd name="connsiteY42" fmla="*/ 595312 h 614362"/>
                <a:gd name="connsiteX43" fmla="*/ 231848 w 711080"/>
                <a:gd name="connsiteY43" fmla="*/ 595312 h 614362"/>
                <a:gd name="connsiteX44" fmla="*/ 222323 w 711080"/>
                <a:gd name="connsiteY44" fmla="*/ 604837 h 614362"/>
                <a:gd name="connsiteX45" fmla="*/ 231848 w 711080"/>
                <a:gd name="connsiteY45" fmla="*/ 614362 h 614362"/>
                <a:gd name="connsiteX46" fmla="*/ 355673 w 711080"/>
                <a:gd name="connsiteY46" fmla="*/ 614362 h 614362"/>
                <a:gd name="connsiteX47" fmla="*/ 355673 w 711080"/>
                <a:gd name="connsiteY47" fmla="*/ 614362 h 614362"/>
                <a:gd name="connsiteX48" fmla="*/ 363293 w 711080"/>
                <a:gd name="connsiteY48" fmla="*/ 609600 h 614362"/>
                <a:gd name="connsiteX49" fmla="*/ 378533 w 711080"/>
                <a:gd name="connsiteY49" fmla="*/ 585787 h 614362"/>
                <a:gd name="connsiteX50" fmla="*/ 375675 w 711080"/>
                <a:gd name="connsiteY50" fmla="*/ 572453 h 614362"/>
                <a:gd name="connsiteX51" fmla="*/ 362340 w 711080"/>
                <a:gd name="connsiteY51" fmla="*/ 575310 h 614362"/>
                <a:gd name="connsiteX52" fmla="*/ 349958 w 711080"/>
                <a:gd name="connsiteY52" fmla="*/ 595312 h 614362"/>
                <a:gd name="connsiteX53" fmla="*/ 313763 w 711080"/>
                <a:gd name="connsiteY53" fmla="*/ 595312 h 614362"/>
                <a:gd name="connsiteX54" fmla="*/ 323288 w 711080"/>
                <a:gd name="connsiteY54" fmla="*/ 581978 h 614362"/>
                <a:gd name="connsiteX55" fmla="*/ 419490 w 711080"/>
                <a:gd name="connsiteY55" fmla="*/ 348615 h 614362"/>
                <a:gd name="connsiteX56" fmla="*/ 479498 w 711080"/>
                <a:gd name="connsiteY56" fmla="*/ 407670 h 614362"/>
                <a:gd name="connsiteX57" fmla="*/ 479498 w 711080"/>
                <a:gd name="connsiteY57" fmla="*/ 438150 h 614362"/>
                <a:gd name="connsiteX58" fmla="*/ 508073 w 711080"/>
                <a:gd name="connsiteY58" fmla="*/ 466725 h 614362"/>
                <a:gd name="connsiteX59" fmla="*/ 529028 w 711080"/>
                <a:gd name="connsiteY59" fmla="*/ 457200 h 614362"/>
                <a:gd name="connsiteX60" fmla="*/ 544268 w 711080"/>
                <a:gd name="connsiteY60" fmla="*/ 472440 h 614362"/>
                <a:gd name="connsiteX61" fmla="*/ 598560 w 711080"/>
                <a:gd name="connsiteY61" fmla="*/ 494347 h 614362"/>
                <a:gd name="connsiteX62" fmla="*/ 652853 w 711080"/>
                <a:gd name="connsiteY62" fmla="*/ 472440 h 614362"/>
                <a:gd name="connsiteX63" fmla="*/ 706193 w 711080"/>
                <a:gd name="connsiteY63" fmla="*/ 419100 h 614362"/>
                <a:gd name="connsiteX64" fmla="*/ 705240 w 711080"/>
                <a:gd name="connsiteY64" fmla="*/ 392430 h 614362"/>
                <a:gd name="connsiteX65" fmla="*/ 269948 w 711080"/>
                <a:gd name="connsiteY65" fmla="*/ 144780 h 614362"/>
                <a:gd name="connsiteX66" fmla="*/ 269948 w 711080"/>
                <a:gd name="connsiteY66" fmla="*/ 57150 h 614362"/>
                <a:gd name="connsiteX67" fmla="*/ 335670 w 711080"/>
                <a:gd name="connsiteY67" fmla="*/ 57150 h 614362"/>
                <a:gd name="connsiteX68" fmla="*/ 290903 w 711080"/>
                <a:gd name="connsiteY68" fmla="*/ 164783 h 614362"/>
                <a:gd name="connsiteX69" fmla="*/ 269948 w 711080"/>
                <a:gd name="connsiteY69" fmla="*/ 144780 h 614362"/>
                <a:gd name="connsiteX70" fmla="*/ 435683 w 711080"/>
                <a:gd name="connsiteY70" fmla="*/ 311468 h 614362"/>
                <a:gd name="connsiteX71" fmla="*/ 479498 w 711080"/>
                <a:gd name="connsiteY71" fmla="*/ 207645 h 614362"/>
                <a:gd name="connsiteX72" fmla="*/ 479498 w 711080"/>
                <a:gd name="connsiteY72" fmla="*/ 354330 h 614362"/>
                <a:gd name="connsiteX73" fmla="*/ 435683 w 711080"/>
                <a:gd name="connsiteY73" fmla="*/ 311468 h 614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</a:cxnLst>
              <a:rect l="l" t="t" r="r" b="b"/>
              <a:pathLst>
                <a:path w="711080" h="614362">
                  <a:moveTo>
                    <a:pt x="705240" y="392430"/>
                  </a:moveTo>
                  <a:cubicBezTo>
                    <a:pt x="697620" y="384810"/>
                    <a:pt x="686190" y="384810"/>
                    <a:pt x="678570" y="392430"/>
                  </a:cubicBezTo>
                  <a:lnTo>
                    <a:pt x="625230" y="445770"/>
                  </a:lnTo>
                  <a:cubicBezTo>
                    <a:pt x="609990" y="461010"/>
                    <a:pt x="586178" y="461010"/>
                    <a:pt x="570938" y="445770"/>
                  </a:cubicBezTo>
                  <a:lnTo>
                    <a:pt x="536648" y="411480"/>
                  </a:lnTo>
                  <a:lnTo>
                    <a:pt x="536648" y="76200"/>
                  </a:lnTo>
                  <a:cubicBezTo>
                    <a:pt x="536648" y="64770"/>
                    <a:pt x="529980" y="54292"/>
                    <a:pt x="519503" y="49530"/>
                  </a:cubicBezTo>
                  <a:lnTo>
                    <a:pt x="405203" y="1905"/>
                  </a:lnTo>
                  <a:cubicBezTo>
                    <a:pt x="401393" y="0"/>
                    <a:pt x="397583" y="0"/>
                    <a:pt x="393773" y="0"/>
                  </a:cubicBezTo>
                  <a:lnTo>
                    <a:pt x="241373" y="0"/>
                  </a:lnTo>
                  <a:cubicBezTo>
                    <a:pt x="225180" y="0"/>
                    <a:pt x="212798" y="12382"/>
                    <a:pt x="212798" y="28575"/>
                  </a:cubicBezTo>
                  <a:lnTo>
                    <a:pt x="212798" y="87630"/>
                  </a:lnTo>
                  <a:lnTo>
                    <a:pt x="178508" y="53340"/>
                  </a:lnTo>
                  <a:cubicBezTo>
                    <a:pt x="170888" y="45720"/>
                    <a:pt x="159458" y="45720"/>
                    <a:pt x="151838" y="53340"/>
                  </a:cubicBezTo>
                  <a:cubicBezTo>
                    <a:pt x="144218" y="60960"/>
                    <a:pt x="144218" y="72390"/>
                    <a:pt x="151838" y="80010"/>
                  </a:cubicBezTo>
                  <a:lnTo>
                    <a:pt x="212798" y="140970"/>
                  </a:lnTo>
                  <a:lnTo>
                    <a:pt x="212798" y="180975"/>
                  </a:lnTo>
                  <a:cubicBezTo>
                    <a:pt x="212798" y="197168"/>
                    <a:pt x="225180" y="209550"/>
                    <a:pt x="241373" y="209550"/>
                  </a:cubicBezTo>
                  <a:cubicBezTo>
                    <a:pt x="251850" y="209550"/>
                    <a:pt x="261375" y="203835"/>
                    <a:pt x="266138" y="194310"/>
                  </a:cubicBezTo>
                  <a:lnTo>
                    <a:pt x="274710" y="202883"/>
                  </a:lnTo>
                  <a:lnTo>
                    <a:pt x="216608" y="340995"/>
                  </a:lnTo>
                  <a:lnTo>
                    <a:pt x="54683" y="424815"/>
                  </a:lnTo>
                  <a:cubicBezTo>
                    <a:pt x="41348" y="431483"/>
                    <a:pt x="34680" y="444818"/>
                    <a:pt x="34680" y="459105"/>
                  </a:cubicBezTo>
                  <a:lnTo>
                    <a:pt x="18488" y="429578"/>
                  </a:lnTo>
                  <a:cubicBezTo>
                    <a:pt x="15630" y="424815"/>
                    <a:pt x="9915" y="422910"/>
                    <a:pt x="5153" y="425768"/>
                  </a:cubicBezTo>
                  <a:cubicBezTo>
                    <a:pt x="390" y="428625"/>
                    <a:pt x="-1515" y="434340"/>
                    <a:pt x="1343" y="439103"/>
                  </a:cubicBezTo>
                  <a:lnTo>
                    <a:pt x="59445" y="548640"/>
                  </a:lnTo>
                  <a:cubicBezTo>
                    <a:pt x="61350" y="551498"/>
                    <a:pt x="64208" y="553403"/>
                    <a:pt x="67065" y="553403"/>
                  </a:cubicBezTo>
                  <a:lnTo>
                    <a:pt x="95640" y="555308"/>
                  </a:lnTo>
                  <a:cubicBezTo>
                    <a:pt x="95640" y="555308"/>
                    <a:pt x="95640" y="555308"/>
                    <a:pt x="96593" y="555308"/>
                  </a:cubicBezTo>
                  <a:cubicBezTo>
                    <a:pt x="101355" y="555308"/>
                    <a:pt x="106118" y="551498"/>
                    <a:pt x="106118" y="546735"/>
                  </a:cubicBezTo>
                  <a:cubicBezTo>
                    <a:pt x="106118" y="541020"/>
                    <a:pt x="102308" y="537210"/>
                    <a:pt x="97545" y="536258"/>
                  </a:cubicBezTo>
                  <a:lnTo>
                    <a:pt x="74685" y="534353"/>
                  </a:lnTo>
                  <a:lnTo>
                    <a:pt x="50873" y="490537"/>
                  </a:lnTo>
                  <a:cubicBezTo>
                    <a:pt x="57540" y="494347"/>
                    <a:pt x="64208" y="497205"/>
                    <a:pt x="71828" y="497205"/>
                  </a:cubicBezTo>
                  <a:cubicBezTo>
                    <a:pt x="77543" y="497205"/>
                    <a:pt x="83258" y="496253"/>
                    <a:pt x="88973" y="493395"/>
                  </a:cubicBezTo>
                  <a:lnTo>
                    <a:pt x="263280" y="402908"/>
                  </a:lnTo>
                  <a:cubicBezTo>
                    <a:pt x="270900" y="399097"/>
                    <a:pt x="277568" y="392430"/>
                    <a:pt x="281378" y="383858"/>
                  </a:cubicBezTo>
                  <a:lnTo>
                    <a:pt x="332813" y="261938"/>
                  </a:lnTo>
                  <a:lnTo>
                    <a:pt x="362340" y="291465"/>
                  </a:lnTo>
                  <a:lnTo>
                    <a:pt x="253755" y="553403"/>
                  </a:lnTo>
                  <a:cubicBezTo>
                    <a:pt x="247088" y="568643"/>
                    <a:pt x="251850" y="584835"/>
                    <a:pt x="263280" y="595312"/>
                  </a:cubicBezTo>
                  <a:lnTo>
                    <a:pt x="231848" y="595312"/>
                  </a:lnTo>
                  <a:cubicBezTo>
                    <a:pt x="231848" y="595312"/>
                    <a:pt x="231848" y="595312"/>
                    <a:pt x="231848" y="595312"/>
                  </a:cubicBezTo>
                  <a:cubicBezTo>
                    <a:pt x="226133" y="595312"/>
                    <a:pt x="222323" y="599123"/>
                    <a:pt x="222323" y="604837"/>
                  </a:cubicBezTo>
                  <a:cubicBezTo>
                    <a:pt x="222323" y="610553"/>
                    <a:pt x="226133" y="614362"/>
                    <a:pt x="231848" y="614362"/>
                  </a:cubicBezTo>
                  <a:lnTo>
                    <a:pt x="355673" y="614362"/>
                  </a:lnTo>
                  <a:cubicBezTo>
                    <a:pt x="355673" y="614362"/>
                    <a:pt x="355673" y="614362"/>
                    <a:pt x="355673" y="614362"/>
                  </a:cubicBezTo>
                  <a:cubicBezTo>
                    <a:pt x="358530" y="614362"/>
                    <a:pt x="362340" y="612458"/>
                    <a:pt x="363293" y="609600"/>
                  </a:cubicBezTo>
                  <a:lnTo>
                    <a:pt x="378533" y="585787"/>
                  </a:lnTo>
                  <a:cubicBezTo>
                    <a:pt x="381390" y="581025"/>
                    <a:pt x="379485" y="575310"/>
                    <a:pt x="375675" y="572453"/>
                  </a:cubicBezTo>
                  <a:cubicBezTo>
                    <a:pt x="370913" y="569595"/>
                    <a:pt x="365198" y="571500"/>
                    <a:pt x="362340" y="575310"/>
                  </a:cubicBezTo>
                  <a:lnTo>
                    <a:pt x="349958" y="595312"/>
                  </a:lnTo>
                  <a:lnTo>
                    <a:pt x="313763" y="595312"/>
                  </a:lnTo>
                  <a:cubicBezTo>
                    <a:pt x="317573" y="591503"/>
                    <a:pt x="320430" y="587693"/>
                    <a:pt x="323288" y="581978"/>
                  </a:cubicBezTo>
                  <a:lnTo>
                    <a:pt x="419490" y="348615"/>
                  </a:lnTo>
                  <a:lnTo>
                    <a:pt x="479498" y="407670"/>
                  </a:lnTo>
                  <a:lnTo>
                    <a:pt x="479498" y="438150"/>
                  </a:lnTo>
                  <a:cubicBezTo>
                    <a:pt x="479498" y="454343"/>
                    <a:pt x="491880" y="466725"/>
                    <a:pt x="508073" y="466725"/>
                  </a:cubicBezTo>
                  <a:cubicBezTo>
                    <a:pt x="516645" y="466725"/>
                    <a:pt x="524265" y="462915"/>
                    <a:pt x="529028" y="457200"/>
                  </a:cubicBezTo>
                  <a:lnTo>
                    <a:pt x="544268" y="472440"/>
                  </a:lnTo>
                  <a:cubicBezTo>
                    <a:pt x="559508" y="487680"/>
                    <a:pt x="578558" y="494347"/>
                    <a:pt x="598560" y="494347"/>
                  </a:cubicBezTo>
                  <a:cubicBezTo>
                    <a:pt x="617610" y="494347"/>
                    <a:pt x="637613" y="486728"/>
                    <a:pt x="652853" y="472440"/>
                  </a:cubicBezTo>
                  <a:lnTo>
                    <a:pt x="706193" y="419100"/>
                  </a:lnTo>
                  <a:cubicBezTo>
                    <a:pt x="712860" y="412433"/>
                    <a:pt x="712860" y="400050"/>
                    <a:pt x="705240" y="392430"/>
                  </a:cubicBezTo>
                  <a:close/>
                  <a:moveTo>
                    <a:pt x="269948" y="144780"/>
                  </a:moveTo>
                  <a:lnTo>
                    <a:pt x="269948" y="57150"/>
                  </a:lnTo>
                  <a:lnTo>
                    <a:pt x="335670" y="57150"/>
                  </a:lnTo>
                  <a:lnTo>
                    <a:pt x="290903" y="164783"/>
                  </a:lnTo>
                  <a:lnTo>
                    <a:pt x="269948" y="144780"/>
                  </a:lnTo>
                  <a:close/>
                  <a:moveTo>
                    <a:pt x="435683" y="311468"/>
                  </a:moveTo>
                  <a:lnTo>
                    <a:pt x="479498" y="207645"/>
                  </a:lnTo>
                  <a:lnTo>
                    <a:pt x="479498" y="354330"/>
                  </a:lnTo>
                  <a:lnTo>
                    <a:pt x="435683" y="311468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62" name="Graphic 36" descr="Swimming">
            <a:extLst>
              <a:ext uri="{FF2B5EF4-FFF2-40B4-BE49-F238E27FC236}">
                <a16:creationId xmlns:a16="http://schemas.microsoft.com/office/drawing/2014/main" id="{AE81DB87-81E1-47EF-ADC6-BB9D2C692FEF}"/>
              </a:ext>
            </a:extLst>
          </p:cNvPr>
          <p:cNvGrpSpPr/>
          <p:nvPr/>
        </p:nvGrpSpPr>
        <p:grpSpPr>
          <a:xfrm>
            <a:off x="5860301" y="5407177"/>
            <a:ext cx="492165" cy="492165"/>
            <a:chOff x="5860301" y="5407177"/>
            <a:chExt cx="492165" cy="49216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C586FFBB-5710-4DF2-A694-57AB9CE2189E}"/>
                </a:ext>
              </a:extLst>
            </p:cNvPr>
            <p:cNvSpPr/>
            <p:nvPr/>
          </p:nvSpPr>
          <p:spPr>
            <a:xfrm>
              <a:off x="6180720" y="5594302"/>
              <a:ext cx="92280" cy="92280"/>
            </a:xfrm>
            <a:custGeom>
              <a:avLst/>
              <a:gdLst>
                <a:gd name="connsiteX0" fmla="*/ 92281 w 92280"/>
                <a:gd name="connsiteY0" fmla="*/ 46140 h 92280"/>
                <a:gd name="connsiteX1" fmla="*/ 46140 w 92280"/>
                <a:gd name="connsiteY1" fmla="*/ 92281 h 92280"/>
                <a:gd name="connsiteX2" fmla="*/ 0 w 92280"/>
                <a:gd name="connsiteY2" fmla="*/ 46140 h 92280"/>
                <a:gd name="connsiteX3" fmla="*/ 46140 w 92280"/>
                <a:gd name="connsiteY3" fmla="*/ 0 h 92280"/>
                <a:gd name="connsiteX4" fmla="*/ 92281 w 92280"/>
                <a:gd name="connsiteY4" fmla="*/ 46140 h 92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280" h="92280">
                  <a:moveTo>
                    <a:pt x="92281" y="46140"/>
                  </a:moveTo>
                  <a:cubicBezTo>
                    <a:pt x="92281" y="71623"/>
                    <a:pt x="71623" y="92281"/>
                    <a:pt x="46140" y="92281"/>
                  </a:cubicBezTo>
                  <a:cubicBezTo>
                    <a:pt x="20658" y="92281"/>
                    <a:pt x="0" y="71623"/>
                    <a:pt x="0" y="46140"/>
                  </a:cubicBezTo>
                  <a:cubicBezTo>
                    <a:pt x="0" y="20658"/>
                    <a:pt x="20658" y="0"/>
                    <a:pt x="46140" y="0"/>
                  </a:cubicBezTo>
                  <a:cubicBezTo>
                    <a:pt x="71623" y="0"/>
                    <a:pt x="92281" y="20658"/>
                    <a:pt x="92281" y="46140"/>
                  </a:cubicBezTo>
                  <a:close/>
                </a:path>
              </a:pathLst>
            </a:custGeom>
            <a:solidFill>
              <a:schemeClr val="bg1"/>
            </a:solidFill>
            <a:ln w="506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0A8C5C37-593E-4518-AAA0-8542D0ADDB6E}"/>
                </a:ext>
              </a:extLst>
            </p:cNvPr>
            <p:cNvSpPr/>
            <p:nvPr/>
          </p:nvSpPr>
          <p:spPr>
            <a:xfrm>
              <a:off x="5982829" y="5520147"/>
              <a:ext cx="251538" cy="202322"/>
            </a:xfrm>
            <a:custGeom>
              <a:avLst/>
              <a:gdLst>
                <a:gd name="connsiteX0" fmla="*/ 21020 w 251538"/>
                <a:gd name="connsiteY0" fmla="*/ 202322 h 202322"/>
                <a:gd name="connsiteX1" fmla="*/ 21020 w 251538"/>
                <a:gd name="connsiteY1" fmla="*/ 202322 h 202322"/>
                <a:gd name="connsiteX2" fmla="*/ 41014 w 251538"/>
                <a:gd name="connsiteY2" fmla="*/ 197708 h 202322"/>
                <a:gd name="connsiteX3" fmla="*/ 72287 w 251538"/>
                <a:gd name="connsiteY3" fmla="*/ 191044 h 202322"/>
                <a:gd name="connsiteX4" fmla="*/ 103560 w 251538"/>
                <a:gd name="connsiteY4" fmla="*/ 197708 h 202322"/>
                <a:gd name="connsiteX5" fmla="*/ 123554 w 251538"/>
                <a:gd name="connsiteY5" fmla="*/ 202322 h 202322"/>
                <a:gd name="connsiteX6" fmla="*/ 143548 w 251538"/>
                <a:gd name="connsiteY6" fmla="*/ 197708 h 202322"/>
                <a:gd name="connsiteX7" fmla="*/ 174821 w 251538"/>
                <a:gd name="connsiteY7" fmla="*/ 191044 h 202322"/>
                <a:gd name="connsiteX8" fmla="*/ 206094 w 251538"/>
                <a:gd name="connsiteY8" fmla="*/ 197708 h 202322"/>
                <a:gd name="connsiteX9" fmla="*/ 209683 w 251538"/>
                <a:gd name="connsiteY9" fmla="*/ 198734 h 202322"/>
                <a:gd name="connsiteX10" fmla="*/ 207632 w 251538"/>
                <a:gd name="connsiteY10" fmla="*/ 192069 h 202322"/>
                <a:gd name="connsiteX11" fmla="*/ 197379 w 251538"/>
                <a:gd name="connsiteY11" fmla="*/ 173100 h 202322"/>
                <a:gd name="connsiteX12" fmla="*/ 197379 w 251538"/>
                <a:gd name="connsiteY12" fmla="*/ 172587 h 202322"/>
                <a:gd name="connsiteX13" fmla="*/ 145599 w 251538"/>
                <a:gd name="connsiteY13" fmla="*/ 73129 h 202322"/>
                <a:gd name="connsiteX14" fmla="*/ 232240 w 251538"/>
                <a:gd name="connsiteY14" fmla="*/ 50571 h 202322"/>
                <a:gd name="connsiteX15" fmla="*/ 250697 w 251538"/>
                <a:gd name="connsiteY15" fmla="*/ 19298 h 202322"/>
                <a:gd name="connsiteX16" fmla="*/ 219424 w 251538"/>
                <a:gd name="connsiteY16" fmla="*/ 842 h 202322"/>
                <a:gd name="connsiteX17" fmla="*/ 101509 w 251538"/>
                <a:gd name="connsiteY17" fmla="*/ 31603 h 202322"/>
                <a:gd name="connsiteX18" fmla="*/ 84591 w 251538"/>
                <a:gd name="connsiteY18" fmla="*/ 45957 h 202322"/>
                <a:gd name="connsiteX19" fmla="*/ 85104 w 251538"/>
                <a:gd name="connsiteY19" fmla="*/ 68002 h 202322"/>
                <a:gd name="connsiteX20" fmla="*/ 116377 w 251538"/>
                <a:gd name="connsiteY20" fmla="*/ 128498 h 202322"/>
                <a:gd name="connsiteX21" fmla="*/ 2051 w 251538"/>
                <a:gd name="connsiteY21" fmla="*/ 196170 h 202322"/>
                <a:gd name="connsiteX22" fmla="*/ 0 w 251538"/>
                <a:gd name="connsiteY22" fmla="*/ 197708 h 202322"/>
                <a:gd name="connsiteX23" fmla="*/ 1025 w 251538"/>
                <a:gd name="connsiteY23" fmla="*/ 198221 h 202322"/>
                <a:gd name="connsiteX24" fmla="*/ 21020 w 251538"/>
                <a:gd name="connsiteY24" fmla="*/ 202322 h 2023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251538" h="202322">
                  <a:moveTo>
                    <a:pt x="21020" y="202322"/>
                  </a:moveTo>
                  <a:lnTo>
                    <a:pt x="21020" y="202322"/>
                  </a:lnTo>
                  <a:cubicBezTo>
                    <a:pt x="27684" y="201810"/>
                    <a:pt x="34349" y="200272"/>
                    <a:pt x="41014" y="197708"/>
                  </a:cubicBezTo>
                  <a:cubicBezTo>
                    <a:pt x="51267" y="193607"/>
                    <a:pt x="61521" y="191556"/>
                    <a:pt x="72287" y="191044"/>
                  </a:cubicBezTo>
                  <a:cubicBezTo>
                    <a:pt x="83053" y="191556"/>
                    <a:pt x="93819" y="193607"/>
                    <a:pt x="103560" y="197708"/>
                  </a:cubicBezTo>
                  <a:cubicBezTo>
                    <a:pt x="109712" y="200272"/>
                    <a:pt x="116377" y="201810"/>
                    <a:pt x="123554" y="202322"/>
                  </a:cubicBezTo>
                  <a:cubicBezTo>
                    <a:pt x="130219" y="201810"/>
                    <a:pt x="136883" y="200272"/>
                    <a:pt x="143548" y="197708"/>
                  </a:cubicBezTo>
                  <a:cubicBezTo>
                    <a:pt x="153802" y="193607"/>
                    <a:pt x="164055" y="191556"/>
                    <a:pt x="174821" y="191044"/>
                  </a:cubicBezTo>
                  <a:cubicBezTo>
                    <a:pt x="185587" y="191556"/>
                    <a:pt x="196353" y="193607"/>
                    <a:pt x="206094" y="197708"/>
                  </a:cubicBezTo>
                  <a:lnTo>
                    <a:pt x="209683" y="198734"/>
                  </a:lnTo>
                  <a:cubicBezTo>
                    <a:pt x="209683" y="196170"/>
                    <a:pt x="208657" y="194120"/>
                    <a:pt x="207632" y="192069"/>
                  </a:cubicBezTo>
                  <a:lnTo>
                    <a:pt x="197379" y="173100"/>
                  </a:lnTo>
                  <a:lnTo>
                    <a:pt x="197379" y="172587"/>
                  </a:lnTo>
                  <a:lnTo>
                    <a:pt x="145599" y="73129"/>
                  </a:lnTo>
                  <a:lnTo>
                    <a:pt x="232240" y="50571"/>
                  </a:lnTo>
                  <a:cubicBezTo>
                    <a:pt x="246083" y="46983"/>
                    <a:pt x="254285" y="33141"/>
                    <a:pt x="250697" y="19298"/>
                  </a:cubicBezTo>
                  <a:cubicBezTo>
                    <a:pt x="247108" y="5456"/>
                    <a:pt x="233266" y="-2746"/>
                    <a:pt x="219424" y="842"/>
                  </a:cubicBezTo>
                  <a:lnTo>
                    <a:pt x="101509" y="31603"/>
                  </a:lnTo>
                  <a:cubicBezTo>
                    <a:pt x="93819" y="33653"/>
                    <a:pt x="87667" y="38780"/>
                    <a:pt x="84591" y="45957"/>
                  </a:cubicBezTo>
                  <a:cubicBezTo>
                    <a:pt x="81515" y="53135"/>
                    <a:pt x="81515" y="61338"/>
                    <a:pt x="85104" y="68002"/>
                  </a:cubicBezTo>
                  <a:lnTo>
                    <a:pt x="116377" y="128498"/>
                  </a:lnTo>
                  <a:lnTo>
                    <a:pt x="2051" y="196170"/>
                  </a:lnTo>
                  <a:cubicBezTo>
                    <a:pt x="1538" y="196683"/>
                    <a:pt x="1025" y="197196"/>
                    <a:pt x="0" y="197708"/>
                  </a:cubicBezTo>
                  <a:lnTo>
                    <a:pt x="1025" y="198221"/>
                  </a:lnTo>
                  <a:cubicBezTo>
                    <a:pt x="7690" y="200272"/>
                    <a:pt x="14355" y="201810"/>
                    <a:pt x="21020" y="202322"/>
                  </a:cubicBezTo>
                  <a:close/>
                </a:path>
              </a:pathLst>
            </a:custGeom>
            <a:solidFill>
              <a:schemeClr val="bg1"/>
            </a:solidFill>
            <a:ln w="506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0F226C09-14A7-4026-85BC-2E687BAA8BF3}"/>
                </a:ext>
              </a:extLst>
            </p:cNvPr>
            <p:cNvSpPr/>
            <p:nvPr/>
          </p:nvSpPr>
          <p:spPr>
            <a:xfrm>
              <a:off x="5901314" y="5744515"/>
              <a:ext cx="410137" cy="42039"/>
            </a:xfrm>
            <a:custGeom>
              <a:avLst/>
              <a:gdLst>
                <a:gd name="connsiteX0" fmla="*/ 389631 w 410137"/>
                <a:gd name="connsiteY0" fmla="*/ 6665 h 42039"/>
                <a:gd name="connsiteX1" fmla="*/ 358870 w 410137"/>
                <a:gd name="connsiteY1" fmla="*/ 0 h 42039"/>
                <a:gd name="connsiteX2" fmla="*/ 358870 w 410137"/>
                <a:gd name="connsiteY2" fmla="*/ 0 h 42039"/>
                <a:gd name="connsiteX3" fmla="*/ 328110 w 410137"/>
                <a:gd name="connsiteY3" fmla="*/ 6665 h 42039"/>
                <a:gd name="connsiteX4" fmla="*/ 307603 w 410137"/>
                <a:gd name="connsiteY4" fmla="*/ 11279 h 42039"/>
                <a:gd name="connsiteX5" fmla="*/ 307603 w 410137"/>
                <a:gd name="connsiteY5" fmla="*/ 11279 h 42039"/>
                <a:gd name="connsiteX6" fmla="*/ 287096 w 410137"/>
                <a:gd name="connsiteY6" fmla="*/ 6665 h 42039"/>
                <a:gd name="connsiteX7" fmla="*/ 256336 w 410137"/>
                <a:gd name="connsiteY7" fmla="*/ 0 h 42039"/>
                <a:gd name="connsiteX8" fmla="*/ 256336 w 410137"/>
                <a:gd name="connsiteY8" fmla="*/ 0 h 42039"/>
                <a:gd name="connsiteX9" fmla="*/ 225576 w 410137"/>
                <a:gd name="connsiteY9" fmla="*/ 6665 h 42039"/>
                <a:gd name="connsiteX10" fmla="*/ 205069 w 410137"/>
                <a:gd name="connsiteY10" fmla="*/ 11279 h 42039"/>
                <a:gd name="connsiteX11" fmla="*/ 184562 w 410137"/>
                <a:gd name="connsiteY11" fmla="*/ 6665 h 42039"/>
                <a:gd name="connsiteX12" fmla="*/ 153802 w 410137"/>
                <a:gd name="connsiteY12" fmla="*/ 0 h 42039"/>
                <a:gd name="connsiteX13" fmla="*/ 153802 w 410137"/>
                <a:gd name="connsiteY13" fmla="*/ 0 h 42039"/>
                <a:gd name="connsiteX14" fmla="*/ 123041 w 410137"/>
                <a:gd name="connsiteY14" fmla="*/ 6665 h 42039"/>
                <a:gd name="connsiteX15" fmla="*/ 102534 w 410137"/>
                <a:gd name="connsiteY15" fmla="*/ 11279 h 42039"/>
                <a:gd name="connsiteX16" fmla="*/ 82028 w 410137"/>
                <a:gd name="connsiteY16" fmla="*/ 6665 h 42039"/>
                <a:gd name="connsiteX17" fmla="*/ 51267 w 410137"/>
                <a:gd name="connsiteY17" fmla="*/ 0 h 42039"/>
                <a:gd name="connsiteX18" fmla="*/ 51267 w 410137"/>
                <a:gd name="connsiteY18" fmla="*/ 0 h 42039"/>
                <a:gd name="connsiteX19" fmla="*/ 20507 w 410137"/>
                <a:gd name="connsiteY19" fmla="*/ 6665 h 42039"/>
                <a:gd name="connsiteX20" fmla="*/ 0 w 410137"/>
                <a:gd name="connsiteY20" fmla="*/ 11279 h 42039"/>
                <a:gd name="connsiteX21" fmla="*/ 0 w 410137"/>
                <a:gd name="connsiteY21" fmla="*/ 42039 h 42039"/>
                <a:gd name="connsiteX22" fmla="*/ 30760 w 410137"/>
                <a:gd name="connsiteY22" fmla="*/ 35374 h 42039"/>
                <a:gd name="connsiteX23" fmla="*/ 51267 w 410137"/>
                <a:gd name="connsiteY23" fmla="*/ 30760 h 42039"/>
                <a:gd name="connsiteX24" fmla="*/ 71774 w 410137"/>
                <a:gd name="connsiteY24" fmla="*/ 35374 h 42039"/>
                <a:gd name="connsiteX25" fmla="*/ 102534 w 410137"/>
                <a:gd name="connsiteY25" fmla="*/ 42039 h 42039"/>
                <a:gd name="connsiteX26" fmla="*/ 102534 w 410137"/>
                <a:gd name="connsiteY26" fmla="*/ 42039 h 42039"/>
                <a:gd name="connsiteX27" fmla="*/ 133295 w 410137"/>
                <a:gd name="connsiteY27" fmla="*/ 35374 h 42039"/>
                <a:gd name="connsiteX28" fmla="*/ 153802 w 410137"/>
                <a:gd name="connsiteY28" fmla="*/ 30760 h 42039"/>
                <a:gd name="connsiteX29" fmla="*/ 174308 w 410137"/>
                <a:gd name="connsiteY29" fmla="*/ 35374 h 42039"/>
                <a:gd name="connsiteX30" fmla="*/ 205069 w 410137"/>
                <a:gd name="connsiteY30" fmla="*/ 42039 h 42039"/>
                <a:gd name="connsiteX31" fmla="*/ 235829 w 410137"/>
                <a:gd name="connsiteY31" fmla="*/ 35374 h 42039"/>
                <a:gd name="connsiteX32" fmla="*/ 256336 w 410137"/>
                <a:gd name="connsiteY32" fmla="*/ 30760 h 42039"/>
                <a:gd name="connsiteX33" fmla="*/ 276843 w 410137"/>
                <a:gd name="connsiteY33" fmla="*/ 35374 h 42039"/>
                <a:gd name="connsiteX34" fmla="*/ 307603 w 410137"/>
                <a:gd name="connsiteY34" fmla="*/ 42039 h 42039"/>
                <a:gd name="connsiteX35" fmla="*/ 307603 w 410137"/>
                <a:gd name="connsiteY35" fmla="*/ 42039 h 42039"/>
                <a:gd name="connsiteX36" fmla="*/ 338363 w 410137"/>
                <a:gd name="connsiteY36" fmla="*/ 35374 h 42039"/>
                <a:gd name="connsiteX37" fmla="*/ 358870 w 410137"/>
                <a:gd name="connsiteY37" fmla="*/ 30760 h 42039"/>
                <a:gd name="connsiteX38" fmla="*/ 379377 w 410137"/>
                <a:gd name="connsiteY38" fmla="*/ 35374 h 42039"/>
                <a:gd name="connsiteX39" fmla="*/ 410138 w 410137"/>
                <a:gd name="connsiteY39" fmla="*/ 42039 h 42039"/>
                <a:gd name="connsiteX40" fmla="*/ 410138 w 410137"/>
                <a:gd name="connsiteY40" fmla="*/ 11279 h 42039"/>
                <a:gd name="connsiteX41" fmla="*/ 389631 w 410137"/>
                <a:gd name="connsiteY41" fmla="*/ 6665 h 420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</a:cxnLst>
              <a:rect l="l" t="t" r="r" b="b"/>
              <a:pathLst>
                <a:path w="410137" h="42039">
                  <a:moveTo>
                    <a:pt x="389631" y="6665"/>
                  </a:moveTo>
                  <a:cubicBezTo>
                    <a:pt x="379890" y="2563"/>
                    <a:pt x="369636" y="513"/>
                    <a:pt x="358870" y="0"/>
                  </a:cubicBezTo>
                  <a:lnTo>
                    <a:pt x="358870" y="0"/>
                  </a:lnTo>
                  <a:cubicBezTo>
                    <a:pt x="348104" y="513"/>
                    <a:pt x="337851" y="2563"/>
                    <a:pt x="328110" y="6665"/>
                  </a:cubicBezTo>
                  <a:cubicBezTo>
                    <a:pt x="321445" y="9228"/>
                    <a:pt x="314781" y="10766"/>
                    <a:pt x="307603" y="11279"/>
                  </a:cubicBezTo>
                  <a:lnTo>
                    <a:pt x="307603" y="11279"/>
                  </a:lnTo>
                  <a:cubicBezTo>
                    <a:pt x="300426" y="10766"/>
                    <a:pt x="293761" y="9228"/>
                    <a:pt x="287096" y="6665"/>
                  </a:cubicBezTo>
                  <a:cubicBezTo>
                    <a:pt x="277355" y="2563"/>
                    <a:pt x="267102" y="513"/>
                    <a:pt x="256336" y="0"/>
                  </a:cubicBezTo>
                  <a:lnTo>
                    <a:pt x="256336" y="0"/>
                  </a:lnTo>
                  <a:cubicBezTo>
                    <a:pt x="245570" y="513"/>
                    <a:pt x="235316" y="2563"/>
                    <a:pt x="225576" y="6665"/>
                  </a:cubicBezTo>
                  <a:cubicBezTo>
                    <a:pt x="218911" y="9228"/>
                    <a:pt x="212246" y="10766"/>
                    <a:pt x="205069" y="11279"/>
                  </a:cubicBezTo>
                  <a:cubicBezTo>
                    <a:pt x="197891" y="10766"/>
                    <a:pt x="191227" y="9228"/>
                    <a:pt x="184562" y="6665"/>
                  </a:cubicBezTo>
                  <a:cubicBezTo>
                    <a:pt x="174821" y="2563"/>
                    <a:pt x="164568" y="513"/>
                    <a:pt x="153802" y="0"/>
                  </a:cubicBezTo>
                  <a:lnTo>
                    <a:pt x="153802" y="0"/>
                  </a:lnTo>
                  <a:cubicBezTo>
                    <a:pt x="143035" y="513"/>
                    <a:pt x="132782" y="2563"/>
                    <a:pt x="123041" y="6665"/>
                  </a:cubicBezTo>
                  <a:cubicBezTo>
                    <a:pt x="116377" y="9228"/>
                    <a:pt x="109712" y="10766"/>
                    <a:pt x="102534" y="11279"/>
                  </a:cubicBezTo>
                  <a:cubicBezTo>
                    <a:pt x="95357" y="10766"/>
                    <a:pt x="88692" y="9228"/>
                    <a:pt x="82028" y="6665"/>
                  </a:cubicBezTo>
                  <a:cubicBezTo>
                    <a:pt x="72287" y="2563"/>
                    <a:pt x="62033" y="513"/>
                    <a:pt x="51267" y="0"/>
                  </a:cubicBezTo>
                  <a:lnTo>
                    <a:pt x="51267" y="0"/>
                  </a:lnTo>
                  <a:cubicBezTo>
                    <a:pt x="40501" y="513"/>
                    <a:pt x="30248" y="2563"/>
                    <a:pt x="20507" y="6665"/>
                  </a:cubicBezTo>
                  <a:cubicBezTo>
                    <a:pt x="13842" y="9228"/>
                    <a:pt x="7177" y="10766"/>
                    <a:pt x="0" y="11279"/>
                  </a:cubicBezTo>
                  <a:lnTo>
                    <a:pt x="0" y="42039"/>
                  </a:lnTo>
                  <a:cubicBezTo>
                    <a:pt x="10766" y="41526"/>
                    <a:pt x="21020" y="39476"/>
                    <a:pt x="30760" y="35374"/>
                  </a:cubicBezTo>
                  <a:cubicBezTo>
                    <a:pt x="37425" y="32811"/>
                    <a:pt x="44090" y="30760"/>
                    <a:pt x="51267" y="30760"/>
                  </a:cubicBezTo>
                  <a:cubicBezTo>
                    <a:pt x="58445" y="31273"/>
                    <a:pt x="65109" y="32811"/>
                    <a:pt x="71774" y="35374"/>
                  </a:cubicBezTo>
                  <a:cubicBezTo>
                    <a:pt x="81515" y="39476"/>
                    <a:pt x="91768" y="41526"/>
                    <a:pt x="102534" y="42039"/>
                  </a:cubicBezTo>
                  <a:lnTo>
                    <a:pt x="102534" y="42039"/>
                  </a:lnTo>
                  <a:cubicBezTo>
                    <a:pt x="113300" y="41526"/>
                    <a:pt x="123554" y="39476"/>
                    <a:pt x="133295" y="35374"/>
                  </a:cubicBezTo>
                  <a:cubicBezTo>
                    <a:pt x="139959" y="32811"/>
                    <a:pt x="146624" y="30760"/>
                    <a:pt x="153802" y="30760"/>
                  </a:cubicBezTo>
                  <a:cubicBezTo>
                    <a:pt x="160979" y="31273"/>
                    <a:pt x="167644" y="32811"/>
                    <a:pt x="174308" y="35374"/>
                  </a:cubicBezTo>
                  <a:cubicBezTo>
                    <a:pt x="184049" y="39476"/>
                    <a:pt x="194303" y="41526"/>
                    <a:pt x="205069" y="42039"/>
                  </a:cubicBezTo>
                  <a:cubicBezTo>
                    <a:pt x="215835" y="41526"/>
                    <a:pt x="226088" y="39476"/>
                    <a:pt x="235829" y="35374"/>
                  </a:cubicBezTo>
                  <a:cubicBezTo>
                    <a:pt x="242494" y="32811"/>
                    <a:pt x="249159" y="30760"/>
                    <a:pt x="256336" y="30760"/>
                  </a:cubicBezTo>
                  <a:cubicBezTo>
                    <a:pt x="263513" y="31273"/>
                    <a:pt x="270178" y="32811"/>
                    <a:pt x="276843" y="35374"/>
                  </a:cubicBezTo>
                  <a:cubicBezTo>
                    <a:pt x="286584" y="39476"/>
                    <a:pt x="296837" y="41526"/>
                    <a:pt x="307603" y="42039"/>
                  </a:cubicBezTo>
                  <a:lnTo>
                    <a:pt x="307603" y="42039"/>
                  </a:lnTo>
                  <a:cubicBezTo>
                    <a:pt x="318369" y="41526"/>
                    <a:pt x="328623" y="39476"/>
                    <a:pt x="338363" y="35374"/>
                  </a:cubicBezTo>
                  <a:cubicBezTo>
                    <a:pt x="345028" y="32811"/>
                    <a:pt x="351693" y="30760"/>
                    <a:pt x="358870" y="30760"/>
                  </a:cubicBezTo>
                  <a:cubicBezTo>
                    <a:pt x="366048" y="31273"/>
                    <a:pt x="372712" y="32811"/>
                    <a:pt x="379377" y="35374"/>
                  </a:cubicBezTo>
                  <a:cubicBezTo>
                    <a:pt x="389118" y="39476"/>
                    <a:pt x="399371" y="41526"/>
                    <a:pt x="410138" y="42039"/>
                  </a:cubicBezTo>
                  <a:lnTo>
                    <a:pt x="410138" y="11279"/>
                  </a:lnTo>
                  <a:cubicBezTo>
                    <a:pt x="402960" y="10766"/>
                    <a:pt x="396295" y="9228"/>
                    <a:pt x="389631" y="6665"/>
                  </a:cubicBezTo>
                  <a:close/>
                </a:path>
              </a:pathLst>
            </a:custGeom>
            <a:solidFill>
              <a:schemeClr val="bg1"/>
            </a:solidFill>
            <a:ln w="506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66" name="Graphic 31" descr="Trophy">
            <a:extLst>
              <a:ext uri="{FF2B5EF4-FFF2-40B4-BE49-F238E27FC236}">
                <a16:creationId xmlns:a16="http://schemas.microsoft.com/office/drawing/2014/main" id="{65607EE9-C401-444D-B0FE-A42339357DD5}"/>
              </a:ext>
            </a:extLst>
          </p:cNvPr>
          <p:cNvSpPr/>
          <p:nvPr/>
        </p:nvSpPr>
        <p:spPr>
          <a:xfrm>
            <a:off x="5263375" y="4152751"/>
            <a:ext cx="666750" cy="751522"/>
          </a:xfrm>
          <a:custGeom>
            <a:avLst/>
            <a:gdLst>
              <a:gd name="connsiteX0" fmla="*/ 570548 w 666750"/>
              <a:gd name="connsiteY0" fmla="*/ 361950 h 751522"/>
              <a:gd name="connsiteX1" fmla="*/ 437198 w 666750"/>
              <a:gd name="connsiteY1" fmla="*/ 425768 h 751522"/>
              <a:gd name="connsiteX2" fmla="*/ 494348 w 666750"/>
              <a:gd name="connsiteY2" fmla="*/ 367665 h 751522"/>
              <a:gd name="connsiteX3" fmla="*/ 516255 w 666750"/>
              <a:gd name="connsiteY3" fmla="*/ 339090 h 751522"/>
              <a:gd name="connsiteX4" fmla="*/ 541973 w 666750"/>
              <a:gd name="connsiteY4" fmla="*/ 248602 h 751522"/>
              <a:gd name="connsiteX5" fmla="*/ 541973 w 666750"/>
              <a:gd name="connsiteY5" fmla="*/ 124778 h 751522"/>
              <a:gd name="connsiteX6" fmla="*/ 608648 w 666750"/>
              <a:gd name="connsiteY6" fmla="*/ 124778 h 751522"/>
              <a:gd name="connsiteX7" fmla="*/ 608648 w 666750"/>
              <a:gd name="connsiteY7" fmla="*/ 269558 h 751522"/>
              <a:gd name="connsiteX8" fmla="*/ 570548 w 666750"/>
              <a:gd name="connsiteY8" fmla="*/ 361950 h 751522"/>
              <a:gd name="connsiteX9" fmla="*/ 97155 w 666750"/>
              <a:gd name="connsiteY9" fmla="*/ 361950 h 751522"/>
              <a:gd name="connsiteX10" fmla="*/ 57150 w 666750"/>
              <a:gd name="connsiteY10" fmla="*/ 269558 h 751522"/>
              <a:gd name="connsiteX11" fmla="*/ 57150 w 666750"/>
              <a:gd name="connsiteY11" fmla="*/ 123825 h 751522"/>
              <a:gd name="connsiteX12" fmla="*/ 123825 w 666750"/>
              <a:gd name="connsiteY12" fmla="*/ 123825 h 751522"/>
              <a:gd name="connsiteX13" fmla="*/ 123825 w 666750"/>
              <a:gd name="connsiteY13" fmla="*/ 247650 h 751522"/>
              <a:gd name="connsiteX14" fmla="*/ 149543 w 666750"/>
              <a:gd name="connsiteY14" fmla="*/ 338138 h 751522"/>
              <a:gd name="connsiteX15" fmla="*/ 171450 w 666750"/>
              <a:gd name="connsiteY15" fmla="*/ 366713 h 751522"/>
              <a:gd name="connsiteX16" fmla="*/ 228600 w 666750"/>
              <a:gd name="connsiteY16" fmla="*/ 424815 h 751522"/>
              <a:gd name="connsiteX17" fmla="*/ 97155 w 666750"/>
              <a:gd name="connsiteY17" fmla="*/ 361950 h 751522"/>
              <a:gd name="connsiteX18" fmla="*/ 666750 w 666750"/>
              <a:gd name="connsiteY18" fmla="*/ 266700 h 751522"/>
              <a:gd name="connsiteX19" fmla="*/ 666750 w 666750"/>
              <a:gd name="connsiteY19" fmla="*/ 66675 h 751522"/>
              <a:gd name="connsiteX20" fmla="*/ 542925 w 666750"/>
              <a:gd name="connsiteY20" fmla="*/ 66675 h 751522"/>
              <a:gd name="connsiteX21" fmla="*/ 542925 w 666750"/>
              <a:gd name="connsiteY21" fmla="*/ 0 h 751522"/>
              <a:gd name="connsiteX22" fmla="*/ 333375 w 666750"/>
              <a:gd name="connsiteY22" fmla="*/ 0 h 751522"/>
              <a:gd name="connsiteX23" fmla="*/ 123825 w 666750"/>
              <a:gd name="connsiteY23" fmla="*/ 0 h 751522"/>
              <a:gd name="connsiteX24" fmla="*/ 123825 w 666750"/>
              <a:gd name="connsiteY24" fmla="*/ 66675 h 751522"/>
              <a:gd name="connsiteX25" fmla="*/ 0 w 666750"/>
              <a:gd name="connsiteY25" fmla="*/ 66675 h 751522"/>
              <a:gd name="connsiteX26" fmla="*/ 0 w 666750"/>
              <a:gd name="connsiteY26" fmla="*/ 265748 h 751522"/>
              <a:gd name="connsiteX27" fmla="*/ 54293 w 666750"/>
              <a:gd name="connsiteY27" fmla="*/ 399098 h 751522"/>
              <a:gd name="connsiteX28" fmla="*/ 281940 w 666750"/>
              <a:gd name="connsiteY28" fmla="*/ 484823 h 751522"/>
              <a:gd name="connsiteX29" fmla="*/ 295275 w 666750"/>
              <a:gd name="connsiteY29" fmla="*/ 532448 h 751522"/>
              <a:gd name="connsiteX30" fmla="*/ 295275 w 666750"/>
              <a:gd name="connsiteY30" fmla="*/ 656273 h 751522"/>
              <a:gd name="connsiteX31" fmla="*/ 247650 w 666750"/>
              <a:gd name="connsiteY31" fmla="*/ 656273 h 751522"/>
              <a:gd name="connsiteX32" fmla="*/ 209550 w 666750"/>
              <a:gd name="connsiteY32" fmla="*/ 694373 h 751522"/>
              <a:gd name="connsiteX33" fmla="*/ 161925 w 666750"/>
              <a:gd name="connsiteY33" fmla="*/ 694373 h 751522"/>
              <a:gd name="connsiteX34" fmla="*/ 123825 w 666750"/>
              <a:gd name="connsiteY34" fmla="*/ 732473 h 751522"/>
              <a:gd name="connsiteX35" fmla="*/ 123825 w 666750"/>
              <a:gd name="connsiteY35" fmla="*/ 751523 h 751522"/>
              <a:gd name="connsiteX36" fmla="*/ 542925 w 666750"/>
              <a:gd name="connsiteY36" fmla="*/ 751523 h 751522"/>
              <a:gd name="connsiteX37" fmla="*/ 542925 w 666750"/>
              <a:gd name="connsiteY37" fmla="*/ 732473 h 751522"/>
              <a:gd name="connsiteX38" fmla="*/ 504825 w 666750"/>
              <a:gd name="connsiteY38" fmla="*/ 694373 h 751522"/>
              <a:gd name="connsiteX39" fmla="*/ 457200 w 666750"/>
              <a:gd name="connsiteY39" fmla="*/ 694373 h 751522"/>
              <a:gd name="connsiteX40" fmla="*/ 419100 w 666750"/>
              <a:gd name="connsiteY40" fmla="*/ 656273 h 751522"/>
              <a:gd name="connsiteX41" fmla="*/ 371475 w 666750"/>
              <a:gd name="connsiteY41" fmla="*/ 656273 h 751522"/>
              <a:gd name="connsiteX42" fmla="*/ 371475 w 666750"/>
              <a:gd name="connsiteY42" fmla="*/ 533400 h 751522"/>
              <a:gd name="connsiteX43" fmla="*/ 384810 w 666750"/>
              <a:gd name="connsiteY43" fmla="*/ 485775 h 751522"/>
              <a:gd name="connsiteX44" fmla="*/ 612458 w 666750"/>
              <a:gd name="connsiteY44" fmla="*/ 400050 h 751522"/>
              <a:gd name="connsiteX45" fmla="*/ 666750 w 666750"/>
              <a:gd name="connsiteY45" fmla="*/ 266700 h 7515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666750" h="751522">
                <a:moveTo>
                  <a:pt x="570548" y="361950"/>
                </a:moveTo>
                <a:cubicBezTo>
                  <a:pt x="537210" y="396240"/>
                  <a:pt x="505778" y="418148"/>
                  <a:pt x="437198" y="425768"/>
                </a:cubicBezTo>
                <a:cubicBezTo>
                  <a:pt x="455295" y="407670"/>
                  <a:pt x="476250" y="389573"/>
                  <a:pt x="494348" y="367665"/>
                </a:cubicBezTo>
                <a:cubicBezTo>
                  <a:pt x="501967" y="359093"/>
                  <a:pt x="516255" y="340043"/>
                  <a:pt x="516255" y="339090"/>
                </a:cubicBezTo>
                <a:cubicBezTo>
                  <a:pt x="532448" y="312420"/>
                  <a:pt x="541973" y="281940"/>
                  <a:pt x="541973" y="248602"/>
                </a:cubicBezTo>
                <a:lnTo>
                  <a:pt x="541973" y="124778"/>
                </a:lnTo>
                <a:lnTo>
                  <a:pt x="608648" y="124778"/>
                </a:lnTo>
                <a:lnTo>
                  <a:pt x="608648" y="269558"/>
                </a:lnTo>
                <a:cubicBezTo>
                  <a:pt x="609600" y="271463"/>
                  <a:pt x="611505" y="319088"/>
                  <a:pt x="570548" y="361950"/>
                </a:cubicBezTo>
                <a:close/>
                <a:moveTo>
                  <a:pt x="97155" y="361950"/>
                </a:moveTo>
                <a:cubicBezTo>
                  <a:pt x="55245" y="319088"/>
                  <a:pt x="57150" y="271463"/>
                  <a:pt x="57150" y="269558"/>
                </a:cubicBezTo>
                <a:lnTo>
                  <a:pt x="57150" y="123825"/>
                </a:lnTo>
                <a:lnTo>
                  <a:pt x="123825" y="123825"/>
                </a:lnTo>
                <a:lnTo>
                  <a:pt x="123825" y="247650"/>
                </a:lnTo>
                <a:cubicBezTo>
                  <a:pt x="123825" y="280988"/>
                  <a:pt x="133350" y="311468"/>
                  <a:pt x="149543" y="338138"/>
                </a:cubicBezTo>
                <a:cubicBezTo>
                  <a:pt x="149543" y="339090"/>
                  <a:pt x="163830" y="359093"/>
                  <a:pt x="171450" y="366713"/>
                </a:cubicBezTo>
                <a:cubicBezTo>
                  <a:pt x="190500" y="388620"/>
                  <a:pt x="210502" y="406718"/>
                  <a:pt x="228600" y="424815"/>
                </a:cubicBezTo>
                <a:cubicBezTo>
                  <a:pt x="161925" y="417195"/>
                  <a:pt x="129540" y="395288"/>
                  <a:pt x="97155" y="361950"/>
                </a:cubicBezTo>
                <a:close/>
                <a:moveTo>
                  <a:pt x="666750" y="266700"/>
                </a:moveTo>
                <a:lnTo>
                  <a:pt x="666750" y="66675"/>
                </a:lnTo>
                <a:lnTo>
                  <a:pt x="542925" y="66675"/>
                </a:lnTo>
                <a:lnTo>
                  <a:pt x="542925" y="0"/>
                </a:lnTo>
                <a:lnTo>
                  <a:pt x="333375" y="0"/>
                </a:lnTo>
                <a:lnTo>
                  <a:pt x="123825" y="0"/>
                </a:lnTo>
                <a:lnTo>
                  <a:pt x="123825" y="66675"/>
                </a:lnTo>
                <a:lnTo>
                  <a:pt x="0" y="66675"/>
                </a:lnTo>
                <a:lnTo>
                  <a:pt x="0" y="265748"/>
                </a:lnTo>
                <a:cubicBezTo>
                  <a:pt x="0" y="275273"/>
                  <a:pt x="0" y="340995"/>
                  <a:pt x="54293" y="399098"/>
                </a:cubicBezTo>
                <a:cubicBezTo>
                  <a:pt x="106680" y="454343"/>
                  <a:pt x="170498" y="482918"/>
                  <a:pt x="281940" y="484823"/>
                </a:cubicBezTo>
                <a:cubicBezTo>
                  <a:pt x="290513" y="499110"/>
                  <a:pt x="295275" y="515303"/>
                  <a:pt x="295275" y="532448"/>
                </a:cubicBezTo>
                <a:lnTo>
                  <a:pt x="295275" y="656273"/>
                </a:lnTo>
                <a:lnTo>
                  <a:pt x="247650" y="656273"/>
                </a:lnTo>
                <a:cubicBezTo>
                  <a:pt x="226695" y="656273"/>
                  <a:pt x="209550" y="673418"/>
                  <a:pt x="209550" y="694373"/>
                </a:cubicBezTo>
                <a:lnTo>
                  <a:pt x="161925" y="694373"/>
                </a:lnTo>
                <a:cubicBezTo>
                  <a:pt x="140970" y="694373"/>
                  <a:pt x="123825" y="711518"/>
                  <a:pt x="123825" y="732473"/>
                </a:cubicBezTo>
                <a:lnTo>
                  <a:pt x="123825" y="751523"/>
                </a:lnTo>
                <a:lnTo>
                  <a:pt x="542925" y="751523"/>
                </a:lnTo>
                <a:lnTo>
                  <a:pt x="542925" y="732473"/>
                </a:lnTo>
                <a:cubicBezTo>
                  <a:pt x="542925" y="711518"/>
                  <a:pt x="525780" y="694373"/>
                  <a:pt x="504825" y="694373"/>
                </a:cubicBezTo>
                <a:lnTo>
                  <a:pt x="457200" y="694373"/>
                </a:lnTo>
                <a:cubicBezTo>
                  <a:pt x="457200" y="673418"/>
                  <a:pt x="440055" y="656273"/>
                  <a:pt x="419100" y="656273"/>
                </a:cubicBezTo>
                <a:lnTo>
                  <a:pt x="371475" y="656273"/>
                </a:lnTo>
                <a:lnTo>
                  <a:pt x="371475" y="533400"/>
                </a:lnTo>
                <a:cubicBezTo>
                  <a:pt x="371475" y="516255"/>
                  <a:pt x="376238" y="500063"/>
                  <a:pt x="384810" y="485775"/>
                </a:cubicBezTo>
                <a:cubicBezTo>
                  <a:pt x="496253" y="483870"/>
                  <a:pt x="560070" y="454343"/>
                  <a:pt x="612458" y="400050"/>
                </a:cubicBezTo>
                <a:cubicBezTo>
                  <a:pt x="666750" y="342900"/>
                  <a:pt x="666750" y="276225"/>
                  <a:pt x="666750" y="266700"/>
                </a:cubicBezTo>
                <a:close/>
              </a:path>
            </a:pathLst>
          </a:custGeom>
          <a:solidFill>
            <a:srgbClr val="000000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">
            <a:extLst>
              <a:ext uri="{FF2B5EF4-FFF2-40B4-BE49-F238E27FC236}">
                <a16:creationId xmlns:a16="http://schemas.microsoft.com/office/drawing/2014/main" id="{1E5187CE-3A0E-45D3-8EF2-95FBDC38F5BA}"/>
              </a:ext>
            </a:extLst>
          </p:cNvPr>
          <p:cNvSpPr/>
          <p:nvPr/>
        </p:nvSpPr>
        <p:spPr>
          <a:xfrm>
            <a:off x="5592636" y="5249210"/>
            <a:ext cx="997122" cy="6365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889" extrusionOk="0">
                <a:moveTo>
                  <a:pt x="0" y="9401"/>
                </a:moveTo>
                <a:lnTo>
                  <a:pt x="0" y="9401"/>
                </a:lnTo>
                <a:cubicBezTo>
                  <a:pt x="0" y="16550"/>
                  <a:pt x="4848" y="21600"/>
                  <a:pt x="9534" y="19347"/>
                </a:cubicBezTo>
                <a:cubicBezTo>
                  <a:pt x="14113" y="17171"/>
                  <a:pt x="18260" y="13442"/>
                  <a:pt x="21600" y="8624"/>
                </a:cubicBezTo>
                <a:lnTo>
                  <a:pt x="15621" y="0"/>
                </a:lnTo>
                <a:cubicBezTo>
                  <a:pt x="11635" y="5827"/>
                  <a:pt x="6087" y="9401"/>
                  <a:pt x="0" y="9401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68265431-D8C0-4B14-BBDE-71771B98F617}"/>
              </a:ext>
            </a:extLst>
          </p:cNvPr>
          <p:cNvSpPr/>
          <p:nvPr/>
        </p:nvSpPr>
        <p:spPr>
          <a:xfrm>
            <a:off x="6313748" y="4528101"/>
            <a:ext cx="1101568" cy="11251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576" extrusionOk="0">
                <a:moveTo>
                  <a:pt x="13457" y="0"/>
                </a:moveTo>
                <a:lnTo>
                  <a:pt x="5851" y="0"/>
                </a:lnTo>
                <a:cubicBezTo>
                  <a:pt x="5851" y="5184"/>
                  <a:pt x="3608" y="9822"/>
                  <a:pt x="0" y="13233"/>
                </a:cubicBezTo>
                <a:lnTo>
                  <a:pt x="5412" y="18280"/>
                </a:lnTo>
                <a:lnTo>
                  <a:pt x="5949" y="18781"/>
                </a:lnTo>
                <a:cubicBezTo>
                  <a:pt x="8972" y="21600"/>
                  <a:pt x="13945" y="21009"/>
                  <a:pt x="16188" y="17644"/>
                </a:cubicBezTo>
                <a:cubicBezTo>
                  <a:pt x="19601" y="12505"/>
                  <a:pt x="21600" y="6457"/>
                  <a:pt x="21600" y="0"/>
                </a:cubicBezTo>
                <a:lnTo>
                  <a:pt x="13457" y="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F47FD86D-E09D-4149-BE0F-D4200F932F1A}"/>
              </a:ext>
            </a:extLst>
          </p:cNvPr>
          <p:cNvSpPr/>
          <p:nvPr/>
        </p:nvSpPr>
        <p:spPr>
          <a:xfrm>
            <a:off x="6254678" y="5249210"/>
            <a:ext cx="335080" cy="335328"/>
          </a:xfrm>
          <a:custGeom>
            <a:avLst/>
            <a:gdLst>
              <a:gd name="connsiteX0" fmla="*/ 59071 w 335080"/>
              <a:gd name="connsiteY0" fmla="*/ 0 h 335328"/>
              <a:gd name="connsiteX1" fmla="*/ 335080 w 335080"/>
              <a:gd name="connsiteY1" fmla="*/ 275998 h 335328"/>
              <a:gd name="connsiteX2" fmla="*/ 268408 w 335080"/>
              <a:gd name="connsiteY2" fmla="*/ 335328 h 335328"/>
              <a:gd name="connsiteX3" fmla="*/ 0 w 335080"/>
              <a:gd name="connsiteY3" fmla="*/ 66938 h 335328"/>
              <a:gd name="connsiteX4" fmla="*/ 41663 w 335080"/>
              <a:gd name="connsiteY4" fmla="*/ 16007 h 3353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080" h="335328">
                <a:moveTo>
                  <a:pt x="59071" y="0"/>
                </a:moveTo>
                <a:lnTo>
                  <a:pt x="335080" y="275998"/>
                </a:lnTo>
                <a:lnTo>
                  <a:pt x="268408" y="335328"/>
                </a:lnTo>
                <a:lnTo>
                  <a:pt x="0" y="66938"/>
                </a:lnTo>
                <a:lnTo>
                  <a:pt x="41663" y="16007"/>
                </a:lnTo>
                <a:close/>
              </a:path>
            </a:pathLst>
          </a:custGeom>
          <a:solidFill>
            <a:schemeClr val="tx1">
              <a:alpha val="12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3E2F16CA-3922-4843-AAD9-F8544DA9004A}"/>
              </a:ext>
            </a:extLst>
          </p:cNvPr>
          <p:cNvSpPr/>
          <p:nvPr/>
        </p:nvSpPr>
        <p:spPr>
          <a:xfrm>
            <a:off x="6605844" y="4528101"/>
            <a:ext cx="809472" cy="111542"/>
          </a:xfrm>
          <a:custGeom>
            <a:avLst/>
            <a:gdLst>
              <a:gd name="connsiteX0" fmla="*/ 6297 w 809472"/>
              <a:gd name="connsiteY0" fmla="*/ 0 h 111542"/>
              <a:gd name="connsiteX1" fmla="*/ 394191 w 809472"/>
              <a:gd name="connsiteY1" fmla="*/ 0 h 111542"/>
              <a:gd name="connsiteX2" fmla="*/ 809472 w 809472"/>
              <a:gd name="connsiteY2" fmla="*/ 0 h 111542"/>
              <a:gd name="connsiteX3" fmla="*/ 805462 w 809472"/>
              <a:gd name="connsiteY3" fmla="*/ 111542 h 111542"/>
              <a:gd name="connsiteX4" fmla="*/ 781589 w 809472"/>
              <a:gd name="connsiteY4" fmla="*/ 111542 h 111542"/>
              <a:gd name="connsiteX5" fmla="*/ 368816 w 809472"/>
              <a:gd name="connsiteY5" fmla="*/ 111542 h 111542"/>
              <a:gd name="connsiteX6" fmla="*/ 0 w 809472"/>
              <a:gd name="connsiteY6" fmla="*/ 111542 h 111542"/>
              <a:gd name="connsiteX7" fmla="*/ 1022 w 809472"/>
              <a:gd name="connsiteY7" fmla="*/ 104832 h 111542"/>
              <a:gd name="connsiteX8" fmla="*/ 6297 w 809472"/>
              <a:gd name="connsiteY8" fmla="*/ 0 h 1115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09472" h="111542">
                <a:moveTo>
                  <a:pt x="6297" y="0"/>
                </a:moveTo>
                <a:lnTo>
                  <a:pt x="394191" y="0"/>
                </a:lnTo>
                <a:lnTo>
                  <a:pt x="809472" y="0"/>
                </a:lnTo>
                <a:lnTo>
                  <a:pt x="805462" y="111542"/>
                </a:lnTo>
                <a:lnTo>
                  <a:pt x="781589" y="111542"/>
                </a:lnTo>
                <a:lnTo>
                  <a:pt x="368816" y="111542"/>
                </a:lnTo>
                <a:lnTo>
                  <a:pt x="0" y="111542"/>
                </a:lnTo>
                <a:lnTo>
                  <a:pt x="1022" y="104832"/>
                </a:lnTo>
                <a:cubicBezTo>
                  <a:pt x="4509" y="70403"/>
                  <a:pt x="6297" y="35435"/>
                  <a:pt x="6297" y="0"/>
                </a:cubicBezTo>
                <a:close/>
              </a:path>
            </a:pathLst>
          </a:custGeom>
          <a:solidFill>
            <a:schemeClr val="tx1">
              <a:alpha val="12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Shell Diagram with 6 Parts – Slide Template</a:t>
            </a:r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A0A0AF3C-40E2-452B-8851-FFA62D09AA79}"/>
              </a:ext>
            </a:extLst>
          </p:cNvPr>
          <p:cNvSpPr/>
          <p:nvPr/>
        </p:nvSpPr>
        <p:spPr>
          <a:xfrm>
            <a:off x="4571418" y="3508598"/>
            <a:ext cx="2046468" cy="20464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424" y="3149"/>
                </a:moveTo>
                <a:cubicBezTo>
                  <a:pt x="16482" y="1207"/>
                  <a:pt x="13779" y="0"/>
                  <a:pt x="10787" y="0"/>
                </a:cubicBezTo>
                <a:cubicBezTo>
                  <a:pt x="7795" y="0"/>
                  <a:pt x="5118" y="1207"/>
                  <a:pt x="3149" y="3149"/>
                </a:cubicBezTo>
                <a:cubicBezTo>
                  <a:pt x="1207" y="5092"/>
                  <a:pt x="0" y="7795"/>
                  <a:pt x="0" y="10787"/>
                </a:cubicBezTo>
                <a:lnTo>
                  <a:pt x="1758" y="10787"/>
                </a:lnTo>
                <a:cubicBezTo>
                  <a:pt x="1758" y="8294"/>
                  <a:pt x="2782" y="6036"/>
                  <a:pt x="4409" y="4383"/>
                </a:cubicBezTo>
                <a:cubicBezTo>
                  <a:pt x="6037" y="2730"/>
                  <a:pt x="8320" y="1732"/>
                  <a:pt x="10813" y="1732"/>
                </a:cubicBezTo>
                <a:cubicBezTo>
                  <a:pt x="13306" y="1732"/>
                  <a:pt x="15564" y="2756"/>
                  <a:pt x="17217" y="4383"/>
                </a:cubicBezTo>
                <a:cubicBezTo>
                  <a:pt x="18844" y="6010"/>
                  <a:pt x="19868" y="8294"/>
                  <a:pt x="19868" y="10787"/>
                </a:cubicBezTo>
                <a:cubicBezTo>
                  <a:pt x="19868" y="13280"/>
                  <a:pt x="18844" y="15537"/>
                  <a:pt x="17217" y="17191"/>
                </a:cubicBezTo>
                <a:cubicBezTo>
                  <a:pt x="15590" y="18818"/>
                  <a:pt x="13306" y="19842"/>
                  <a:pt x="10813" y="19842"/>
                </a:cubicBezTo>
                <a:lnTo>
                  <a:pt x="10813" y="21600"/>
                </a:lnTo>
                <a:cubicBezTo>
                  <a:pt x="13805" y="21600"/>
                  <a:pt x="16482" y="20393"/>
                  <a:pt x="18451" y="18451"/>
                </a:cubicBezTo>
                <a:cubicBezTo>
                  <a:pt x="20419" y="16508"/>
                  <a:pt x="21600" y="13805"/>
                  <a:pt x="21600" y="10813"/>
                </a:cubicBezTo>
                <a:cubicBezTo>
                  <a:pt x="21600" y="7821"/>
                  <a:pt x="20393" y="5092"/>
                  <a:pt x="18424" y="3149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6B50242-12EB-40AC-B68C-3AC38D2C9F5F}"/>
              </a:ext>
            </a:extLst>
          </p:cNvPr>
          <p:cNvGrpSpPr/>
          <p:nvPr/>
        </p:nvGrpSpPr>
        <p:grpSpPr>
          <a:xfrm>
            <a:off x="667101" y="4726866"/>
            <a:ext cx="3789843" cy="1097792"/>
            <a:chOff x="8921977" y="1405170"/>
            <a:chExt cx="2926080" cy="1097792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DAA9932A-6457-49A3-8E8F-04464606D9A5}"/>
                </a:ext>
              </a:extLst>
            </p:cNvPr>
            <p:cNvSpPr txBox="1"/>
            <p:nvPr/>
          </p:nvSpPr>
          <p:spPr>
            <a:xfrm>
              <a:off x="8921978" y="1405170"/>
              <a:ext cx="2514526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8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AC6AAC75-F65F-4D03-A7FB-D7BA36DD5A45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57708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D5E6CE02-0CAB-4B38-B669-24FF1C0C38CA}"/>
              </a:ext>
            </a:extLst>
          </p:cNvPr>
          <p:cNvGrpSpPr/>
          <p:nvPr/>
        </p:nvGrpSpPr>
        <p:grpSpPr>
          <a:xfrm>
            <a:off x="10100946" y="1806614"/>
            <a:ext cx="1541957" cy="1013154"/>
            <a:chOff x="332936" y="2720099"/>
            <a:chExt cx="2975111" cy="1013154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0A30560C-3F0A-4059-8074-28F56C200E77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521FBA7D-96AC-4BA1-A686-705865A7464E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B2BCFF75-A840-48D1-ADBF-7419BA766950}"/>
              </a:ext>
            </a:extLst>
          </p:cNvPr>
          <p:cNvGrpSpPr/>
          <p:nvPr/>
        </p:nvGrpSpPr>
        <p:grpSpPr>
          <a:xfrm>
            <a:off x="10100946" y="3128315"/>
            <a:ext cx="1541957" cy="1013154"/>
            <a:chOff x="332936" y="2720099"/>
            <a:chExt cx="2975111" cy="1013154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729011EE-1F16-4FB5-B561-9DD2125980E2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4FBB1785-133F-4562-BBDF-40BC02A4EBFD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103F1551-98AB-4A56-8D14-6531A2644610}"/>
              </a:ext>
            </a:extLst>
          </p:cNvPr>
          <p:cNvGrpSpPr/>
          <p:nvPr/>
        </p:nvGrpSpPr>
        <p:grpSpPr>
          <a:xfrm>
            <a:off x="10100946" y="4450016"/>
            <a:ext cx="1541957" cy="1013154"/>
            <a:chOff x="332936" y="2720099"/>
            <a:chExt cx="2975111" cy="1013154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08501B8E-410E-414D-AF6A-CEC969767A58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52CA534A-59A7-4017-BBF4-039411AFF49F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24B2C19-493E-4EC5-A0A4-69339A55F80E}"/>
              </a:ext>
            </a:extLst>
          </p:cNvPr>
          <p:cNvGrpSpPr/>
          <p:nvPr/>
        </p:nvGrpSpPr>
        <p:grpSpPr>
          <a:xfrm>
            <a:off x="8233235" y="1806614"/>
            <a:ext cx="1541957" cy="1013154"/>
            <a:chOff x="332936" y="2720099"/>
            <a:chExt cx="2975111" cy="1013154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094B3A85-EA80-4F77-ACB3-2E664D2699C3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98DFFC32-FE00-4383-8776-69180ED0F540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DB35578E-8C54-4B16-BB17-C60AAE93F177}"/>
              </a:ext>
            </a:extLst>
          </p:cNvPr>
          <p:cNvGrpSpPr/>
          <p:nvPr/>
        </p:nvGrpSpPr>
        <p:grpSpPr>
          <a:xfrm>
            <a:off x="8233235" y="3128315"/>
            <a:ext cx="1541957" cy="1013154"/>
            <a:chOff x="332936" y="2720099"/>
            <a:chExt cx="2975111" cy="1013154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5E913F5F-96EC-4BF9-A221-0CF8EBCAC6DD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7700E0F0-133E-48F5-B67B-403FA55CB398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E3B37136-F9E7-4025-A5E6-F341464B83E4}"/>
              </a:ext>
            </a:extLst>
          </p:cNvPr>
          <p:cNvGrpSpPr/>
          <p:nvPr/>
        </p:nvGrpSpPr>
        <p:grpSpPr>
          <a:xfrm>
            <a:off x="8233235" y="4450016"/>
            <a:ext cx="1541957" cy="1013154"/>
            <a:chOff x="332936" y="2720099"/>
            <a:chExt cx="2975111" cy="1013154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9D9870C3-899B-4C3C-A500-52BE9E2183A1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02235831-D460-40D7-998E-33D1B55F5444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sp>
        <p:nvSpPr>
          <p:cNvPr id="9" name="Shape">
            <a:extLst>
              <a:ext uri="{FF2B5EF4-FFF2-40B4-BE49-F238E27FC236}">
                <a16:creationId xmlns:a16="http://schemas.microsoft.com/office/drawing/2014/main" id="{D13B1635-80A5-4263-A4D7-0786B1B63D48}"/>
              </a:ext>
            </a:extLst>
          </p:cNvPr>
          <p:cNvSpPr/>
          <p:nvPr/>
        </p:nvSpPr>
        <p:spPr>
          <a:xfrm>
            <a:off x="6295416" y="2887729"/>
            <a:ext cx="1593735" cy="16610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01" h="21600" extrusionOk="0">
                <a:moveTo>
                  <a:pt x="12470" y="0"/>
                </a:moveTo>
                <a:lnTo>
                  <a:pt x="7542" y="4818"/>
                </a:lnTo>
                <a:lnTo>
                  <a:pt x="3672" y="8601"/>
                </a:lnTo>
                <a:lnTo>
                  <a:pt x="0" y="12190"/>
                </a:lnTo>
                <a:cubicBezTo>
                  <a:pt x="2448" y="14583"/>
                  <a:pt x="3969" y="17914"/>
                  <a:pt x="3969" y="21600"/>
                </a:cubicBezTo>
                <a:lnTo>
                  <a:pt x="9130" y="21600"/>
                </a:lnTo>
                <a:lnTo>
                  <a:pt x="14621" y="21600"/>
                </a:lnTo>
                <a:lnTo>
                  <a:pt x="16738" y="21600"/>
                </a:lnTo>
                <a:cubicBezTo>
                  <a:pt x="19483" y="21600"/>
                  <a:pt x="21600" y="19175"/>
                  <a:pt x="21137" y="16523"/>
                </a:cubicBezTo>
                <a:cubicBezTo>
                  <a:pt x="20078" y="10121"/>
                  <a:pt x="16969" y="4398"/>
                  <a:pt x="12470" y="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13B83F2E-E1B4-4808-A7F9-8E0E9B1BE58A}"/>
              </a:ext>
            </a:extLst>
          </p:cNvPr>
          <p:cNvSpPr/>
          <p:nvPr/>
        </p:nvSpPr>
        <p:spPr>
          <a:xfrm>
            <a:off x="6302104" y="2887729"/>
            <a:ext cx="988760" cy="985056"/>
          </a:xfrm>
          <a:custGeom>
            <a:avLst/>
            <a:gdLst>
              <a:gd name="connsiteX0" fmla="*/ 930715 w 988760"/>
              <a:gd name="connsiteY0" fmla="*/ 0 h 985056"/>
              <a:gd name="connsiteX1" fmla="*/ 988760 w 988760"/>
              <a:gd name="connsiteY1" fmla="*/ 62655 h 985056"/>
              <a:gd name="connsiteX2" fmla="*/ 633399 w 988760"/>
              <a:gd name="connsiteY2" fmla="*/ 418105 h 985056"/>
              <a:gd name="connsiteX3" fmla="*/ 342384 w 988760"/>
              <a:gd name="connsiteY3" fmla="*/ 709049 h 985056"/>
              <a:gd name="connsiteX4" fmla="*/ 66400 w 988760"/>
              <a:gd name="connsiteY4" fmla="*/ 985056 h 985056"/>
              <a:gd name="connsiteX5" fmla="*/ 0 w 988760"/>
              <a:gd name="connsiteY5" fmla="*/ 930725 h 985056"/>
              <a:gd name="connsiteX6" fmla="*/ 269346 w 988760"/>
              <a:gd name="connsiteY6" fmla="*/ 661417 h 985056"/>
              <a:gd name="connsiteX7" fmla="*/ 560264 w 988760"/>
              <a:gd name="connsiteY7" fmla="*/ 370505 h 9850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88760" h="985056">
                <a:moveTo>
                  <a:pt x="930715" y="0"/>
                </a:moveTo>
                <a:lnTo>
                  <a:pt x="988760" y="62655"/>
                </a:lnTo>
                <a:lnTo>
                  <a:pt x="633399" y="418105"/>
                </a:lnTo>
                <a:lnTo>
                  <a:pt x="342384" y="709049"/>
                </a:lnTo>
                <a:lnTo>
                  <a:pt x="66400" y="985056"/>
                </a:lnTo>
                <a:lnTo>
                  <a:pt x="0" y="930725"/>
                </a:lnTo>
                <a:lnTo>
                  <a:pt x="269346" y="661417"/>
                </a:lnTo>
                <a:lnTo>
                  <a:pt x="560264" y="370505"/>
                </a:lnTo>
                <a:close/>
              </a:path>
            </a:pathLst>
          </a:custGeom>
          <a:solidFill>
            <a:schemeClr val="tx1">
              <a:alpha val="12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1A4C15A8-F961-4907-AEFF-4DFCA72DDC7E}"/>
              </a:ext>
            </a:extLst>
          </p:cNvPr>
          <p:cNvSpPr/>
          <p:nvPr/>
        </p:nvSpPr>
        <p:spPr>
          <a:xfrm>
            <a:off x="5592636" y="1569055"/>
            <a:ext cx="1945905" cy="22404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03" h="21600" extrusionOk="0">
                <a:moveTo>
                  <a:pt x="0" y="0"/>
                </a:moveTo>
                <a:lnTo>
                  <a:pt x="0" y="5969"/>
                </a:lnTo>
                <a:lnTo>
                  <a:pt x="0" y="11004"/>
                </a:lnTo>
                <a:lnTo>
                  <a:pt x="0" y="14983"/>
                </a:lnTo>
                <a:lnTo>
                  <a:pt x="0" y="18723"/>
                </a:lnTo>
                <a:cubicBezTo>
                  <a:pt x="3074" y="18723"/>
                  <a:pt x="5825" y="19826"/>
                  <a:pt x="7847" y="21600"/>
                </a:cubicBezTo>
                <a:lnTo>
                  <a:pt x="10840" y="18939"/>
                </a:lnTo>
                <a:lnTo>
                  <a:pt x="13996" y="16134"/>
                </a:lnTo>
                <a:lnTo>
                  <a:pt x="18013" y="12562"/>
                </a:lnTo>
                <a:lnTo>
                  <a:pt x="20036" y="10764"/>
                </a:lnTo>
                <a:cubicBezTo>
                  <a:pt x="21600" y="9374"/>
                  <a:pt x="21411" y="7096"/>
                  <a:pt x="19685" y="5897"/>
                </a:cubicBezTo>
                <a:cubicBezTo>
                  <a:pt x="14211" y="2230"/>
                  <a:pt x="7389" y="0"/>
                  <a:pt x="0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825F6320-9944-482C-8EE3-6091B5D2D563}"/>
              </a:ext>
            </a:extLst>
          </p:cNvPr>
          <p:cNvSpPr/>
          <p:nvPr/>
        </p:nvSpPr>
        <p:spPr>
          <a:xfrm>
            <a:off x="5592636" y="1569055"/>
            <a:ext cx="78644" cy="1945969"/>
          </a:xfrm>
          <a:custGeom>
            <a:avLst/>
            <a:gdLst>
              <a:gd name="connsiteX0" fmla="*/ 0 w 78644"/>
              <a:gd name="connsiteY0" fmla="*/ 0 h 1945969"/>
              <a:gd name="connsiteX1" fmla="*/ 78644 w 78644"/>
              <a:gd name="connsiteY1" fmla="*/ 3322 h 1945969"/>
              <a:gd name="connsiteX2" fmla="*/ 78644 w 78644"/>
              <a:gd name="connsiteY2" fmla="*/ 6040 h 1945969"/>
              <a:gd name="connsiteX3" fmla="*/ 78644 w 78644"/>
              <a:gd name="connsiteY3" fmla="*/ 625208 h 1945969"/>
              <a:gd name="connsiteX4" fmla="*/ 78644 w 78644"/>
              <a:gd name="connsiteY4" fmla="*/ 1147420 h 1945969"/>
              <a:gd name="connsiteX5" fmla="*/ 78644 w 78644"/>
              <a:gd name="connsiteY5" fmla="*/ 1560111 h 1945969"/>
              <a:gd name="connsiteX6" fmla="*/ 78644 w 78644"/>
              <a:gd name="connsiteY6" fmla="*/ 1945969 h 1945969"/>
              <a:gd name="connsiteX7" fmla="*/ 0 w 78644"/>
              <a:gd name="connsiteY7" fmla="*/ 1942011 h 1945969"/>
              <a:gd name="connsiteX8" fmla="*/ 0 w 78644"/>
              <a:gd name="connsiteY8" fmla="*/ 1554086 h 1945969"/>
              <a:gd name="connsiteX9" fmla="*/ 0 w 78644"/>
              <a:gd name="connsiteY9" fmla="*/ 1141371 h 1945969"/>
              <a:gd name="connsiteX10" fmla="*/ 0 w 78644"/>
              <a:gd name="connsiteY10" fmla="*/ 619124 h 1945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8644" h="1945969">
                <a:moveTo>
                  <a:pt x="0" y="0"/>
                </a:moveTo>
                <a:lnTo>
                  <a:pt x="78644" y="3322"/>
                </a:lnTo>
                <a:lnTo>
                  <a:pt x="78644" y="6040"/>
                </a:lnTo>
                <a:lnTo>
                  <a:pt x="78644" y="625208"/>
                </a:lnTo>
                <a:lnTo>
                  <a:pt x="78644" y="1147420"/>
                </a:lnTo>
                <a:lnTo>
                  <a:pt x="78644" y="1560111"/>
                </a:lnTo>
                <a:lnTo>
                  <a:pt x="78644" y="1945969"/>
                </a:lnTo>
                <a:lnTo>
                  <a:pt x="0" y="1942011"/>
                </a:lnTo>
                <a:lnTo>
                  <a:pt x="0" y="1554086"/>
                </a:lnTo>
                <a:lnTo>
                  <a:pt x="0" y="1141371"/>
                </a:lnTo>
                <a:lnTo>
                  <a:pt x="0" y="619124"/>
                </a:lnTo>
                <a:close/>
              </a:path>
            </a:pathLst>
          </a:custGeom>
          <a:solidFill>
            <a:schemeClr val="tx1">
              <a:alpha val="12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45B4520A-2FC3-448F-91B0-1B49489C2F9F}"/>
              </a:ext>
            </a:extLst>
          </p:cNvPr>
          <p:cNvSpPr/>
          <p:nvPr/>
        </p:nvSpPr>
        <p:spPr>
          <a:xfrm>
            <a:off x="3059610" y="972273"/>
            <a:ext cx="2533842" cy="28368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47" extrusionOk="0">
                <a:moveTo>
                  <a:pt x="0" y="7761"/>
                </a:moveTo>
                <a:lnTo>
                  <a:pt x="3710" y="11051"/>
                </a:lnTo>
                <a:lnTo>
                  <a:pt x="7440" y="14360"/>
                </a:lnTo>
                <a:lnTo>
                  <a:pt x="10599" y="17161"/>
                </a:lnTo>
                <a:lnTo>
                  <a:pt x="13079" y="19360"/>
                </a:lnTo>
                <a:lnTo>
                  <a:pt x="15432" y="21447"/>
                </a:lnTo>
                <a:cubicBezTo>
                  <a:pt x="17000" y="20056"/>
                  <a:pt x="19183" y="19191"/>
                  <a:pt x="21600" y="19191"/>
                </a:cubicBezTo>
                <a:lnTo>
                  <a:pt x="21600" y="16258"/>
                </a:lnTo>
                <a:lnTo>
                  <a:pt x="21600" y="13138"/>
                </a:lnTo>
                <a:lnTo>
                  <a:pt x="21600" y="9190"/>
                </a:lnTo>
                <a:lnTo>
                  <a:pt x="21600" y="4509"/>
                </a:lnTo>
                <a:lnTo>
                  <a:pt x="21600" y="2535"/>
                </a:lnTo>
                <a:cubicBezTo>
                  <a:pt x="21600" y="1031"/>
                  <a:pt x="20137" y="-153"/>
                  <a:pt x="18442" y="16"/>
                </a:cubicBezTo>
                <a:cubicBezTo>
                  <a:pt x="11277" y="618"/>
                  <a:pt x="4833" y="3475"/>
                  <a:pt x="0" y="7761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86E9C82B-C7FD-4F67-BB63-3F6F6551EE6E}"/>
              </a:ext>
            </a:extLst>
          </p:cNvPr>
          <p:cNvSpPr/>
          <p:nvPr/>
        </p:nvSpPr>
        <p:spPr>
          <a:xfrm>
            <a:off x="3059610" y="1917243"/>
            <a:ext cx="1898658" cy="1891880"/>
          </a:xfrm>
          <a:custGeom>
            <a:avLst/>
            <a:gdLst>
              <a:gd name="connsiteX0" fmla="*/ 88709 w 1898658"/>
              <a:gd name="connsiteY0" fmla="*/ 0 h 1891880"/>
              <a:gd name="connsiteX1" fmla="*/ 127826 w 1898658"/>
              <a:gd name="connsiteY1" fmla="*/ 39115 h 1891880"/>
              <a:gd name="connsiteX2" fmla="*/ 563025 w 1898658"/>
              <a:gd name="connsiteY2" fmla="*/ 474231 h 1891880"/>
              <a:gd name="connsiteX3" fmla="*/ 1000566 w 1898658"/>
              <a:gd name="connsiteY3" fmla="*/ 911856 h 1891880"/>
              <a:gd name="connsiteX4" fmla="*/ 1371139 w 1898658"/>
              <a:gd name="connsiteY4" fmla="*/ 1282324 h 1891880"/>
              <a:gd name="connsiteX5" fmla="*/ 1662052 w 1898658"/>
              <a:gd name="connsiteY5" fmla="*/ 1573238 h 1891880"/>
              <a:gd name="connsiteX6" fmla="*/ 1898658 w 1898658"/>
              <a:gd name="connsiteY6" fmla="*/ 1814217 h 1891880"/>
              <a:gd name="connsiteX7" fmla="*/ 1882561 w 1898658"/>
              <a:gd name="connsiteY7" fmla="*/ 1826232 h 1891880"/>
              <a:gd name="connsiteX8" fmla="*/ 1810290 w 1898658"/>
              <a:gd name="connsiteY8" fmla="*/ 1891880 h 1891880"/>
              <a:gd name="connsiteX9" fmla="*/ 1534265 w 1898658"/>
              <a:gd name="connsiteY9" fmla="*/ 1615827 h 1891880"/>
              <a:gd name="connsiteX10" fmla="*/ 1243342 w 1898658"/>
              <a:gd name="connsiteY10" fmla="*/ 1324960 h 1891880"/>
              <a:gd name="connsiteX11" fmla="*/ 872768 w 1898658"/>
              <a:gd name="connsiteY11" fmla="*/ 954464 h 1891880"/>
              <a:gd name="connsiteX12" fmla="*/ 435211 w 1898658"/>
              <a:gd name="connsiteY12" fmla="*/ 516774 h 1891880"/>
              <a:gd name="connsiteX13" fmla="*/ 0 w 1898658"/>
              <a:gd name="connsiteY13" fmla="*/ 81598 h 1891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898658" h="1891880">
                <a:moveTo>
                  <a:pt x="88709" y="0"/>
                </a:moveTo>
                <a:lnTo>
                  <a:pt x="127826" y="39115"/>
                </a:lnTo>
                <a:lnTo>
                  <a:pt x="563025" y="474231"/>
                </a:lnTo>
                <a:lnTo>
                  <a:pt x="1000566" y="911856"/>
                </a:lnTo>
                <a:lnTo>
                  <a:pt x="1371139" y="1282324"/>
                </a:lnTo>
                <a:lnTo>
                  <a:pt x="1662052" y="1573238"/>
                </a:lnTo>
                <a:lnTo>
                  <a:pt x="1898658" y="1814217"/>
                </a:lnTo>
                <a:lnTo>
                  <a:pt x="1882561" y="1826232"/>
                </a:lnTo>
                <a:cubicBezTo>
                  <a:pt x="1857401" y="1846969"/>
                  <a:pt x="1833282" y="1868881"/>
                  <a:pt x="1810290" y="1891880"/>
                </a:cubicBezTo>
                <a:lnTo>
                  <a:pt x="1534265" y="1615827"/>
                </a:lnTo>
                <a:lnTo>
                  <a:pt x="1243342" y="1324960"/>
                </a:lnTo>
                <a:lnTo>
                  <a:pt x="872768" y="954464"/>
                </a:lnTo>
                <a:lnTo>
                  <a:pt x="435211" y="516774"/>
                </a:lnTo>
                <a:lnTo>
                  <a:pt x="0" y="81598"/>
                </a:lnTo>
                <a:close/>
              </a:path>
            </a:pathLst>
          </a:custGeom>
          <a:solidFill>
            <a:schemeClr val="tx1">
              <a:alpha val="12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5C5B66D4-DB2A-473F-8C6A-3F28D1A5BE9D}"/>
              </a:ext>
            </a:extLst>
          </p:cNvPr>
          <p:cNvSpPr/>
          <p:nvPr/>
        </p:nvSpPr>
        <p:spPr>
          <a:xfrm>
            <a:off x="671042" y="1177194"/>
            <a:ext cx="4217265" cy="335115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357" extrusionOk="0">
                <a:moveTo>
                  <a:pt x="20212" y="14986"/>
                </a:moveTo>
                <a:lnTo>
                  <a:pt x="18722" y="13132"/>
                </a:lnTo>
                <a:lnTo>
                  <a:pt x="16824" y="10771"/>
                </a:lnTo>
                <a:lnTo>
                  <a:pt x="14583" y="7982"/>
                </a:lnTo>
                <a:lnTo>
                  <a:pt x="12354" y="5209"/>
                </a:lnTo>
                <a:lnTo>
                  <a:pt x="8673" y="629"/>
                </a:lnTo>
                <a:cubicBezTo>
                  <a:pt x="7973" y="-243"/>
                  <a:pt x="6814" y="-211"/>
                  <a:pt x="6164" y="740"/>
                </a:cubicBezTo>
                <a:cubicBezTo>
                  <a:pt x="2318" y="6270"/>
                  <a:pt x="0" y="13465"/>
                  <a:pt x="0" y="21357"/>
                </a:cubicBezTo>
                <a:lnTo>
                  <a:pt x="6979" y="21357"/>
                </a:lnTo>
                <a:lnTo>
                  <a:pt x="10125" y="21357"/>
                </a:lnTo>
                <a:lnTo>
                  <a:pt x="13296" y="21357"/>
                </a:lnTo>
                <a:lnTo>
                  <a:pt x="15971" y="21357"/>
                </a:lnTo>
                <a:lnTo>
                  <a:pt x="18085" y="21357"/>
                </a:lnTo>
                <a:lnTo>
                  <a:pt x="20072" y="21357"/>
                </a:lnTo>
                <a:cubicBezTo>
                  <a:pt x="20072" y="19550"/>
                  <a:pt x="20658" y="17934"/>
                  <a:pt x="21600" y="16745"/>
                </a:cubicBezTo>
                <a:lnTo>
                  <a:pt x="20212" y="14986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3" name="Graphic 32" descr="Soccer">
            <a:extLst>
              <a:ext uri="{FF2B5EF4-FFF2-40B4-BE49-F238E27FC236}">
                <a16:creationId xmlns:a16="http://schemas.microsoft.com/office/drawing/2014/main" id="{41D7FA55-C77C-4BC6-8E04-5D95B5D6C419}"/>
              </a:ext>
            </a:extLst>
          </p:cNvPr>
          <p:cNvGrpSpPr/>
          <p:nvPr/>
        </p:nvGrpSpPr>
        <p:grpSpPr>
          <a:xfrm>
            <a:off x="1241252" y="2109918"/>
            <a:ext cx="2039026" cy="1997380"/>
            <a:chOff x="1241252" y="2109918"/>
            <a:chExt cx="2039026" cy="1997380"/>
          </a:xfrm>
          <a:solidFill>
            <a:srgbClr val="FFFF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C15DE6FB-9107-4D33-964E-1A364CD6DA08}"/>
                </a:ext>
              </a:extLst>
            </p:cNvPr>
            <p:cNvSpPr/>
            <p:nvPr/>
          </p:nvSpPr>
          <p:spPr>
            <a:xfrm>
              <a:off x="1241252" y="2331907"/>
              <a:ext cx="1802829" cy="1768734"/>
            </a:xfrm>
            <a:custGeom>
              <a:avLst/>
              <a:gdLst>
                <a:gd name="connsiteX0" fmla="*/ 1713026 w 1802829"/>
                <a:gd name="connsiteY0" fmla="*/ 685154 h 1768734"/>
                <a:gd name="connsiteX1" fmla="*/ 1435057 w 1802829"/>
                <a:gd name="connsiteY1" fmla="*/ 652102 h 1768734"/>
                <a:gd name="connsiteX2" fmla="*/ 1447659 w 1802829"/>
                <a:gd name="connsiteY2" fmla="*/ 308743 h 1768734"/>
                <a:gd name="connsiteX3" fmla="*/ 1402718 w 1802829"/>
                <a:gd name="connsiteY3" fmla="*/ 224568 h 1768734"/>
                <a:gd name="connsiteX4" fmla="*/ 1226283 w 1802829"/>
                <a:gd name="connsiteY4" fmla="*/ 115187 h 1768734"/>
                <a:gd name="connsiteX5" fmla="*/ 1196798 w 1802829"/>
                <a:gd name="connsiteY5" fmla="*/ 103060 h 1768734"/>
                <a:gd name="connsiteX6" fmla="*/ 740492 w 1802829"/>
                <a:gd name="connsiteY6" fmla="*/ 2240 h 1768734"/>
                <a:gd name="connsiteX7" fmla="*/ 650372 w 1802829"/>
                <a:gd name="connsiteY7" fmla="*/ 30299 h 1768734"/>
                <a:gd name="connsiteX8" fmla="*/ 445878 w 1802829"/>
                <a:gd name="connsiteY8" fmla="*/ 248822 h 1768734"/>
                <a:gd name="connsiteX9" fmla="*/ 450515 w 1802829"/>
                <a:gd name="connsiteY9" fmla="*/ 383288 h 1768734"/>
                <a:gd name="connsiteX10" fmla="*/ 584981 w 1802829"/>
                <a:gd name="connsiteY10" fmla="*/ 378651 h 1768734"/>
                <a:gd name="connsiteX11" fmla="*/ 751430 w 1802829"/>
                <a:gd name="connsiteY11" fmla="*/ 199838 h 1768734"/>
                <a:gd name="connsiteX12" fmla="*/ 1028447 w 1802829"/>
                <a:gd name="connsiteY12" fmla="*/ 260949 h 1768734"/>
                <a:gd name="connsiteX13" fmla="*/ 719329 w 1802829"/>
                <a:gd name="connsiteY13" fmla="*/ 613819 h 1768734"/>
                <a:gd name="connsiteX14" fmla="*/ 695551 w 1802829"/>
                <a:gd name="connsiteY14" fmla="*/ 651389 h 1768734"/>
                <a:gd name="connsiteX15" fmla="*/ 688893 w 1802829"/>
                <a:gd name="connsiteY15" fmla="*/ 660900 h 1768734"/>
                <a:gd name="connsiteX16" fmla="*/ 464663 w 1802829"/>
                <a:gd name="connsiteY16" fmla="*/ 1057998 h 1768734"/>
                <a:gd name="connsiteX17" fmla="*/ 142704 w 1802829"/>
                <a:gd name="connsiteY17" fmla="*/ 871814 h 1768734"/>
                <a:gd name="connsiteX18" fmla="*/ 12756 w 1802829"/>
                <a:gd name="connsiteY18" fmla="*/ 906649 h 1768734"/>
                <a:gd name="connsiteX19" fmla="*/ 47591 w 1802829"/>
                <a:gd name="connsiteY19" fmla="*/ 1036598 h 1768734"/>
                <a:gd name="connsiteX20" fmla="*/ 453249 w 1802829"/>
                <a:gd name="connsiteY20" fmla="*/ 1270577 h 1768734"/>
                <a:gd name="connsiteX21" fmla="*/ 500806 w 1802829"/>
                <a:gd name="connsiteY21" fmla="*/ 1283417 h 1768734"/>
                <a:gd name="connsiteX22" fmla="*/ 525773 w 1802829"/>
                <a:gd name="connsiteY22" fmla="*/ 1280088 h 1768734"/>
                <a:gd name="connsiteX23" fmla="*/ 583555 w 1802829"/>
                <a:gd name="connsiteY23" fmla="*/ 1235147 h 1768734"/>
                <a:gd name="connsiteX24" fmla="*/ 778775 w 1802829"/>
                <a:gd name="connsiteY24" fmla="*/ 888221 h 1768734"/>
                <a:gd name="connsiteX25" fmla="*/ 1087893 w 1802829"/>
                <a:gd name="connsiteY25" fmla="*/ 1149783 h 1768734"/>
                <a:gd name="connsiteX26" fmla="*/ 1034868 w 1802829"/>
                <a:gd name="connsiteY26" fmla="*/ 1664346 h 1768734"/>
                <a:gd name="connsiteX27" fmla="*/ 1119706 w 1802829"/>
                <a:gd name="connsiteY27" fmla="*/ 1768728 h 1768734"/>
                <a:gd name="connsiteX28" fmla="*/ 1119756 w 1802829"/>
                <a:gd name="connsiteY28" fmla="*/ 1768733 h 1768734"/>
                <a:gd name="connsiteX29" fmla="*/ 1129743 w 1802829"/>
                <a:gd name="connsiteY29" fmla="*/ 1768733 h 1768734"/>
                <a:gd name="connsiteX30" fmla="*/ 1224856 w 1802829"/>
                <a:gd name="connsiteY30" fmla="*/ 1683369 h 1768734"/>
                <a:gd name="connsiteX31" fmla="*/ 1282400 w 1802829"/>
                <a:gd name="connsiteY31" fmla="*/ 1119584 h 1768734"/>
                <a:gd name="connsiteX32" fmla="*/ 1248873 w 1802829"/>
                <a:gd name="connsiteY32" fmla="*/ 1038262 h 1768734"/>
                <a:gd name="connsiteX33" fmla="*/ 987311 w 1802829"/>
                <a:gd name="connsiteY33" fmla="*/ 815459 h 1768734"/>
                <a:gd name="connsiteX34" fmla="*/ 1249824 w 1802829"/>
                <a:gd name="connsiteY34" fmla="*/ 515139 h 1768734"/>
                <a:gd name="connsiteX35" fmla="*/ 1241739 w 1802829"/>
                <a:gd name="connsiteY35" fmla="*/ 733424 h 1768734"/>
                <a:gd name="connsiteX36" fmla="*/ 1325677 w 1802829"/>
                <a:gd name="connsiteY36" fmla="*/ 830678 h 1768734"/>
                <a:gd name="connsiteX37" fmla="*/ 1690674 w 1802829"/>
                <a:gd name="connsiteY37" fmla="*/ 873954 h 1768734"/>
                <a:gd name="connsiteX38" fmla="*/ 1702088 w 1802829"/>
                <a:gd name="connsiteY38" fmla="*/ 873954 h 1768734"/>
                <a:gd name="connsiteX39" fmla="*/ 1802670 w 1802829"/>
                <a:gd name="connsiteY39" fmla="*/ 784310 h 1768734"/>
                <a:gd name="connsiteX40" fmla="*/ 1713026 w 1802829"/>
                <a:gd name="connsiteY40" fmla="*/ 683727 h 17687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1802829" h="1768734">
                  <a:moveTo>
                    <a:pt x="1713026" y="685154"/>
                  </a:moveTo>
                  <a:lnTo>
                    <a:pt x="1435057" y="652102"/>
                  </a:lnTo>
                  <a:lnTo>
                    <a:pt x="1447659" y="308743"/>
                  </a:lnTo>
                  <a:cubicBezTo>
                    <a:pt x="1448855" y="274657"/>
                    <a:pt x="1431709" y="242539"/>
                    <a:pt x="1402718" y="224568"/>
                  </a:cubicBezTo>
                  <a:lnTo>
                    <a:pt x="1226283" y="115187"/>
                  </a:lnTo>
                  <a:cubicBezTo>
                    <a:pt x="1217207" y="109514"/>
                    <a:pt x="1207239" y="105415"/>
                    <a:pt x="1196798" y="103060"/>
                  </a:cubicBezTo>
                  <a:lnTo>
                    <a:pt x="740492" y="2240"/>
                  </a:lnTo>
                  <a:cubicBezTo>
                    <a:pt x="707602" y="-5024"/>
                    <a:pt x="673325" y="5650"/>
                    <a:pt x="650372" y="30299"/>
                  </a:cubicBezTo>
                  <a:lnTo>
                    <a:pt x="445878" y="248822"/>
                  </a:lnTo>
                  <a:cubicBezTo>
                    <a:pt x="410028" y="287233"/>
                    <a:pt x="412103" y="347438"/>
                    <a:pt x="450515" y="383288"/>
                  </a:cubicBezTo>
                  <a:cubicBezTo>
                    <a:pt x="488926" y="419139"/>
                    <a:pt x="549131" y="417063"/>
                    <a:pt x="584981" y="378651"/>
                  </a:cubicBezTo>
                  <a:lnTo>
                    <a:pt x="751430" y="199838"/>
                  </a:lnTo>
                  <a:lnTo>
                    <a:pt x="1028447" y="260949"/>
                  </a:lnTo>
                  <a:lnTo>
                    <a:pt x="719329" y="613819"/>
                  </a:lnTo>
                  <a:cubicBezTo>
                    <a:pt x="709818" y="625266"/>
                    <a:pt x="701826" y="637895"/>
                    <a:pt x="695551" y="651389"/>
                  </a:cubicBezTo>
                  <a:cubicBezTo>
                    <a:pt x="693064" y="654364"/>
                    <a:pt x="690838" y="657545"/>
                    <a:pt x="688893" y="660900"/>
                  </a:cubicBezTo>
                  <a:lnTo>
                    <a:pt x="464663" y="1057998"/>
                  </a:lnTo>
                  <a:lnTo>
                    <a:pt x="142704" y="871814"/>
                  </a:lnTo>
                  <a:cubicBezTo>
                    <a:pt x="97201" y="845549"/>
                    <a:pt x="39021" y="861145"/>
                    <a:pt x="12756" y="906649"/>
                  </a:cubicBezTo>
                  <a:cubicBezTo>
                    <a:pt x="-13509" y="952154"/>
                    <a:pt x="2087" y="1010332"/>
                    <a:pt x="47591" y="1036598"/>
                  </a:cubicBezTo>
                  <a:lnTo>
                    <a:pt x="453249" y="1270577"/>
                  </a:lnTo>
                  <a:cubicBezTo>
                    <a:pt x="467669" y="1279032"/>
                    <a:pt x="484090" y="1283467"/>
                    <a:pt x="500806" y="1283417"/>
                  </a:cubicBezTo>
                  <a:cubicBezTo>
                    <a:pt x="509236" y="1283379"/>
                    <a:pt x="517627" y="1282259"/>
                    <a:pt x="525773" y="1280088"/>
                  </a:cubicBezTo>
                  <a:cubicBezTo>
                    <a:pt x="550258" y="1273416"/>
                    <a:pt x="571062" y="1257235"/>
                    <a:pt x="583555" y="1235147"/>
                  </a:cubicBezTo>
                  <a:lnTo>
                    <a:pt x="778775" y="888221"/>
                  </a:lnTo>
                  <a:lnTo>
                    <a:pt x="1087893" y="1149783"/>
                  </a:lnTo>
                  <a:lnTo>
                    <a:pt x="1034868" y="1664346"/>
                  </a:lnTo>
                  <a:cubicBezTo>
                    <a:pt x="1029470" y="1716599"/>
                    <a:pt x="1067453" y="1763330"/>
                    <a:pt x="1119706" y="1768728"/>
                  </a:cubicBezTo>
                  <a:cubicBezTo>
                    <a:pt x="1119723" y="1768730"/>
                    <a:pt x="1119740" y="1768730"/>
                    <a:pt x="1119756" y="1768733"/>
                  </a:cubicBezTo>
                  <a:lnTo>
                    <a:pt x="1129743" y="1768733"/>
                  </a:lnTo>
                  <a:cubicBezTo>
                    <a:pt x="1178691" y="1768990"/>
                    <a:pt x="1219839" y="1732057"/>
                    <a:pt x="1224856" y="1683369"/>
                  </a:cubicBezTo>
                  <a:lnTo>
                    <a:pt x="1282400" y="1119584"/>
                  </a:lnTo>
                  <a:cubicBezTo>
                    <a:pt x="1285182" y="1088627"/>
                    <a:pt x="1272665" y="1058262"/>
                    <a:pt x="1248873" y="1038262"/>
                  </a:cubicBezTo>
                  <a:lnTo>
                    <a:pt x="987311" y="815459"/>
                  </a:lnTo>
                  <a:lnTo>
                    <a:pt x="1249824" y="515139"/>
                  </a:lnTo>
                  <a:lnTo>
                    <a:pt x="1241739" y="733424"/>
                  </a:lnTo>
                  <a:cubicBezTo>
                    <a:pt x="1240291" y="782695"/>
                    <a:pt x="1276724" y="824907"/>
                    <a:pt x="1325677" y="830678"/>
                  </a:cubicBezTo>
                  <a:lnTo>
                    <a:pt x="1690674" y="873954"/>
                  </a:lnTo>
                  <a:lnTo>
                    <a:pt x="1702088" y="873954"/>
                  </a:lnTo>
                  <a:cubicBezTo>
                    <a:pt x="1754616" y="876974"/>
                    <a:pt x="1799650" y="836838"/>
                    <a:pt x="1802670" y="784310"/>
                  </a:cubicBezTo>
                  <a:cubicBezTo>
                    <a:pt x="1805690" y="731781"/>
                    <a:pt x="1765554" y="686747"/>
                    <a:pt x="1713026" y="683727"/>
                  </a:cubicBezTo>
                  <a:close/>
                </a:path>
              </a:pathLst>
            </a:custGeom>
            <a:solidFill>
              <a:schemeClr val="bg1"/>
            </a:solidFill>
            <a:ln w="2371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F691E879-EE8D-4BDF-9C31-34E674B31F75}"/>
                </a:ext>
              </a:extLst>
            </p:cNvPr>
            <p:cNvSpPr/>
            <p:nvPr/>
          </p:nvSpPr>
          <p:spPr>
            <a:xfrm>
              <a:off x="2899826" y="3726844"/>
              <a:ext cx="380453" cy="380453"/>
            </a:xfrm>
            <a:custGeom>
              <a:avLst/>
              <a:gdLst>
                <a:gd name="connsiteX0" fmla="*/ 380453 w 380453"/>
                <a:gd name="connsiteY0" fmla="*/ 190227 h 380453"/>
                <a:gd name="connsiteX1" fmla="*/ 190227 w 380453"/>
                <a:gd name="connsiteY1" fmla="*/ 380453 h 380453"/>
                <a:gd name="connsiteX2" fmla="*/ 0 w 380453"/>
                <a:gd name="connsiteY2" fmla="*/ 190227 h 380453"/>
                <a:gd name="connsiteX3" fmla="*/ 190227 w 380453"/>
                <a:gd name="connsiteY3" fmla="*/ 0 h 380453"/>
                <a:gd name="connsiteX4" fmla="*/ 380453 w 380453"/>
                <a:gd name="connsiteY4" fmla="*/ 190227 h 3804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0453" h="380453">
                  <a:moveTo>
                    <a:pt x="380453" y="190227"/>
                  </a:moveTo>
                  <a:cubicBezTo>
                    <a:pt x="380453" y="295286"/>
                    <a:pt x="295286" y="380453"/>
                    <a:pt x="190227" y="380453"/>
                  </a:cubicBezTo>
                  <a:cubicBezTo>
                    <a:pt x="85167" y="380453"/>
                    <a:pt x="0" y="295286"/>
                    <a:pt x="0" y="190227"/>
                  </a:cubicBezTo>
                  <a:cubicBezTo>
                    <a:pt x="0" y="85167"/>
                    <a:pt x="85167" y="0"/>
                    <a:pt x="190227" y="0"/>
                  </a:cubicBezTo>
                  <a:cubicBezTo>
                    <a:pt x="295286" y="0"/>
                    <a:pt x="380453" y="85167"/>
                    <a:pt x="380453" y="190227"/>
                  </a:cubicBezTo>
                  <a:close/>
                </a:path>
              </a:pathLst>
            </a:custGeom>
            <a:solidFill>
              <a:schemeClr val="bg1"/>
            </a:solidFill>
            <a:ln w="2371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2926CBDE-123A-48F8-8495-F1395557448E}"/>
                </a:ext>
              </a:extLst>
            </p:cNvPr>
            <p:cNvSpPr/>
            <p:nvPr/>
          </p:nvSpPr>
          <p:spPr>
            <a:xfrm>
              <a:off x="2519372" y="2109918"/>
              <a:ext cx="380453" cy="380453"/>
            </a:xfrm>
            <a:custGeom>
              <a:avLst/>
              <a:gdLst>
                <a:gd name="connsiteX0" fmla="*/ 380453 w 380453"/>
                <a:gd name="connsiteY0" fmla="*/ 190227 h 380453"/>
                <a:gd name="connsiteX1" fmla="*/ 190227 w 380453"/>
                <a:gd name="connsiteY1" fmla="*/ 380453 h 380453"/>
                <a:gd name="connsiteX2" fmla="*/ 0 w 380453"/>
                <a:gd name="connsiteY2" fmla="*/ 190227 h 380453"/>
                <a:gd name="connsiteX3" fmla="*/ 190227 w 380453"/>
                <a:gd name="connsiteY3" fmla="*/ 0 h 380453"/>
                <a:gd name="connsiteX4" fmla="*/ 380453 w 380453"/>
                <a:gd name="connsiteY4" fmla="*/ 190227 h 3804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0453" h="380453">
                  <a:moveTo>
                    <a:pt x="380453" y="190227"/>
                  </a:moveTo>
                  <a:cubicBezTo>
                    <a:pt x="380453" y="295286"/>
                    <a:pt x="295286" y="380453"/>
                    <a:pt x="190227" y="380453"/>
                  </a:cubicBezTo>
                  <a:cubicBezTo>
                    <a:pt x="85167" y="380453"/>
                    <a:pt x="0" y="295286"/>
                    <a:pt x="0" y="190227"/>
                  </a:cubicBezTo>
                  <a:cubicBezTo>
                    <a:pt x="0" y="85167"/>
                    <a:pt x="85167" y="0"/>
                    <a:pt x="190227" y="0"/>
                  </a:cubicBezTo>
                  <a:cubicBezTo>
                    <a:pt x="295286" y="0"/>
                    <a:pt x="380453" y="85167"/>
                    <a:pt x="380453" y="190227"/>
                  </a:cubicBezTo>
                  <a:close/>
                </a:path>
              </a:pathLst>
            </a:custGeom>
            <a:solidFill>
              <a:schemeClr val="bg1"/>
            </a:solidFill>
            <a:ln w="2371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47" name="Graphic 33" descr="Tennis">
            <a:extLst>
              <a:ext uri="{FF2B5EF4-FFF2-40B4-BE49-F238E27FC236}">
                <a16:creationId xmlns:a16="http://schemas.microsoft.com/office/drawing/2014/main" id="{5D4F4FC3-FF72-46BA-AD35-0FA450A38CF9}"/>
              </a:ext>
            </a:extLst>
          </p:cNvPr>
          <p:cNvGrpSpPr/>
          <p:nvPr/>
        </p:nvGrpSpPr>
        <p:grpSpPr>
          <a:xfrm>
            <a:off x="4083772" y="1379011"/>
            <a:ext cx="1199120" cy="1308447"/>
            <a:chOff x="4083772" y="1379011"/>
            <a:chExt cx="1199120" cy="1308447"/>
          </a:xfrm>
          <a:solidFill>
            <a:srgbClr val="FFFF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54A3532E-0429-49BE-8CB1-8333948729A5}"/>
                </a:ext>
              </a:extLst>
            </p:cNvPr>
            <p:cNvSpPr/>
            <p:nvPr/>
          </p:nvSpPr>
          <p:spPr>
            <a:xfrm>
              <a:off x="4083772" y="1592054"/>
              <a:ext cx="1199120" cy="1095403"/>
            </a:xfrm>
            <a:custGeom>
              <a:avLst/>
              <a:gdLst>
                <a:gd name="connsiteX0" fmla="*/ 1159760 w 1199120"/>
                <a:gd name="connsiteY0" fmla="*/ 39517 h 1095403"/>
                <a:gd name="connsiteX1" fmla="*/ 943714 w 1199120"/>
                <a:gd name="connsiteY1" fmla="*/ 48646 h 1095403"/>
                <a:gd name="connsiteX2" fmla="*/ 895028 w 1199120"/>
                <a:gd name="connsiteY2" fmla="*/ 182534 h 1095403"/>
                <a:gd name="connsiteX3" fmla="*/ 863078 w 1199120"/>
                <a:gd name="connsiteY3" fmla="*/ 313378 h 1095403"/>
                <a:gd name="connsiteX4" fmla="*/ 863078 w 1199120"/>
                <a:gd name="connsiteY4" fmla="*/ 313378 h 1095403"/>
                <a:gd name="connsiteX5" fmla="*/ 799177 w 1199120"/>
                <a:gd name="connsiteY5" fmla="*/ 380322 h 1095403"/>
                <a:gd name="connsiteX6" fmla="*/ 653117 w 1199120"/>
                <a:gd name="connsiteY6" fmla="*/ 331636 h 1095403"/>
                <a:gd name="connsiteX7" fmla="*/ 570959 w 1199120"/>
                <a:gd name="connsiteY7" fmla="*/ 142976 h 1095403"/>
                <a:gd name="connsiteX8" fmla="*/ 563352 w 1199120"/>
                <a:gd name="connsiteY8" fmla="*/ 126240 h 1095403"/>
                <a:gd name="connsiteX9" fmla="*/ 563352 w 1199120"/>
                <a:gd name="connsiteY9" fmla="*/ 126240 h 1095403"/>
                <a:gd name="connsiteX10" fmla="*/ 563352 w 1199120"/>
                <a:gd name="connsiteY10" fmla="*/ 126240 h 1095403"/>
                <a:gd name="connsiteX11" fmla="*/ 456850 w 1199120"/>
                <a:gd name="connsiteY11" fmla="*/ 62339 h 1095403"/>
                <a:gd name="connsiteX12" fmla="*/ 405121 w 1199120"/>
                <a:gd name="connsiteY12" fmla="*/ 74511 h 1095403"/>
                <a:gd name="connsiteX13" fmla="*/ 405121 w 1199120"/>
                <a:gd name="connsiteY13" fmla="*/ 74511 h 1095403"/>
                <a:gd name="connsiteX14" fmla="*/ 192118 w 1199120"/>
                <a:gd name="connsiteY14" fmla="*/ 158191 h 1095403"/>
                <a:gd name="connsiteX15" fmla="*/ 158646 w 1199120"/>
                <a:gd name="connsiteY15" fmla="*/ 191662 h 1095403"/>
                <a:gd name="connsiteX16" fmla="*/ 82574 w 1199120"/>
                <a:gd name="connsiteY16" fmla="*/ 374236 h 1095403"/>
                <a:gd name="connsiteX17" fmla="*/ 116046 w 1199120"/>
                <a:gd name="connsiteY17" fmla="*/ 453352 h 1095403"/>
                <a:gd name="connsiteX18" fmla="*/ 138867 w 1199120"/>
                <a:gd name="connsiteY18" fmla="*/ 457916 h 1095403"/>
                <a:gd name="connsiteX19" fmla="*/ 195161 w 1199120"/>
                <a:gd name="connsiteY19" fmla="*/ 419880 h 1095403"/>
                <a:gd name="connsiteX20" fmla="*/ 260583 w 1199120"/>
                <a:gd name="connsiteY20" fmla="*/ 261649 h 1095403"/>
                <a:gd name="connsiteX21" fmla="*/ 324484 w 1199120"/>
                <a:gd name="connsiteY21" fmla="*/ 237306 h 1095403"/>
                <a:gd name="connsiteX22" fmla="*/ 219504 w 1199120"/>
                <a:gd name="connsiteY22" fmla="*/ 750035 h 1095403"/>
                <a:gd name="connsiteX23" fmla="*/ 14108 w 1199120"/>
                <a:gd name="connsiteY23" fmla="*/ 996510 h 1095403"/>
                <a:gd name="connsiteX24" fmla="*/ 21716 w 1199120"/>
                <a:gd name="connsiteY24" fmla="*/ 1081711 h 1095403"/>
                <a:gd name="connsiteX25" fmla="*/ 59752 w 1199120"/>
                <a:gd name="connsiteY25" fmla="*/ 1095404 h 1095403"/>
                <a:gd name="connsiteX26" fmla="*/ 106917 w 1199120"/>
                <a:gd name="connsiteY26" fmla="*/ 1072582 h 1095403"/>
                <a:gd name="connsiteX27" fmla="*/ 319920 w 1199120"/>
                <a:gd name="connsiteY27" fmla="*/ 813936 h 1095403"/>
                <a:gd name="connsiteX28" fmla="*/ 332091 w 1199120"/>
                <a:gd name="connsiteY28" fmla="*/ 788071 h 1095403"/>
                <a:gd name="connsiteX29" fmla="*/ 368606 w 1199120"/>
                <a:gd name="connsiteY29" fmla="*/ 611583 h 1095403"/>
                <a:gd name="connsiteX30" fmla="*/ 532923 w 1199120"/>
                <a:gd name="connsiteY30" fmla="*/ 730256 h 1095403"/>
                <a:gd name="connsiteX31" fmla="*/ 532923 w 1199120"/>
                <a:gd name="connsiteY31" fmla="*/ 1034546 h 1095403"/>
                <a:gd name="connsiteX32" fmla="*/ 593781 w 1199120"/>
                <a:gd name="connsiteY32" fmla="*/ 1095404 h 1095403"/>
                <a:gd name="connsiteX33" fmla="*/ 654639 w 1199120"/>
                <a:gd name="connsiteY33" fmla="*/ 1034546 h 1095403"/>
                <a:gd name="connsiteX34" fmla="*/ 654639 w 1199120"/>
                <a:gd name="connsiteY34" fmla="*/ 699827 h 1095403"/>
                <a:gd name="connsiteX35" fmla="*/ 630296 w 1199120"/>
                <a:gd name="connsiteY35" fmla="*/ 651140 h 1095403"/>
                <a:gd name="connsiteX36" fmla="*/ 482715 w 1199120"/>
                <a:gd name="connsiteY36" fmla="*/ 543117 h 1095403"/>
                <a:gd name="connsiteX37" fmla="*/ 523794 w 1199120"/>
                <a:gd name="connsiteY37" fmla="*/ 337722 h 1095403"/>
                <a:gd name="connsiteX38" fmla="*/ 552702 w 1199120"/>
                <a:gd name="connsiteY38" fmla="*/ 404665 h 1095403"/>
                <a:gd name="connsiteX39" fmla="*/ 589217 w 1199120"/>
                <a:gd name="connsiteY39" fmla="*/ 438137 h 1095403"/>
                <a:gd name="connsiteX40" fmla="*/ 771791 w 1199120"/>
                <a:gd name="connsiteY40" fmla="*/ 498995 h 1095403"/>
                <a:gd name="connsiteX41" fmla="*/ 791569 w 1199120"/>
                <a:gd name="connsiteY41" fmla="*/ 502038 h 1095403"/>
                <a:gd name="connsiteX42" fmla="*/ 849385 w 1199120"/>
                <a:gd name="connsiteY42" fmla="*/ 460959 h 1095403"/>
                <a:gd name="connsiteX43" fmla="*/ 826563 w 1199120"/>
                <a:gd name="connsiteY43" fmla="*/ 392494 h 1095403"/>
                <a:gd name="connsiteX44" fmla="*/ 884378 w 1199120"/>
                <a:gd name="connsiteY44" fmla="*/ 334679 h 1095403"/>
                <a:gd name="connsiteX45" fmla="*/ 884378 w 1199120"/>
                <a:gd name="connsiteY45" fmla="*/ 334679 h 1095403"/>
                <a:gd name="connsiteX46" fmla="*/ 1015223 w 1199120"/>
                <a:gd name="connsiteY46" fmla="*/ 302728 h 1095403"/>
                <a:gd name="connsiteX47" fmla="*/ 1149110 w 1199120"/>
                <a:gd name="connsiteY47" fmla="*/ 254042 h 1095403"/>
                <a:gd name="connsiteX48" fmla="*/ 1159760 w 1199120"/>
                <a:gd name="connsiteY48" fmla="*/ 39517 h 1095403"/>
                <a:gd name="connsiteX49" fmla="*/ 1127810 w 1199120"/>
                <a:gd name="connsiteY49" fmla="*/ 234263 h 1095403"/>
                <a:gd name="connsiteX50" fmla="*/ 955886 w 1199120"/>
                <a:gd name="connsiteY50" fmla="*/ 243392 h 1095403"/>
                <a:gd name="connsiteX51" fmla="*/ 965015 w 1199120"/>
                <a:gd name="connsiteY51" fmla="*/ 71468 h 1095403"/>
                <a:gd name="connsiteX52" fmla="*/ 1136939 w 1199120"/>
                <a:gd name="connsiteY52" fmla="*/ 62339 h 1095403"/>
                <a:gd name="connsiteX53" fmla="*/ 1127810 w 1199120"/>
                <a:gd name="connsiteY53" fmla="*/ 234263 h 10954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</a:cxnLst>
              <a:rect l="l" t="t" r="r" b="b"/>
              <a:pathLst>
                <a:path w="1199120" h="1095403">
                  <a:moveTo>
                    <a:pt x="1159760" y="39517"/>
                  </a:moveTo>
                  <a:cubicBezTo>
                    <a:pt x="1101945" y="-16776"/>
                    <a:pt x="1006094" y="-12212"/>
                    <a:pt x="943714" y="48646"/>
                  </a:cubicBezTo>
                  <a:cubicBezTo>
                    <a:pt x="905678" y="86682"/>
                    <a:pt x="891985" y="136890"/>
                    <a:pt x="895028" y="182534"/>
                  </a:cubicBezTo>
                  <a:cubicBezTo>
                    <a:pt x="898071" y="217527"/>
                    <a:pt x="890464" y="285992"/>
                    <a:pt x="863078" y="313378"/>
                  </a:cubicBezTo>
                  <a:lnTo>
                    <a:pt x="863078" y="313378"/>
                  </a:lnTo>
                  <a:lnTo>
                    <a:pt x="799177" y="380322"/>
                  </a:lnTo>
                  <a:lnTo>
                    <a:pt x="653117" y="331636"/>
                  </a:lnTo>
                  <a:lnTo>
                    <a:pt x="570959" y="142976"/>
                  </a:lnTo>
                  <a:cubicBezTo>
                    <a:pt x="569438" y="136890"/>
                    <a:pt x="566395" y="130804"/>
                    <a:pt x="563352" y="126240"/>
                  </a:cubicBezTo>
                  <a:lnTo>
                    <a:pt x="563352" y="126240"/>
                  </a:lnTo>
                  <a:lnTo>
                    <a:pt x="563352" y="126240"/>
                  </a:lnTo>
                  <a:cubicBezTo>
                    <a:pt x="542052" y="88204"/>
                    <a:pt x="502494" y="62339"/>
                    <a:pt x="456850" y="62339"/>
                  </a:cubicBezTo>
                  <a:cubicBezTo>
                    <a:pt x="438593" y="62339"/>
                    <a:pt x="420336" y="66904"/>
                    <a:pt x="405121" y="74511"/>
                  </a:cubicBezTo>
                  <a:lnTo>
                    <a:pt x="405121" y="74511"/>
                  </a:lnTo>
                  <a:lnTo>
                    <a:pt x="192118" y="158191"/>
                  </a:lnTo>
                  <a:cubicBezTo>
                    <a:pt x="176904" y="164276"/>
                    <a:pt x="164732" y="176448"/>
                    <a:pt x="158646" y="191662"/>
                  </a:cubicBezTo>
                  <a:lnTo>
                    <a:pt x="82574" y="374236"/>
                  </a:lnTo>
                  <a:cubicBezTo>
                    <a:pt x="70402" y="404665"/>
                    <a:pt x="84095" y="441180"/>
                    <a:pt x="116046" y="453352"/>
                  </a:cubicBezTo>
                  <a:cubicBezTo>
                    <a:pt x="123653" y="456395"/>
                    <a:pt x="131260" y="457916"/>
                    <a:pt x="138867" y="457916"/>
                  </a:cubicBezTo>
                  <a:cubicBezTo>
                    <a:pt x="163211" y="457916"/>
                    <a:pt x="186032" y="444223"/>
                    <a:pt x="195161" y="419880"/>
                  </a:cubicBezTo>
                  <a:lnTo>
                    <a:pt x="260583" y="261649"/>
                  </a:lnTo>
                  <a:lnTo>
                    <a:pt x="324484" y="237306"/>
                  </a:lnTo>
                  <a:lnTo>
                    <a:pt x="219504" y="750035"/>
                  </a:lnTo>
                  <a:lnTo>
                    <a:pt x="14108" y="996510"/>
                  </a:lnTo>
                  <a:cubicBezTo>
                    <a:pt x="-7192" y="1022374"/>
                    <a:pt x="-4149" y="1060410"/>
                    <a:pt x="21716" y="1081711"/>
                  </a:cubicBezTo>
                  <a:cubicBezTo>
                    <a:pt x="32366" y="1090839"/>
                    <a:pt x="46059" y="1095404"/>
                    <a:pt x="59752" y="1095404"/>
                  </a:cubicBezTo>
                  <a:cubicBezTo>
                    <a:pt x="78009" y="1095404"/>
                    <a:pt x="94745" y="1087797"/>
                    <a:pt x="106917" y="1072582"/>
                  </a:cubicBezTo>
                  <a:lnTo>
                    <a:pt x="319920" y="813936"/>
                  </a:lnTo>
                  <a:cubicBezTo>
                    <a:pt x="326006" y="806328"/>
                    <a:pt x="330570" y="797200"/>
                    <a:pt x="332091" y="788071"/>
                  </a:cubicBezTo>
                  <a:lnTo>
                    <a:pt x="368606" y="611583"/>
                  </a:lnTo>
                  <a:lnTo>
                    <a:pt x="532923" y="730256"/>
                  </a:lnTo>
                  <a:lnTo>
                    <a:pt x="532923" y="1034546"/>
                  </a:lnTo>
                  <a:cubicBezTo>
                    <a:pt x="532923" y="1068018"/>
                    <a:pt x="560309" y="1095404"/>
                    <a:pt x="593781" y="1095404"/>
                  </a:cubicBezTo>
                  <a:cubicBezTo>
                    <a:pt x="627253" y="1095404"/>
                    <a:pt x="654639" y="1068018"/>
                    <a:pt x="654639" y="1034546"/>
                  </a:cubicBezTo>
                  <a:lnTo>
                    <a:pt x="654639" y="699827"/>
                  </a:lnTo>
                  <a:cubicBezTo>
                    <a:pt x="654639" y="680048"/>
                    <a:pt x="645510" y="661791"/>
                    <a:pt x="630296" y="651140"/>
                  </a:cubicBezTo>
                  <a:lnTo>
                    <a:pt x="482715" y="543117"/>
                  </a:lnTo>
                  <a:lnTo>
                    <a:pt x="523794" y="337722"/>
                  </a:lnTo>
                  <a:lnTo>
                    <a:pt x="552702" y="404665"/>
                  </a:lnTo>
                  <a:cubicBezTo>
                    <a:pt x="560309" y="419880"/>
                    <a:pt x="572481" y="432052"/>
                    <a:pt x="589217" y="438137"/>
                  </a:cubicBezTo>
                  <a:lnTo>
                    <a:pt x="771791" y="498995"/>
                  </a:lnTo>
                  <a:cubicBezTo>
                    <a:pt x="777876" y="500517"/>
                    <a:pt x="783962" y="502038"/>
                    <a:pt x="791569" y="502038"/>
                  </a:cubicBezTo>
                  <a:cubicBezTo>
                    <a:pt x="817434" y="502038"/>
                    <a:pt x="840256" y="485302"/>
                    <a:pt x="849385" y="460959"/>
                  </a:cubicBezTo>
                  <a:cubicBezTo>
                    <a:pt x="858513" y="435094"/>
                    <a:pt x="847863" y="407708"/>
                    <a:pt x="826563" y="392494"/>
                  </a:cubicBezTo>
                  <a:lnTo>
                    <a:pt x="884378" y="334679"/>
                  </a:lnTo>
                  <a:lnTo>
                    <a:pt x="884378" y="334679"/>
                  </a:lnTo>
                  <a:cubicBezTo>
                    <a:pt x="911764" y="307293"/>
                    <a:pt x="980229" y="299685"/>
                    <a:pt x="1015223" y="302728"/>
                  </a:cubicBezTo>
                  <a:cubicBezTo>
                    <a:pt x="1062388" y="307293"/>
                    <a:pt x="1112595" y="292078"/>
                    <a:pt x="1149110" y="254042"/>
                  </a:cubicBezTo>
                  <a:cubicBezTo>
                    <a:pt x="1211490" y="193184"/>
                    <a:pt x="1216054" y="97333"/>
                    <a:pt x="1159760" y="39517"/>
                  </a:cubicBezTo>
                  <a:close/>
                  <a:moveTo>
                    <a:pt x="1127810" y="234263"/>
                  </a:moveTo>
                  <a:cubicBezTo>
                    <a:pt x="1077602" y="284471"/>
                    <a:pt x="1001530" y="289035"/>
                    <a:pt x="955886" y="243392"/>
                  </a:cubicBezTo>
                  <a:cubicBezTo>
                    <a:pt x="911764" y="197748"/>
                    <a:pt x="914807" y="120154"/>
                    <a:pt x="965015" y="71468"/>
                  </a:cubicBezTo>
                  <a:cubicBezTo>
                    <a:pt x="1015223" y="21260"/>
                    <a:pt x="1091295" y="16696"/>
                    <a:pt x="1136939" y="62339"/>
                  </a:cubicBezTo>
                  <a:cubicBezTo>
                    <a:pt x="1182582" y="106461"/>
                    <a:pt x="1178018" y="184055"/>
                    <a:pt x="1127810" y="234263"/>
                  </a:cubicBezTo>
                  <a:close/>
                </a:path>
              </a:pathLst>
            </a:custGeom>
            <a:solidFill>
              <a:schemeClr val="bg1"/>
            </a:solidFill>
            <a:ln w="1518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FA5746DD-8E75-475E-9682-11EA66712A5F}"/>
                </a:ext>
              </a:extLst>
            </p:cNvPr>
            <p:cNvSpPr/>
            <p:nvPr/>
          </p:nvSpPr>
          <p:spPr>
            <a:xfrm>
              <a:off x="4464550" y="1379011"/>
              <a:ext cx="243432" cy="243432"/>
            </a:xfrm>
            <a:custGeom>
              <a:avLst/>
              <a:gdLst>
                <a:gd name="connsiteX0" fmla="*/ 243432 w 243432"/>
                <a:gd name="connsiteY0" fmla="*/ 121716 h 243432"/>
                <a:gd name="connsiteX1" fmla="*/ 121716 w 243432"/>
                <a:gd name="connsiteY1" fmla="*/ 243432 h 243432"/>
                <a:gd name="connsiteX2" fmla="*/ 0 w 243432"/>
                <a:gd name="connsiteY2" fmla="*/ 121716 h 243432"/>
                <a:gd name="connsiteX3" fmla="*/ 121716 w 243432"/>
                <a:gd name="connsiteY3" fmla="*/ 0 h 243432"/>
                <a:gd name="connsiteX4" fmla="*/ 243432 w 243432"/>
                <a:gd name="connsiteY4" fmla="*/ 121716 h 243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3432" h="243432">
                  <a:moveTo>
                    <a:pt x="243432" y="121716"/>
                  </a:moveTo>
                  <a:cubicBezTo>
                    <a:pt x="243432" y="188938"/>
                    <a:pt x="188938" y="243432"/>
                    <a:pt x="121716" y="243432"/>
                  </a:cubicBezTo>
                  <a:cubicBezTo>
                    <a:pt x="54494" y="243432"/>
                    <a:pt x="0" y="188938"/>
                    <a:pt x="0" y="121716"/>
                  </a:cubicBezTo>
                  <a:cubicBezTo>
                    <a:pt x="0" y="54494"/>
                    <a:pt x="54494" y="0"/>
                    <a:pt x="121716" y="0"/>
                  </a:cubicBezTo>
                  <a:cubicBezTo>
                    <a:pt x="188938" y="0"/>
                    <a:pt x="243432" y="54494"/>
                    <a:pt x="243432" y="121716"/>
                  </a:cubicBezTo>
                  <a:close/>
                </a:path>
              </a:pathLst>
            </a:custGeom>
            <a:solidFill>
              <a:schemeClr val="bg1"/>
            </a:solidFill>
            <a:ln w="1518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454A53B5-6171-4052-8B6B-3C023B104D9C}"/>
                </a:ext>
              </a:extLst>
            </p:cNvPr>
            <p:cNvSpPr/>
            <p:nvPr/>
          </p:nvSpPr>
          <p:spPr>
            <a:xfrm>
              <a:off x="5114209" y="2139736"/>
              <a:ext cx="91287" cy="91287"/>
            </a:xfrm>
            <a:custGeom>
              <a:avLst/>
              <a:gdLst>
                <a:gd name="connsiteX0" fmla="*/ 91287 w 91287"/>
                <a:gd name="connsiteY0" fmla="*/ 45644 h 91287"/>
                <a:gd name="connsiteX1" fmla="*/ 45644 w 91287"/>
                <a:gd name="connsiteY1" fmla="*/ 91287 h 91287"/>
                <a:gd name="connsiteX2" fmla="*/ 0 w 91287"/>
                <a:gd name="connsiteY2" fmla="*/ 45644 h 91287"/>
                <a:gd name="connsiteX3" fmla="*/ 45644 w 91287"/>
                <a:gd name="connsiteY3" fmla="*/ 0 h 91287"/>
                <a:gd name="connsiteX4" fmla="*/ 91287 w 91287"/>
                <a:gd name="connsiteY4" fmla="*/ 45644 h 91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287" h="91287">
                  <a:moveTo>
                    <a:pt x="91287" y="45644"/>
                  </a:moveTo>
                  <a:cubicBezTo>
                    <a:pt x="91287" y="70852"/>
                    <a:pt x="70852" y="91287"/>
                    <a:pt x="45644" y="91287"/>
                  </a:cubicBezTo>
                  <a:cubicBezTo>
                    <a:pt x="20435" y="91287"/>
                    <a:pt x="0" y="70852"/>
                    <a:pt x="0" y="45644"/>
                  </a:cubicBezTo>
                  <a:cubicBezTo>
                    <a:pt x="0" y="20435"/>
                    <a:pt x="20435" y="0"/>
                    <a:pt x="45644" y="0"/>
                  </a:cubicBezTo>
                  <a:cubicBezTo>
                    <a:pt x="70852" y="0"/>
                    <a:pt x="91287" y="20435"/>
                    <a:pt x="91287" y="45644"/>
                  </a:cubicBezTo>
                  <a:close/>
                </a:path>
              </a:pathLst>
            </a:custGeom>
            <a:solidFill>
              <a:schemeClr val="bg1"/>
            </a:solidFill>
            <a:ln w="1518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51" name="Graphic 34" descr="Cycling">
            <a:extLst>
              <a:ext uri="{FF2B5EF4-FFF2-40B4-BE49-F238E27FC236}">
                <a16:creationId xmlns:a16="http://schemas.microsoft.com/office/drawing/2014/main" id="{2E62E672-EE7B-4844-9D3A-22384D665F1F}"/>
              </a:ext>
            </a:extLst>
          </p:cNvPr>
          <p:cNvGrpSpPr/>
          <p:nvPr/>
        </p:nvGrpSpPr>
        <p:grpSpPr>
          <a:xfrm>
            <a:off x="5890821" y="2013916"/>
            <a:ext cx="969345" cy="934725"/>
            <a:chOff x="5890821" y="2013916"/>
            <a:chExt cx="969345" cy="934725"/>
          </a:xfrm>
          <a:solidFill>
            <a:srgbClr val="FFFF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3EEF8E8A-DD29-41FF-947D-CA6245C895FB}"/>
                </a:ext>
              </a:extLst>
            </p:cNvPr>
            <p:cNvSpPr/>
            <p:nvPr/>
          </p:nvSpPr>
          <p:spPr>
            <a:xfrm>
              <a:off x="6410113" y="2013916"/>
              <a:ext cx="184637" cy="184637"/>
            </a:xfrm>
            <a:custGeom>
              <a:avLst/>
              <a:gdLst>
                <a:gd name="connsiteX0" fmla="*/ 184637 w 184637"/>
                <a:gd name="connsiteY0" fmla="*/ 92319 h 184637"/>
                <a:gd name="connsiteX1" fmla="*/ 92319 w 184637"/>
                <a:gd name="connsiteY1" fmla="*/ 184637 h 184637"/>
                <a:gd name="connsiteX2" fmla="*/ 0 w 184637"/>
                <a:gd name="connsiteY2" fmla="*/ 92319 h 184637"/>
                <a:gd name="connsiteX3" fmla="*/ 92319 w 184637"/>
                <a:gd name="connsiteY3" fmla="*/ 0 h 184637"/>
                <a:gd name="connsiteX4" fmla="*/ 184637 w 184637"/>
                <a:gd name="connsiteY4" fmla="*/ 92319 h 1846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4637" h="184637">
                  <a:moveTo>
                    <a:pt x="184637" y="92319"/>
                  </a:moveTo>
                  <a:cubicBezTo>
                    <a:pt x="184637" y="143305"/>
                    <a:pt x="143305" y="184637"/>
                    <a:pt x="92319" y="184637"/>
                  </a:cubicBezTo>
                  <a:cubicBezTo>
                    <a:pt x="41332" y="184637"/>
                    <a:pt x="0" y="143305"/>
                    <a:pt x="0" y="92319"/>
                  </a:cubicBezTo>
                  <a:cubicBezTo>
                    <a:pt x="0" y="41332"/>
                    <a:pt x="41332" y="0"/>
                    <a:pt x="92319" y="0"/>
                  </a:cubicBezTo>
                  <a:cubicBezTo>
                    <a:pt x="143305" y="0"/>
                    <a:pt x="184637" y="41332"/>
                    <a:pt x="184637" y="92319"/>
                  </a:cubicBezTo>
                  <a:close/>
                </a:path>
              </a:pathLst>
            </a:custGeom>
            <a:solidFill>
              <a:schemeClr val="bg1"/>
            </a:solidFill>
            <a:ln w="115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741B1E79-733E-4C54-960D-262370044115}"/>
                </a:ext>
              </a:extLst>
            </p:cNvPr>
            <p:cNvSpPr/>
            <p:nvPr/>
          </p:nvSpPr>
          <p:spPr>
            <a:xfrm>
              <a:off x="5890821" y="2556288"/>
              <a:ext cx="392353" cy="392353"/>
            </a:xfrm>
            <a:custGeom>
              <a:avLst/>
              <a:gdLst>
                <a:gd name="connsiteX0" fmla="*/ 196177 w 392353"/>
                <a:gd name="connsiteY0" fmla="*/ 0 h 392353"/>
                <a:gd name="connsiteX1" fmla="*/ 0 w 392353"/>
                <a:gd name="connsiteY1" fmla="*/ 196177 h 392353"/>
                <a:gd name="connsiteX2" fmla="*/ 196177 w 392353"/>
                <a:gd name="connsiteY2" fmla="*/ 392354 h 392353"/>
                <a:gd name="connsiteX3" fmla="*/ 392354 w 392353"/>
                <a:gd name="connsiteY3" fmla="*/ 196177 h 392353"/>
                <a:gd name="connsiteX4" fmla="*/ 196177 w 392353"/>
                <a:gd name="connsiteY4" fmla="*/ 0 h 392353"/>
                <a:gd name="connsiteX5" fmla="*/ 196177 w 392353"/>
                <a:gd name="connsiteY5" fmla="*/ 346195 h 392353"/>
                <a:gd name="connsiteX6" fmla="*/ 46159 w 392353"/>
                <a:gd name="connsiteY6" fmla="*/ 196177 h 392353"/>
                <a:gd name="connsiteX7" fmla="*/ 196177 w 392353"/>
                <a:gd name="connsiteY7" fmla="*/ 46159 h 392353"/>
                <a:gd name="connsiteX8" fmla="*/ 346195 w 392353"/>
                <a:gd name="connsiteY8" fmla="*/ 196177 h 392353"/>
                <a:gd name="connsiteX9" fmla="*/ 196177 w 392353"/>
                <a:gd name="connsiteY9" fmla="*/ 346195 h 3923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92353" h="392353">
                  <a:moveTo>
                    <a:pt x="196177" y="0"/>
                  </a:moveTo>
                  <a:cubicBezTo>
                    <a:pt x="87703" y="0"/>
                    <a:pt x="0" y="87703"/>
                    <a:pt x="0" y="196177"/>
                  </a:cubicBezTo>
                  <a:cubicBezTo>
                    <a:pt x="0" y="304651"/>
                    <a:pt x="87703" y="392354"/>
                    <a:pt x="196177" y="392354"/>
                  </a:cubicBezTo>
                  <a:cubicBezTo>
                    <a:pt x="304651" y="392354"/>
                    <a:pt x="392354" y="304651"/>
                    <a:pt x="392354" y="196177"/>
                  </a:cubicBezTo>
                  <a:cubicBezTo>
                    <a:pt x="392354" y="87703"/>
                    <a:pt x="304651" y="0"/>
                    <a:pt x="196177" y="0"/>
                  </a:cubicBezTo>
                  <a:close/>
                  <a:moveTo>
                    <a:pt x="196177" y="346195"/>
                  </a:moveTo>
                  <a:cubicBezTo>
                    <a:pt x="113090" y="346195"/>
                    <a:pt x="46159" y="279264"/>
                    <a:pt x="46159" y="196177"/>
                  </a:cubicBezTo>
                  <a:cubicBezTo>
                    <a:pt x="46159" y="113090"/>
                    <a:pt x="113090" y="46159"/>
                    <a:pt x="196177" y="46159"/>
                  </a:cubicBezTo>
                  <a:cubicBezTo>
                    <a:pt x="279264" y="46159"/>
                    <a:pt x="346195" y="113090"/>
                    <a:pt x="346195" y="196177"/>
                  </a:cubicBezTo>
                  <a:cubicBezTo>
                    <a:pt x="346195" y="279264"/>
                    <a:pt x="279264" y="346195"/>
                    <a:pt x="196177" y="346195"/>
                  </a:cubicBezTo>
                  <a:close/>
                </a:path>
              </a:pathLst>
            </a:custGeom>
            <a:solidFill>
              <a:schemeClr val="bg1"/>
            </a:solidFill>
            <a:ln w="115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0B26B0F1-4318-4A0B-B5EF-5B851A02A839}"/>
                </a:ext>
              </a:extLst>
            </p:cNvPr>
            <p:cNvSpPr/>
            <p:nvPr/>
          </p:nvSpPr>
          <p:spPr>
            <a:xfrm>
              <a:off x="6467813" y="2556288"/>
              <a:ext cx="392353" cy="392353"/>
            </a:xfrm>
            <a:custGeom>
              <a:avLst/>
              <a:gdLst>
                <a:gd name="connsiteX0" fmla="*/ 196177 w 392353"/>
                <a:gd name="connsiteY0" fmla="*/ 0 h 392353"/>
                <a:gd name="connsiteX1" fmla="*/ 0 w 392353"/>
                <a:gd name="connsiteY1" fmla="*/ 196177 h 392353"/>
                <a:gd name="connsiteX2" fmla="*/ 196177 w 392353"/>
                <a:gd name="connsiteY2" fmla="*/ 392354 h 392353"/>
                <a:gd name="connsiteX3" fmla="*/ 392354 w 392353"/>
                <a:gd name="connsiteY3" fmla="*/ 196177 h 392353"/>
                <a:gd name="connsiteX4" fmla="*/ 196177 w 392353"/>
                <a:gd name="connsiteY4" fmla="*/ 0 h 392353"/>
                <a:gd name="connsiteX5" fmla="*/ 196177 w 392353"/>
                <a:gd name="connsiteY5" fmla="*/ 346195 h 392353"/>
                <a:gd name="connsiteX6" fmla="*/ 46159 w 392353"/>
                <a:gd name="connsiteY6" fmla="*/ 196177 h 392353"/>
                <a:gd name="connsiteX7" fmla="*/ 196177 w 392353"/>
                <a:gd name="connsiteY7" fmla="*/ 46159 h 392353"/>
                <a:gd name="connsiteX8" fmla="*/ 346195 w 392353"/>
                <a:gd name="connsiteY8" fmla="*/ 196177 h 392353"/>
                <a:gd name="connsiteX9" fmla="*/ 196177 w 392353"/>
                <a:gd name="connsiteY9" fmla="*/ 346195 h 3923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92353" h="392353">
                  <a:moveTo>
                    <a:pt x="196177" y="0"/>
                  </a:moveTo>
                  <a:cubicBezTo>
                    <a:pt x="87703" y="0"/>
                    <a:pt x="0" y="87703"/>
                    <a:pt x="0" y="196177"/>
                  </a:cubicBezTo>
                  <a:cubicBezTo>
                    <a:pt x="0" y="304651"/>
                    <a:pt x="87703" y="392354"/>
                    <a:pt x="196177" y="392354"/>
                  </a:cubicBezTo>
                  <a:cubicBezTo>
                    <a:pt x="304651" y="392354"/>
                    <a:pt x="392354" y="304651"/>
                    <a:pt x="392354" y="196177"/>
                  </a:cubicBezTo>
                  <a:cubicBezTo>
                    <a:pt x="392354" y="87703"/>
                    <a:pt x="304651" y="0"/>
                    <a:pt x="196177" y="0"/>
                  </a:cubicBezTo>
                  <a:close/>
                  <a:moveTo>
                    <a:pt x="196177" y="346195"/>
                  </a:moveTo>
                  <a:cubicBezTo>
                    <a:pt x="113090" y="346195"/>
                    <a:pt x="46159" y="279264"/>
                    <a:pt x="46159" y="196177"/>
                  </a:cubicBezTo>
                  <a:cubicBezTo>
                    <a:pt x="46159" y="113090"/>
                    <a:pt x="113090" y="46159"/>
                    <a:pt x="196177" y="46159"/>
                  </a:cubicBezTo>
                  <a:cubicBezTo>
                    <a:pt x="279264" y="46159"/>
                    <a:pt x="346195" y="113090"/>
                    <a:pt x="346195" y="196177"/>
                  </a:cubicBezTo>
                  <a:cubicBezTo>
                    <a:pt x="346195" y="279264"/>
                    <a:pt x="279264" y="346195"/>
                    <a:pt x="196177" y="346195"/>
                  </a:cubicBezTo>
                  <a:close/>
                </a:path>
              </a:pathLst>
            </a:custGeom>
            <a:solidFill>
              <a:schemeClr val="bg1"/>
            </a:solidFill>
            <a:ln w="115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F5DDEFBF-585D-4700-A750-5F1F6EF1368A}"/>
                </a:ext>
              </a:extLst>
            </p:cNvPr>
            <p:cNvSpPr/>
            <p:nvPr/>
          </p:nvSpPr>
          <p:spPr>
            <a:xfrm>
              <a:off x="6110216" y="2157257"/>
              <a:ext cx="565312" cy="640213"/>
            </a:xfrm>
            <a:custGeom>
              <a:avLst/>
              <a:gdLst>
                <a:gd name="connsiteX0" fmla="*/ 354134 w 565312"/>
                <a:gd name="connsiteY0" fmla="*/ 229396 h 640213"/>
                <a:gd name="connsiteX1" fmla="*/ 386446 w 565312"/>
                <a:gd name="connsiteY1" fmla="*/ 243244 h 640213"/>
                <a:gd name="connsiteX2" fmla="*/ 519154 w 565312"/>
                <a:gd name="connsiteY2" fmla="*/ 243244 h 640213"/>
                <a:gd name="connsiteX3" fmla="*/ 565313 w 565312"/>
                <a:gd name="connsiteY3" fmla="*/ 197084 h 640213"/>
                <a:gd name="connsiteX4" fmla="*/ 519154 w 565312"/>
                <a:gd name="connsiteY4" fmla="*/ 150925 h 640213"/>
                <a:gd name="connsiteX5" fmla="*/ 406063 w 565312"/>
                <a:gd name="connsiteY5" fmla="*/ 150925 h 640213"/>
                <a:gd name="connsiteX6" fmla="*/ 272201 w 565312"/>
                <a:gd name="connsiteY6" fmla="*/ 17063 h 640213"/>
                <a:gd name="connsiteX7" fmla="*/ 174113 w 565312"/>
                <a:gd name="connsiteY7" fmla="*/ 23987 h 640213"/>
                <a:gd name="connsiteX8" fmla="*/ 17171 w 565312"/>
                <a:gd name="connsiteY8" fmla="*/ 202854 h 640213"/>
                <a:gd name="connsiteX9" fmla="*/ 22941 w 565312"/>
                <a:gd name="connsiteY9" fmla="*/ 300943 h 640213"/>
                <a:gd name="connsiteX10" fmla="*/ 44867 w 565312"/>
                <a:gd name="connsiteY10" fmla="*/ 313637 h 640213"/>
                <a:gd name="connsiteX11" fmla="*/ 44867 w 565312"/>
                <a:gd name="connsiteY11" fmla="*/ 313637 h 640213"/>
                <a:gd name="connsiteX12" fmla="*/ 217964 w 565312"/>
                <a:gd name="connsiteY12" fmla="*/ 382875 h 640213"/>
                <a:gd name="connsiteX13" fmla="*/ 217964 w 565312"/>
                <a:gd name="connsiteY13" fmla="*/ 594054 h 640213"/>
                <a:gd name="connsiteX14" fmla="*/ 264124 w 565312"/>
                <a:gd name="connsiteY14" fmla="*/ 640214 h 640213"/>
                <a:gd name="connsiteX15" fmla="*/ 310283 w 565312"/>
                <a:gd name="connsiteY15" fmla="*/ 594054 h 640213"/>
                <a:gd name="connsiteX16" fmla="*/ 310283 w 565312"/>
                <a:gd name="connsiteY16" fmla="*/ 351718 h 640213"/>
                <a:gd name="connsiteX17" fmla="*/ 282587 w 565312"/>
                <a:gd name="connsiteY17" fmla="*/ 309021 h 640213"/>
                <a:gd name="connsiteX18" fmla="*/ 154495 w 565312"/>
                <a:gd name="connsiteY18" fmla="*/ 254783 h 640213"/>
                <a:gd name="connsiteX19" fmla="*/ 259508 w 565312"/>
                <a:gd name="connsiteY19" fmla="*/ 134769 h 640213"/>
                <a:gd name="connsiteX20" fmla="*/ 354134 w 565312"/>
                <a:gd name="connsiteY20" fmla="*/ 229396 h 6402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565312" h="640213">
                  <a:moveTo>
                    <a:pt x="354134" y="229396"/>
                  </a:moveTo>
                  <a:cubicBezTo>
                    <a:pt x="363366" y="238628"/>
                    <a:pt x="374906" y="243244"/>
                    <a:pt x="386446" y="243244"/>
                  </a:cubicBezTo>
                  <a:lnTo>
                    <a:pt x="519154" y="243244"/>
                  </a:lnTo>
                  <a:cubicBezTo>
                    <a:pt x="544541" y="243244"/>
                    <a:pt x="565313" y="222472"/>
                    <a:pt x="565313" y="197084"/>
                  </a:cubicBezTo>
                  <a:cubicBezTo>
                    <a:pt x="565313" y="171697"/>
                    <a:pt x="544541" y="150925"/>
                    <a:pt x="519154" y="150925"/>
                  </a:cubicBezTo>
                  <a:lnTo>
                    <a:pt x="406063" y="150925"/>
                  </a:lnTo>
                  <a:cubicBezTo>
                    <a:pt x="406063" y="150925"/>
                    <a:pt x="274509" y="18217"/>
                    <a:pt x="272201" y="17063"/>
                  </a:cubicBezTo>
                  <a:cubicBezTo>
                    <a:pt x="243352" y="-8325"/>
                    <a:pt x="199501" y="-4863"/>
                    <a:pt x="174113" y="23987"/>
                  </a:cubicBezTo>
                  <a:lnTo>
                    <a:pt x="17171" y="202854"/>
                  </a:lnTo>
                  <a:cubicBezTo>
                    <a:pt x="-8216" y="231704"/>
                    <a:pt x="-4754" y="275555"/>
                    <a:pt x="22941" y="300943"/>
                  </a:cubicBezTo>
                  <a:cubicBezTo>
                    <a:pt x="29865" y="306713"/>
                    <a:pt x="36789" y="311329"/>
                    <a:pt x="44867" y="313637"/>
                  </a:cubicBezTo>
                  <a:lnTo>
                    <a:pt x="44867" y="313637"/>
                  </a:lnTo>
                  <a:lnTo>
                    <a:pt x="217964" y="382875"/>
                  </a:lnTo>
                  <a:lnTo>
                    <a:pt x="217964" y="594054"/>
                  </a:lnTo>
                  <a:cubicBezTo>
                    <a:pt x="217964" y="619442"/>
                    <a:pt x="238736" y="640214"/>
                    <a:pt x="264124" y="640214"/>
                  </a:cubicBezTo>
                  <a:cubicBezTo>
                    <a:pt x="289511" y="640214"/>
                    <a:pt x="310283" y="619442"/>
                    <a:pt x="310283" y="594054"/>
                  </a:cubicBezTo>
                  <a:lnTo>
                    <a:pt x="310283" y="351718"/>
                  </a:lnTo>
                  <a:cubicBezTo>
                    <a:pt x="310283" y="333254"/>
                    <a:pt x="298743" y="315944"/>
                    <a:pt x="282587" y="309021"/>
                  </a:cubicBezTo>
                  <a:lnTo>
                    <a:pt x="154495" y="254783"/>
                  </a:lnTo>
                  <a:lnTo>
                    <a:pt x="259508" y="134769"/>
                  </a:lnTo>
                  <a:lnTo>
                    <a:pt x="354134" y="229396"/>
                  </a:lnTo>
                  <a:close/>
                </a:path>
              </a:pathLst>
            </a:custGeom>
            <a:solidFill>
              <a:schemeClr val="bg1"/>
            </a:solidFill>
            <a:ln w="115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56" name="Graphic 37" descr="Gymnast Rings">
            <a:extLst>
              <a:ext uri="{FF2B5EF4-FFF2-40B4-BE49-F238E27FC236}">
                <a16:creationId xmlns:a16="http://schemas.microsoft.com/office/drawing/2014/main" id="{B0684996-0B18-4395-BD58-CF26598B7DAC}"/>
              </a:ext>
            </a:extLst>
          </p:cNvPr>
          <p:cNvGrpSpPr/>
          <p:nvPr/>
        </p:nvGrpSpPr>
        <p:grpSpPr>
          <a:xfrm>
            <a:off x="6713146" y="3468512"/>
            <a:ext cx="914400" cy="914400"/>
            <a:chOff x="6713146" y="3468512"/>
            <a:chExt cx="914400" cy="9144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5D6A0B22-F8A9-4605-BB56-4C3B2CE94D32}"/>
                </a:ext>
              </a:extLst>
            </p:cNvPr>
            <p:cNvSpPr/>
            <p:nvPr/>
          </p:nvSpPr>
          <p:spPr>
            <a:xfrm>
              <a:off x="6779742" y="3516137"/>
              <a:ext cx="781204" cy="819150"/>
            </a:xfrm>
            <a:custGeom>
              <a:avLst/>
              <a:gdLst>
                <a:gd name="connsiteX0" fmla="*/ 720740 w 781204"/>
                <a:gd name="connsiteY0" fmla="*/ 154019 h 819150"/>
                <a:gd name="connsiteX1" fmla="*/ 688260 w 781204"/>
                <a:gd name="connsiteY1" fmla="*/ 0 h 819150"/>
                <a:gd name="connsiteX2" fmla="*/ 649398 w 781204"/>
                <a:gd name="connsiteY2" fmla="*/ 0 h 819150"/>
                <a:gd name="connsiteX3" fmla="*/ 682164 w 781204"/>
                <a:gd name="connsiteY3" fmla="*/ 155829 h 819150"/>
                <a:gd name="connsiteX4" fmla="*/ 639111 w 781204"/>
                <a:gd name="connsiteY4" fmla="*/ 190500 h 819150"/>
                <a:gd name="connsiteX5" fmla="*/ 142097 w 781204"/>
                <a:gd name="connsiteY5" fmla="*/ 190500 h 819150"/>
                <a:gd name="connsiteX6" fmla="*/ 99043 w 781204"/>
                <a:gd name="connsiteY6" fmla="*/ 155829 h 819150"/>
                <a:gd name="connsiteX7" fmla="*/ 131810 w 781204"/>
                <a:gd name="connsiteY7" fmla="*/ 0 h 819150"/>
                <a:gd name="connsiteX8" fmla="*/ 92948 w 781204"/>
                <a:gd name="connsiteY8" fmla="*/ 0 h 819150"/>
                <a:gd name="connsiteX9" fmla="*/ 60467 w 781204"/>
                <a:gd name="connsiteY9" fmla="*/ 154019 h 819150"/>
                <a:gd name="connsiteX10" fmla="*/ 1661 w 781204"/>
                <a:gd name="connsiteY10" fmla="*/ 244323 h 819150"/>
                <a:gd name="connsiteX11" fmla="*/ 91964 w 781204"/>
                <a:gd name="connsiteY11" fmla="*/ 303129 h 819150"/>
                <a:gd name="connsiteX12" fmla="*/ 142192 w 781204"/>
                <a:gd name="connsiteY12" fmla="*/ 266700 h 819150"/>
                <a:gd name="connsiteX13" fmla="*/ 304879 w 781204"/>
                <a:gd name="connsiteY13" fmla="*/ 266700 h 819150"/>
                <a:gd name="connsiteX14" fmla="*/ 304879 w 781204"/>
                <a:gd name="connsiteY14" fmla="*/ 781050 h 819150"/>
                <a:gd name="connsiteX15" fmla="*/ 342979 w 781204"/>
                <a:gd name="connsiteY15" fmla="*/ 819150 h 819150"/>
                <a:gd name="connsiteX16" fmla="*/ 381079 w 781204"/>
                <a:gd name="connsiteY16" fmla="*/ 781050 h 819150"/>
                <a:gd name="connsiteX17" fmla="*/ 381079 w 781204"/>
                <a:gd name="connsiteY17" fmla="*/ 504825 h 819150"/>
                <a:gd name="connsiteX18" fmla="*/ 400129 w 781204"/>
                <a:gd name="connsiteY18" fmla="*/ 504825 h 819150"/>
                <a:gd name="connsiteX19" fmla="*/ 400129 w 781204"/>
                <a:gd name="connsiteY19" fmla="*/ 781050 h 819150"/>
                <a:gd name="connsiteX20" fmla="*/ 438229 w 781204"/>
                <a:gd name="connsiteY20" fmla="*/ 819150 h 819150"/>
                <a:gd name="connsiteX21" fmla="*/ 476329 w 781204"/>
                <a:gd name="connsiteY21" fmla="*/ 781050 h 819150"/>
                <a:gd name="connsiteX22" fmla="*/ 476329 w 781204"/>
                <a:gd name="connsiteY22" fmla="*/ 266700 h 819150"/>
                <a:gd name="connsiteX23" fmla="*/ 639016 w 781204"/>
                <a:gd name="connsiteY23" fmla="*/ 266700 h 819150"/>
                <a:gd name="connsiteX24" fmla="*/ 743118 w 781204"/>
                <a:gd name="connsiteY24" fmla="*/ 294550 h 819150"/>
                <a:gd name="connsiteX25" fmla="*/ 770968 w 781204"/>
                <a:gd name="connsiteY25" fmla="*/ 190449 h 819150"/>
                <a:gd name="connsiteX26" fmla="*/ 720740 w 781204"/>
                <a:gd name="connsiteY26" fmla="*/ 154019 h 819150"/>
                <a:gd name="connsiteX27" fmla="*/ 38179 w 781204"/>
                <a:gd name="connsiteY27" fmla="*/ 228600 h 819150"/>
                <a:gd name="connsiteX28" fmla="*/ 76453 w 781204"/>
                <a:gd name="connsiteY28" fmla="*/ 190675 h 819150"/>
                <a:gd name="connsiteX29" fmla="*/ 99901 w 781204"/>
                <a:gd name="connsiteY29" fmla="*/ 198882 h 819150"/>
                <a:gd name="connsiteX30" fmla="*/ 94025 w 781204"/>
                <a:gd name="connsiteY30" fmla="*/ 252442 h 819150"/>
                <a:gd name="connsiteX31" fmla="*/ 99901 w 781204"/>
                <a:gd name="connsiteY31" fmla="*/ 258318 h 819150"/>
                <a:gd name="connsiteX32" fmla="*/ 46385 w 781204"/>
                <a:gd name="connsiteY32" fmla="*/ 252048 h 819150"/>
                <a:gd name="connsiteX33" fmla="*/ 38179 w 781204"/>
                <a:gd name="connsiteY33" fmla="*/ 228600 h 819150"/>
                <a:gd name="connsiteX34" fmla="*/ 704929 w 781204"/>
                <a:gd name="connsiteY34" fmla="*/ 266700 h 819150"/>
                <a:gd name="connsiteX35" fmla="*/ 681307 w 781204"/>
                <a:gd name="connsiteY35" fmla="*/ 258318 h 819150"/>
                <a:gd name="connsiteX36" fmla="*/ 687183 w 781204"/>
                <a:gd name="connsiteY36" fmla="*/ 204758 h 819150"/>
                <a:gd name="connsiteX37" fmla="*/ 681307 w 781204"/>
                <a:gd name="connsiteY37" fmla="*/ 198882 h 819150"/>
                <a:gd name="connsiteX38" fmla="*/ 734867 w 781204"/>
                <a:gd name="connsiteY38" fmla="*/ 204759 h 819150"/>
                <a:gd name="connsiteX39" fmla="*/ 728990 w 781204"/>
                <a:gd name="connsiteY39" fmla="*/ 258319 h 819150"/>
                <a:gd name="connsiteX40" fmla="*/ 704929 w 781204"/>
                <a:gd name="connsiteY40" fmla="*/ 266700 h 819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781204" h="819150">
                  <a:moveTo>
                    <a:pt x="720740" y="154019"/>
                  </a:moveTo>
                  <a:lnTo>
                    <a:pt x="688260" y="0"/>
                  </a:lnTo>
                  <a:lnTo>
                    <a:pt x="649398" y="0"/>
                  </a:lnTo>
                  <a:lnTo>
                    <a:pt x="682164" y="155829"/>
                  </a:lnTo>
                  <a:cubicBezTo>
                    <a:pt x="664024" y="161672"/>
                    <a:pt x="648687" y="174022"/>
                    <a:pt x="639111" y="190500"/>
                  </a:cubicBezTo>
                  <a:lnTo>
                    <a:pt x="142097" y="190500"/>
                  </a:lnTo>
                  <a:cubicBezTo>
                    <a:pt x="132520" y="174022"/>
                    <a:pt x="117184" y="161672"/>
                    <a:pt x="99043" y="155829"/>
                  </a:cubicBezTo>
                  <a:lnTo>
                    <a:pt x="131810" y="0"/>
                  </a:lnTo>
                  <a:lnTo>
                    <a:pt x="92948" y="0"/>
                  </a:lnTo>
                  <a:lnTo>
                    <a:pt x="60467" y="154019"/>
                  </a:lnTo>
                  <a:cubicBezTo>
                    <a:pt x="19292" y="162717"/>
                    <a:pt x="-7037" y="203147"/>
                    <a:pt x="1661" y="244323"/>
                  </a:cubicBezTo>
                  <a:cubicBezTo>
                    <a:pt x="10358" y="285498"/>
                    <a:pt x="50788" y="311827"/>
                    <a:pt x="91964" y="303129"/>
                  </a:cubicBezTo>
                  <a:cubicBezTo>
                    <a:pt x="113116" y="298661"/>
                    <a:pt x="131375" y="285419"/>
                    <a:pt x="142192" y="266700"/>
                  </a:cubicBezTo>
                  <a:lnTo>
                    <a:pt x="304879" y="266700"/>
                  </a:lnTo>
                  <a:lnTo>
                    <a:pt x="304879" y="781050"/>
                  </a:lnTo>
                  <a:cubicBezTo>
                    <a:pt x="304879" y="802092"/>
                    <a:pt x="321937" y="819150"/>
                    <a:pt x="342979" y="819150"/>
                  </a:cubicBezTo>
                  <a:cubicBezTo>
                    <a:pt x="364020" y="819150"/>
                    <a:pt x="381079" y="802092"/>
                    <a:pt x="381079" y="781050"/>
                  </a:cubicBezTo>
                  <a:lnTo>
                    <a:pt x="381079" y="504825"/>
                  </a:lnTo>
                  <a:lnTo>
                    <a:pt x="400129" y="504825"/>
                  </a:lnTo>
                  <a:lnTo>
                    <a:pt x="400129" y="781050"/>
                  </a:lnTo>
                  <a:cubicBezTo>
                    <a:pt x="400129" y="802092"/>
                    <a:pt x="417187" y="819150"/>
                    <a:pt x="438229" y="819150"/>
                  </a:cubicBezTo>
                  <a:cubicBezTo>
                    <a:pt x="459270" y="819150"/>
                    <a:pt x="476329" y="802092"/>
                    <a:pt x="476329" y="781050"/>
                  </a:cubicBezTo>
                  <a:lnTo>
                    <a:pt x="476329" y="266700"/>
                  </a:lnTo>
                  <a:lnTo>
                    <a:pt x="639016" y="266700"/>
                  </a:lnTo>
                  <a:cubicBezTo>
                    <a:pt x="660072" y="303138"/>
                    <a:pt x="706680" y="315607"/>
                    <a:pt x="743118" y="294550"/>
                  </a:cubicBezTo>
                  <a:cubicBezTo>
                    <a:pt x="779555" y="273494"/>
                    <a:pt x="792024" y="226886"/>
                    <a:pt x="770968" y="190449"/>
                  </a:cubicBezTo>
                  <a:cubicBezTo>
                    <a:pt x="760151" y="171730"/>
                    <a:pt x="741892" y="158487"/>
                    <a:pt x="720740" y="154019"/>
                  </a:cubicBezTo>
                  <a:close/>
                  <a:moveTo>
                    <a:pt x="38179" y="228600"/>
                  </a:moveTo>
                  <a:cubicBezTo>
                    <a:pt x="38275" y="207558"/>
                    <a:pt x="55411" y="190579"/>
                    <a:pt x="76453" y="190675"/>
                  </a:cubicBezTo>
                  <a:cubicBezTo>
                    <a:pt x="84967" y="190714"/>
                    <a:pt x="93221" y="193603"/>
                    <a:pt x="99901" y="198882"/>
                  </a:cubicBezTo>
                  <a:cubicBezTo>
                    <a:pt x="83488" y="212049"/>
                    <a:pt x="80857" y="236030"/>
                    <a:pt x="94025" y="252442"/>
                  </a:cubicBezTo>
                  <a:cubicBezTo>
                    <a:pt x="95763" y="254609"/>
                    <a:pt x="97734" y="256580"/>
                    <a:pt x="99901" y="258318"/>
                  </a:cubicBezTo>
                  <a:cubicBezTo>
                    <a:pt x="83391" y="271364"/>
                    <a:pt x="59432" y="268556"/>
                    <a:pt x="46385" y="252048"/>
                  </a:cubicBezTo>
                  <a:cubicBezTo>
                    <a:pt x="41107" y="245368"/>
                    <a:pt x="38218" y="237113"/>
                    <a:pt x="38179" y="228600"/>
                  </a:cubicBezTo>
                  <a:close/>
                  <a:moveTo>
                    <a:pt x="704929" y="266700"/>
                  </a:moveTo>
                  <a:cubicBezTo>
                    <a:pt x="696334" y="266650"/>
                    <a:pt x="688010" y="263696"/>
                    <a:pt x="681307" y="258318"/>
                  </a:cubicBezTo>
                  <a:cubicBezTo>
                    <a:pt x="697719" y="245151"/>
                    <a:pt x="700350" y="221171"/>
                    <a:pt x="687183" y="204758"/>
                  </a:cubicBezTo>
                  <a:cubicBezTo>
                    <a:pt x="685444" y="202591"/>
                    <a:pt x="683474" y="200620"/>
                    <a:pt x="681307" y="198882"/>
                  </a:cubicBezTo>
                  <a:cubicBezTo>
                    <a:pt x="697720" y="185715"/>
                    <a:pt x="721699" y="188346"/>
                    <a:pt x="734867" y="204759"/>
                  </a:cubicBezTo>
                  <a:cubicBezTo>
                    <a:pt x="748034" y="221172"/>
                    <a:pt x="745402" y="245152"/>
                    <a:pt x="728990" y="258319"/>
                  </a:cubicBezTo>
                  <a:cubicBezTo>
                    <a:pt x="722169" y="263791"/>
                    <a:pt x="713673" y="266750"/>
                    <a:pt x="704929" y="266700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F88E0F74-5778-44CC-BF22-7977D9221A47}"/>
                </a:ext>
              </a:extLst>
            </p:cNvPr>
            <p:cNvSpPr/>
            <p:nvPr/>
          </p:nvSpPr>
          <p:spPr>
            <a:xfrm>
              <a:off x="7094146" y="3535187"/>
              <a:ext cx="152400" cy="152400"/>
            </a:xfrm>
            <a:custGeom>
              <a:avLst/>
              <a:gdLst>
                <a:gd name="connsiteX0" fmla="*/ 152400 w 152400"/>
                <a:gd name="connsiteY0" fmla="*/ 76200 h 152400"/>
                <a:gd name="connsiteX1" fmla="*/ 76200 w 152400"/>
                <a:gd name="connsiteY1" fmla="*/ 152400 h 152400"/>
                <a:gd name="connsiteX2" fmla="*/ 0 w 152400"/>
                <a:gd name="connsiteY2" fmla="*/ 76200 h 152400"/>
                <a:gd name="connsiteX3" fmla="*/ 76200 w 152400"/>
                <a:gd name="connsiteY3" fmla="*/ 0 h 152400"/>
                <a:gd name="connsiteX4" fmla="*/ 152400 w 152400"/>
                <a:gd name="connsiteY4" fmla="*/ 76200 h 152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2400" h="152400">
                  <a:moveTo>
                    <a:pt x="152400" y="76200"/>
                  </a:moveTo>
                  <a:cubicBezTo>
                    <a:pt x="152400" y="118284"/>
                    <a:pt x="118284" y="152400"/>
                    <a:pt x="76200" y="152400"/>
                  </a:cubicBezTo>
                  <a:cubicBezTo>
                    <a:pt x="34116" y="152400"/>
                    <a:pt x="0" y="118284"/>
                    <a:pt x="0" y="76200"/>
                  </a:cubicBezTo>
                  <a:cubicBezTo>
                    <a:pt x="0" y="34116"/>
                    <a:pt x="34116" y="0"/>
                    <a:pt x="76200" y="0"/>
                  </a:cubicBezTo>
                  <a:cubicBezTo>
                    <a:pt x="118284" y="0"/>
                    <a:pt x="152400" y="34116"/>
                    <a:pt x="152400" y="76200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59" name="Graphic 35" descr="Ice hockey">
            <a:extLst>
              <a:ext uri="{FF2B5EF4-FFF2-40B4-BE49-F238E27FC236}">
                <a16:creationId xmlns:a16="http://schemas.microsoft.com/office/drawing/2014/main" id="{E7AEE764-D79A-4383-AC51-CCB5BEF9DD3A}"/>
              </a:ext>
            </a:extLst>
          </p:cNvPr>
          <p:cNvGrpSpPr/>
          <p:nvPr/>
        </p:nvGrpSpPr>
        <p:grpSpPr>
          <a:xfrm>
            <a:off x="6573733" y="4707020"/>
            <a:ext cx="711080" cy="757237"/>
            <a:chOff x="6573733" y="4707020"/>
            <a:chExt cx="711080" cy="757237"/>
          </a:xfrm>
          <a:solidFill>
            <a:srgbClr val="FFFF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F5A39AB4-CC08-474B-AE73-85CBB2804E5F}"/>
                </a:ext>
              </a:extLst>
            </p:cNvPr>
            <p:cNvSpPr/>
            <p:nvPr/>
          </p:nvSpPr>
          <p:spPr>
            <a:xfrm>
              <a:off x="7015131" y="4707020"/>
              <a:ext cx="152400" cy="152400"/>
            </a:xfrm>
            <a:custGeom>
              <a:avLst/>
              <a:gdLst>
                <a:gd name="connsiteX0" fmla="*/ 152400 w 152400"/>
                <a:gd name="connsiteY0" fmla="*/ 76200 h 152400"/>
                <a:gd name="connsiteX1" fmla="*/ 76200 w 152400"/>
                <a:gd name="connsiteY1" fmla="*/ 152400 h 152400"/>
                <a:gd name="connsiteX2" fmla="*/ 0 w 152400"/>
                <a:gd name="connsiteY2" fmla="*/ 76200 h 152400"/>
                <a:gd name="connsiteX3" fmla="*/ 76200 w 152400"/>
                <a:gd name="connsiteY3" fmla="*/ 0 h 152400"/>
                <a:gd name="connsiteX4" fmla="*/ 152400 w 152400"/>
                <a:gd name="connsiteY4" fmla="*/ 76200 h 152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2400" h="152400">
                  <a:moveTo>
                    <a:pt x="152400" y="76200"/>
                  </a:moveTo>
                  <a:cubicBezTo>
                    <a:pt x="152400" y="118284"/>
                    <a:pt x="118284" y="152400"/>
                    <a:pt x="76200" y="152400"/>
                  </a:cubicBezTo>
                  <a:cubicBezTo>
                    <a:pt x="34116" y="152400"/>
                    <a:pt x="0" y="118284"/>
                    <a:pt x="0" y="76200"/>
                  </a:cubicBezTo>
                  <a:cubicBezTo>
                    <a:pt x="0" y="34116"/>
                    <a:pt x="34116" y="0"/>
                    <a:pt x="76200" y="0"/>
                  </a:cubicBezTo>
                  <a:cubicBezTo>
                    <a:pt x="118284" y="0"/>
                    <a:pt x="152400" y="34116"/>
                    <a:pt x="152400" y="76200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05ED16C1-AD0C-4B3D-AD74-7C4835E2CA87}"/>
                </a:ext>
              </a:extLst>
            </p:cNvPr>
            <p:cNvSpPr/>
            <p:nvPr/>
          </p:nvSpPr>
          <p:spPr>
            <a:xfrm>
              <a:off x="6573733" y="4849895"/>
              <a:ext cx="711080" cy="614362"/>
            </a:xfrm>
            <a:custGeom>
              <a:avLst/>
              <a:gdLst>
                <a:gd name="connsiteX0" fmla="*/ 705240 w 711080"/>
                <a:gd name="connsiteY0" fmla="*/ 392430 h 614362"/>
                <a:gd name="connsiteX1" fmla="*/ 678570 w 711080"/>
                <a:gd name="connsiteY1" fmla="*/ 392430 h 614362"/>
                <a:gd name="connsiteX2" fmla="*/ 625230 w 711080"/>
                <a:gd name="connsiteY2" fmla="*/ 445770 h 614362"/>
                <a:gd name="connsiteX3" fmla="*/ 570938 w 711080"/>
                <a:gd name="connsiteY3" fmla="*/ 445770 h 614362"/>
                <a:gd name="connsiteX4" fmla="*/ 536648 w 711080"/>
                <a:gd name="connsiteY4" fmla="*/ 411480 h 614362"/>
                <a:gd name="connsiteX5" fmla="*/ 536648 w 711080"/>
                <a:gd name="connsiteY5" fmla="*/ 76200 h 614362"/>
                <a:gd name="connsiteX6" fmla="*/ 519503 w 711080"/>
                <a:gd name="connsiteY6" fmla="*/ 49530 h 614362"/>
                <a:gd name="connsiteX7" fmla="*/ 405203 w 711080"/>
                <a:gd name="connsiteY7" fmla="*/ 1905 h 614362"/>
                <a:gd name="connsiteX8" fmla="*/ 393773 w 711080"/>
                <a:gd name="connsiteY8" fmla="*/ 0 h 614362"/>
                <a:gd name="connsiteX9" fmla="*/ 241373 w 711080"/>
                <a:gd name="connsiteY9" fmla="*/ 0 h 614362"/>
                <a:gd name="connsiteX10" fmla="*/ 212798 w 711080"/>
                <a:gd name="connsiteY10" fmla="*/ 28575 h 614362"/>
                <a:gd name="connsiteX11" fmla="*/ 212798 w 711080"/>
                <a:gd name="connsiteY11" fmla="*/ 87630 h 614362"/>
                <a:gd name="connsiteX12" fmla="*/ 178508 w 711080"/>
                <a:gd name="connsiteY12" fmla="*/ 53340 h 614362"/>
                <a:gd name="connsiteX13" fmla="*/ 151838 w 711080"/>
                <a:gd name="connsiteY13" fmla="*/ 53340 h 614362"/>
                <a:gd name="connsiteX14" fmla="*/ 151838 w 711080"/>
                <a:gd name="connsiteY14" fmla="*/ 80010 h 614362"/>
                <a:gd name="connsiteX15" fmla="*/ 212798 w 711080"/>
                <a:gd name="connsiteY15" fmla="*/ 140970 h 614362"/>
                <a:gd name="connsiteX16" fmla="*/ 212798 w 711080"/>
                <a:gd name="connsiteY16" fmla="*/ 180975 h 614362"/>
                <a:gd name="connsiteX17" fmla="*/ 241373 w 711080"/>
                <a:gd name="connsiteY17" fmla="*/ 209550 h 614362"/>
                <a:gd name="connsiteX18" fmla="*/ 266138 w 711080"/>
                <a:gd name="connsiteY18" fmla="*/ 194310 h 614362"/>
                <a:gd name="connsiteX19" fmla="*/ 274710 w 711080"/>
                <a:gd name="connsiteY19" fmla="*/ 202883 h 614362"/>
                <a:gd name="connsiteX20" fmla="*/ 216608 w 711080"/>
                <a:gd name="connsiteY20" fmla="*/ 340995 h 614362"/>
                <a:gd name="connsiteX21" fmla="*/ 54683 w 711080"/>
                <a:gd name="connsiteY21" fmla="*/ 424815 h 614362"/>
                <a:gd name="connsiteX22" fmla="*/ 34680 w 711080"/>
                <a:gd name="connsiteY22" fmla="*/ 459105 h 614362"/>
                <a:gd name="connsiteX23" fmla="*/ 18488 w 711080"/>
                <a:gd name="connsiteY23" fmla="*/ 429578 h 614362"/>
                <a:gd name="connsiteX24" fmla="*/ 5153 w 711080"/>
                <a:gd name="connsiteY24" fmla="*/ 425768 h 614362"/>
                <a:gd name="connsiteX25" fmla="*/ 1343 w 711080"/>
                <a:gd name="connsiteY25" fmla="*/ 439103 h 614362"/>
                <a:gd name="connsiteX26" fmla="*/ 59445 w 711080"/>
                <a:gd name="connsiteY26" fmla="*/ 548640 h 614362"/>
                <a:gd name="connsiteX27" fmla="*/ 67065 w 711080"/>
                <a:gd name="connsiteY27" fmla="*/ 553403 h 614362"/>
                <a:gd name="connsiteX28" fmla="*/ 95640 w 711080"/>
                <a:gd name="connsiteY28" fmla="*/ 555308 h 614362"/>
                <a:gd name="connsiteX29" fmla="*/ 96593 w 711080"/>
                <a:gd name="connsiteY29" fmla="*/ 555308 h 614362"/>
                <a:gd name="connsiteX30" fmla="*/ 106118 w 711080"/>
                <a:gd name="connsiteY30" fmla="*/ 546735 h 614362"/>
                <a:gd name="connsiteX31" fmla="*/ 97545 w 711080"/>
                <a:gd name="connsiteY31" fmla="*/ 536258 h 614362"/>
                <a:gd name="connsiteX32" fmla="*/ 74685 w 711080"/>
                <a:gd name="connsiteY32" fmla="*/ 534353 h 614362"/>
                <a:gd name="connsiteX33" fmla="*/ 50873 w 711080"/>
                <a:gd name="connsiteY33" fmla="*/ 490537 h 614362"/>
                <a:gd name="connsiteX34" fmla="*/ 71828 w 711080"/>
                <a:gd name="connsiteY34" fmla="*/ 497205 h 614362"/>
                <a:gd name="connsiteX35" fmla="*/ 88973 w 711080"/>
                <a:gd name="connsiteY35" fmla="*/ 493395 h 614362"/>
                <a:gd name="connsiteX36" fmla="*/ 263280 w 711080"/>
                <a:gd name="connsiteY36" fmla="*/ 402908 h 614362"/>
                <a:gd name="connsiteX37" fmla="*/ 281378 w 711080"/>
                <a:gd name="connsiteY37" fmla="*/ 383858 h 614362"/>
                <a:gd name="connsiteX38" fmla="*/ 332813 w 711080"/>
                <a:gd name="connsiteY38" fmla="*/ 261938 h 614362"/>
                <a:gd name="connsiteX39" fmla="*/ 362340 w 711080"/>
                <a:gd name="connsiteY39" fmla="*/ 291465 h 614362"/>
                <a:gd name="connsiteX40" fmla="*/ 253755 w 711080"/>
                <a:gd name="connsiteY40" fmla="*/ 553403 h 614362"/>
                <a:gd name="connsiteX41" fmla="*/ 263280 w 711080"/>
                <a:gd name="connsiteY41" fmla="*/ 595312 h 614362"/>
                <a:gd name="connsiteX42" fmla="*/ 231848 w 711080"/>
                <a:gd name="connsiteY42" fmla="*/ 595312 h 614362"/>
                <a:gd name="connsiteX43" fmla="*/ 231848 w 711080"/>
                <a:gd name="connsiteY43" fmla="*/ 595312 h 614362"/>
                <a:gd name="connsiteX44" fmla="*/ 222323 w 711080"/>
                <a:gd name="connsiteY44" fmla="*/ 604837 h 614362"/>
                <a:gd name="connsiteX45" fmla="*/ 231848 w 711080"/>
                <a:gd name="connsiteY45" fmla="*/ 614362 h 614362"/>
                <a:gd name="connsiteX46" fmla="*/ 355673 w 711080"/>
                <a:gd name="connsiteY46" fmla="*/ 614362 h 614362"/>
                <a:gd name="connsiteX47" fmla="*/ 355673 w 711080"/>
                <a:gd name="connsiteY47" fmla="*/ 614362 h 614362"/>
                <a:gd name="connsiteX48" fmla="*/ 363293 w 711080"/>
                <a:gd name="connsiteY48" fmla="*/ 609600 h 614362"/>
                <a:gd name="connsiteX49" fmla="*/ 378533 w 711080"/>
                <a:gd name="connsiteY49" fmla="*/ 585787 h 614362"/>
                <a:gd name="connsiteX50" fmla="*/ 375675 w 711080"/>
                <a:gd name="connsiteY50" fmla="*/ 572453 h 614362"/>
                <a:gd name="connsiteX51" fmla="*/ 362340 w 711080"/>
                <a:gd name="connsiteY51" fmla="*/ 575310 h 614362"/>
                <a:gd name="connsiteX52" fmla="*/ 349958 w 711080"/>
                <a:gd name="connsiteY52" fmla="*/ 595312 h 614362"/>
                <a:gd name="connsiteX53" fmla="*/ 313763 w 711080"/>
                <a:gd name="connsiteY53" fmla="*/ 595312 h 614362"/>
                <a:gd name="connsiteX54" fmla="*/ 323288 w 711080"/>
                <a:gd name="connsiteY54" fmla="*/ 581978 h 614362"/>
                <a:gd name="connsiteX55" fmla="*/ 419490 w 711080"/>
                <a:gd name="connsiteY55" fmla="*/ 348615 h 614362"/>
                <a:gd name="connsiteX56" fmla="*/ 479498 w 711080"/>
                <a:gd name="connsiteY56" fmla="*/ 407670 h 614362"/>
                <a:gd name="connsiteX57" fmla="*/ 479498 w 711080"/>
                <a:gd name="connsiteY57" fmla="*/ 438150 h 614362"/>
                <a:gd name="connsiteX58" fmla="*/ 508073 w 711080"/>
                <a:gd name="connsiteY58" fmla="*/ 466725 h 614362"/>
                <a:gd name="connsiteX59" fmla="*/ 529028 w 711080"/>
                <a:gd name="connsiteY59" fmla="*/ 457200 h 614362"/>
                <a:gd name="connsiteX60" fmla="*/ 544268 w 711080"/>
                <a:gd name="connsiteY60" fmla="*/ 472440 h 614362"/>
                <a:gd name="connsiteX61" fmla="*/ 598560 w 711080"/>
                <a:gd name="connsiteY61" fmla="*/ 494347 h 614362"/>
                <a:gd name="connsiteX62" fmla="*/ 652853 w 711080"/>
                <a:gd name="connsiteY62" fmla="*/ 472440 h 614362"/>
                <a:gd name="connsiteX63" fmla="*/ 706193 w 711080"/>
                <a:gd name="connsiteY63" fmla="*/ 419100 h 614362"/>
                <a:gd name="connsiteX64" fmla="*/ 705240 w 711080"/>
                <a:gd name="connsiteY64" fmla="*/ 392430 h 614362"/>
                <a:gd name="connsiteX65" fmla="*/ 269948 w 711080"/>
                <a:gd name="connsiteY65" fmla="*/ 144780 h 614362"/>
                <a:gd name="connsiteX66" fmla="*/ 269948 w 711080"/>
                <a:gd name="connsiteY66" fmla="*/ 57150 h 614362"/>
                <a:gd name="connsiteX67" fmla="*/ 335670 w 711080"/>
                <a:gd name="connsiteY67" fmla="*/ 57150 h 614362"/>
                <a:gd name="connsiteX68" fmla="*/ 290903 w 711080"/>
                <a:gd name="connsiteY68" fmla="*/ 164783 h 614362"/>
                <a:gd name="connsiteX69" fmla="*/ 269948 w 711080"/>
                <a:gd name="connsiteY69" fmla="*/ 144780 h 614362"/>
                <a:gd name="connsiteX70" fmla="*/ 435683 w 711080"/>
                <a:gd name="connsiteY70" fmla="*/ 311468 h 614362"/>
                <a:gd name="connsiteX71" fmla="*/ 479498 w 711080"/>
                <a:gd name="connsiteY71" fmla="*/ 207645 h 614362"/>
                <a:gd name="connsiteX72" fmla="*/ 479498 w 711080"/>
                <a:gd name="connsiteY72" fmla="*/ 354330 h 614362"/>
                <a:gd name="connsiteX73" fmla="*/ 435683 w 711080"/>
                <a:gd name="connsiteY73" fmla="*/ 311468 h 614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</a:cxnLst>
              <a:rect l="l" t="t" r="r" b="b"/>
              <a:pathLst>
                <a:path w="711080" h="614362">
                  <a:moveTo>
                    <a:pt x="705240" y="392430"/>
                  </a:moveTo>
                  <a:cubicBezTo>
                    <a:pt x="697620" y="384810"/>
                    <a:pt x="686190" y="384810"/>
                    <a:pt x="678570" y="392430"/>
                  </a:cubicBezTo>
                  <a:lnTo>
                    <a:pt x="625230" y="445770"/>
                  </a:lnTo>
                  <a:cubicBezTo>
                    <a:pt x="609990" y="461010"/>
                    <a:pt x="586178" y="461010"/>
                    <a:pt x="570938" y="445770"/>
                  </a:cubicBezTo>
                  <a:lnTo>
                    <a:pt x="536648" y="411480"/>
                  </a:lnTo>
                  <a:lnTo>
                    <a:pt x="536648" y="76200"/>
                  </a:lnTo>
                  <a:cubicBezTo>
                    <a:pt x="536648" y="64770"/>
                    <a:pt x="529980" y="54292"/>
                    <a:pt x="519503" y="49530"/>
                  </a:cubicBezTo>
                  <a:lnTo>
                    <a:pt x="405203" y="1905"/>
                  </a:lnTo>
                  <a:cubicBezTo>
                    <a:pt x="401393" y="0"/>
                    <a:pt x="397583" y="0"/>
                    <a:pt x="393773" y="0"/>
                  </a:cubicBezTo>
                  <a:lnTo>
                    <a:pt x="241373" y="0"/>
                  </a:lnTo>
                  <a:cubicBezTo>
                    <a:pt x="225180" y="0"/>
                    <a:pt x="212798" y="12382"/>
                    <a:pt x="212798" y="28575"/>
                  </a:cubicBezTo>
                  <a:lnTo>
                    <a:pt x="212798" y="87630"/>
                  </a:lnTo>
                  <a:lnTo>
                    <a:pt x="178508" y="53340"/>
                  </a:lnTo>
                  <a:cubicBezTo>
                    <a:pt x="170888" y="45720"/>
                    <a:pt x="159458" y="45720"/>
                    <a:pt x="151838" y="53340"/>
                  </a:cubicBezTo>
                  <a:cubicBezTo>
                    <a:pt x="144218" y="60960"/>
                    <a:pt x="144218" y="72390"/>
                    <a:pt x="151838" y="80010"/>
                  </a:cubicBezTo>
                  <a:lnTo>
                    <a:pt x="212798" y="140970"/>
                  </a:lnTo>
                  <a:lnTo>
                    <a:pt x="212798" y="180975"/>
                  </a:lnTo>
                  <a:cubicBezTo>
                    <a:pt x="212798" y="197168"/>
                    <a:pt x="225180" y="209550"/>
                    <a:pt x="241373" y="209550"/>
                  </a:cubicBezTo>
                  <a:cubicBezTo>
                    <a:pt x="251850" y="209550"/>
                    <a:pt x="261375" y="203835"/>
                    <a:pt x="266138" y="194310"/>
                  </a:cubicBezTo>
                  <a:lnTo>
                    <a:pt x="274710" y="202883"/>
                  </a:lnTo>
                  <a:lnTo>
                    <a:pt x="216608" y="340995"/>
                  </a:lnTo>
                  <a:lnTo>
                    <a:pt x="54683" y="424815"/>
                  </a:lnTo>
                  <a:cubicBezTo>
                    <a:pt x="41348" y="431483"/>
                    <a:pt x="34680" y="444818"/>
                    <a:pt x="34680" y="459105"/>
                  </a:cubicBezTo>
                  <a:lnTo>
                    <a:pt x="18488" y="429578"/>
                  </a:lnTo>
                  <a:cubicBezTo>
                    <a:pt x="15630" y="424815"/>
                    <a:pt x="9915" y="422910"/>
                    <a:pt x="5153" y="425768"/>
                  </a:cubicBezTo>
                  <a:cubicBezTo>
                    <a:pt x="390" y="428625"/>
                    <a:pt x="-1515" y="434340"/>
                    <a:pt x="1343" y="439103"/>
                  </a:cubicBezTo>
                  <a:lnTo>
                    <a:pt x="59445" y="548640"/>
                  </a:lnTo>
                  <a:cubicBezTo>
                    <a:pt x="61350" y="551498"/>
                    <a:pt x="64208" y="553403"/>
                    <a:pt x="67065" y="553403"/>
                  </a:cubicBezTo>
                  <a:lnTo>
                    <a:pt x="95640" y="555308"/>
                  </a:lnTo>
                  <a:cubicBezTo>
                    <a:pt x="95640" y="555308"/>
                    <a:pt x="95640" y="555308"/>
                    <a:pt x="96593" y="555308"/>
                  </a:cubicBezTo>
                  <a:cubicBezTo>
                    <a:pt x="101355" y="555308"/>
                    <a:pt x="106118" y="551498"/>
                    <a:pt x="106118" y="546735"/>
                  </a:cubicBezTo>
                  <a:cubicBezTo>
                    <a:pt x="106118" y="541020"/>
                    <a:pt x="102308" y="537210"/>
                    <a:pt x="97545" y="536258"/>
                  </a:cubicBezTo>
                  <a:lnTo>
                    <a:pt x="74685" y="534353"/>
                  </a:lnTo>
                  <a:lnTo>
                    <a:pt x="50873" y="490537"/>
                  </a:lnTo>
                  <a:cubicBezTo>
                    <a:pt x="57540" y="494347"/>
                    <a:pt x="64208" y="497205"/>
                    <a:pt x="71828" y="497205"/>
                  </a:cubicBezTo>
                  <a:cubicBezTo>
                    <a:pt x="77543" y="497205"/>
                    <a:pt x="83258" y="496253"/>
                    <a:pt x="88973" y="493395"/>
                  </a:cubicBezTo>
                  <a:lnTo>
                    <a:pt x="263280" y="402908"/>
                  </a:lnTo>
                  <a:cubicBezTo>
                    <a:pt x="270900" y="399097"/>
                    <a:pt x="277568" y="392430"/>
                    <a:pt x="281378" y="383858"/>
                  </a:cubicBezTo>
                  <a:lnTo>
                    <a:pt x="332813" y="261938"/>
                  </a:lnTo>
                  <a:lnTo>
                    <a:pt x="362340" y="291465"/>
                  </a:lnTo>
                  <a:lnTo>
                    <a:pt x="253755" y="553403"/>
                  </a:lnTo>
                  <a:cubicBezTo>
                    <a:pt x="247088" y="568643"/>
                    <a:pt x="251850" y="584835"/>
                    <a:pt x="263280" y="595312"/>
                  </a:cubicBezTo>
                  <a:lnTo>
                    <a:pt x="231848" y="595312"/>
                  </a:lnTo>
                  <a:cubicBezTo>
                    <a:pt x="231848" y="595312"/>
                    <a:pt x="231848" y="595312"/>
                    <a:pt x="231848" y="595312"/>
                  </a:cubicBezTo>
                  <a:cubicBezTo>
                    <a:pt x="226133" y="595312"/>
                    <a:pt x="222323" y="599123"/>
                    <a:pt x="222323" y="604837"/>
                  </a:cubicBezTo>
                  <a:cubicBezTo>
                    <a:pt x="222323" y="610553"/>
                    <a:pt x="226133" y="614362"/>
                    <a:pt x="231848" y="614362"/>
                  </a:cubicBezTo>
                  <a:lnTo>
                    <a:pt x="355673" y="614362"/>
                  </a:lnTo>
                  <a:cubicBezTo>
                    <a:pt x="355673" y="614362"/>
                    <a:pt x="355673" y="614362"/>
                    <a:pt x="355673" y="614362"/>
                  </a:cubicBezTo>
                  <a:cubicBezTo>
                    <a:pt x="358530" y="614362"/>
                    <a:pt x="362340" y="612458"/>
                    <a:pt x="363293" y="609600"/>
                  </a:cubicBezTo>
                  <a:lnTo>
                    <a:pt x="378533" y="585787"/>
                  </a:lnTo>
                  <a:cubicBezTo>
                    <a:pt x="381390" y="581025"/>
                    <a:pt x="379485" y="575310"/>
                    <a:pt x="375675" y="572453"/>
                  </a:cubicBezTo>
                  <a:cubicBezTo>
                    <a:pt x="370913" y="569595"/>
                    <a:pt x="365198" y="571500"/>
                    <a:pt x="362340" y="575310"/>
                  </a:cubicBezTo>
                  <a:lnTo>
                    <a:pt x="349958" y="595312"/>
                  </a:lnTo>
                  <a:lnTo>
                    <a:pt x="313763" y="595312"/>
                  </a:lnTo>
                  <a:cubicBezTo>
                    <a:pt x="317573" y="591503"/>
                    <a:pt x="320430" y="587693"/>
                    <a:pt x="323288" y="581978"/>
                  </a:cubicBezTo>
                  <a:lnTo>
                    <a:pt x="419490" y="348615"/>
                  </a:lnTo>
                  <a:lnTo>
                    <a:pt x="479498" y="407670"/>
                  </a:lnTo>
                  <a:lnTo>
                    <a:pt x="479498" y="438150"/>
                  </a:lnTo>
                  <a:cubicBezTo>
                    <a:pt x="479498" y="454343"/>
                    <a:pt x="491880" y="466725"/>
                    <a:pt x="508073" y="466725"/>
                  </a:cubicBezTo>
                  <a:cubicBezTo>
                    <a:pt x="516645" y="466725"/>
                    <a:pt x="524265" y="462915"/>
                    <a:pt x="529028" y="457200"/>
                  </a:cubicBezTo>
                  <a:lnTo>
                    <a:pt x="544268" y="472440"/>
                  </a:lnTo>
                  <a:cubicBezTo>
                    <a:pt x="559508" y="487680"/>
                    <a:pt x="578558" y="494347"/>
                    <a:pt x="598560" y="494347"/>
                  </a:cubicBezTo>
                  <a:cubicBezTo>
                    <a:pt x="617610" y="494347"/>
                    <a:pt x="637613" y="486728"/>
                    <a:pt x="652853" y="472440"/>
                  </a:cubicBezTo>
                  <a:lnTo>
                    <a:pt x="706193" y="419100"/>
                  </a:lnTo>
                  <a:cubicBezTo>
                    <a:pt x="712860" y="412433"/>
                    <a:pt x="712860" y="400050"/>
                    <a:pt x="705240" y="392430"/>
                  </a:cubicBezTo>
                  <a:close/>
                  <a:moveTo>
                    <a:pt x="269948" y="144780"/>
                  </a:moveTo>
                  <a:lnTo>
                    <a:pt x="269948" y="57150"/>
                  </a:lnTo>
                  <a:lnTo>
                    <a:pt x="335670" y="57150"/>
                  </a:lnTo>
                  <a:lnTo>
                    <a:pt x="290903" y="164783"/>
                  </a:lnTo>
                  <a:lnTo>
                    <a:pt x="269948" y="144780"/>
                  </a:lnTo>
                  <a:close/>
                  <a:moveTo>
                    <a:pt x="435683" y="311468"/>
                  </a:moveTo>
                  <a:lnTo>
                    <a:pt x="479498" y="207645"/>
                  </a:lnTo>
                  <a:lnTo>
                    <a:pt x="479498" y="354330"/>
                  </a:lnTo>
                  <a:lnTo>
                    <a:pt x="435683" y="311468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62" name="Graphic 36" descr="Swimming">
            <a:extLst>
              <a:ext uri="{FF2B5EF4-FFF2-40B4-BE49-F238E27FC236}">
                <a16:creationId xmlns:a16="http://schemas.microsoft.com/office/drawing/2014/main" id="{AE81DB87-81E1-47EF-ADC6-BB9D2C692FEF}"/>
              </a:ext>
            </a:extLst>
          </p:cNvPr>
          <p:cNvGrpSpPr/>
          <p:nvPr/>
        </p:nvGrpSpPr>
        <p:grpSpPr>
          <a:xfrm>
            <a:off x="5860301" y="5407177"/>
            <a:ext cx="492165" cy="492165"/>
            <a:chOff x="5860301" y="5407177"/>
            <a:chExt cx="492165" cy="49216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BF4BA5AA-1A3E-4318-8494-FA4C4AE8987D}"/>
                </a:ext>
              </a:extLst>
            </p:cNvPr>
            <p:cNvSpPr/>
            <p:nvPr/>
          </p:nvSpPr>
          <p:spPr>
            <a:xfrm>
              <a:off x="6180720" y="5594302"/>
              <a:ext cx="92280" cy="92280"/>
            </a:xfrm>
            <a:custGeom>
              <a:avLst/>
              <a:gdLst>
                <a:gd name="connsiteX0" fmla="*/ 92281 w 92280"/>
                <a:gd name="connsiteY0" fmla="*/ 46140 h 92280"/>
                <a:gd name="connsiteX1" fmla="*/ 46140 w 92280"/>
                <a:gd name="connsiteY1" fmla="*/ 92281 h 92280"/>
                <a:gd name="connsiteX2" fmla="*/ 0 w 92280"/>
                <a:gd name="connsiteY2" fmla="*/ 46140 h 92280"/>
                <a:gd name="connsiteX3" fmla="*/ 46140 w 92280"/>
                <a:gd name="connsiteY3" fmla="*/ 0 h 92280"/>
                <a:gd name="connsiteX4" fmla="*/ 92281 w 92280"/>
                <a:gd name="connsiteY4" fmla="*/ 46140 h 92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280" h="92280">
                  <a:moveTo>
                    <a:pt x="92281" y="46140"/>
                  </a:moveTo>
                  <a:cubicBezTo>
                    <a:pt x="92281" y="71623"/>
                    <a:pt x="71623" y="92281"/>
                    <a:pt x="46140" y="92281"/>
                  </a:cubicBezTo>
                  <a:cubicBezTo>
                    <a:pt x="20658" y="92281"/>
                    <a:pt x="0" y="71623"/>
                    <a:pt x="0" y="46140"/>
                  </a:cubicBezTo>
                  <a:cubicBezTo>
                    <a:pt x="0" y="20658"/>
                    <a:pt x="20658" y="0"/>
                    <a:pt x="46140" y="0"/>
                  </a:cubicBezTo>
                  <a:cubicBezTo>
                    <a:pt x="71623" y="0"/>
                    <a:pt x="92281" y="20658"/>
                    <a:pt x="92281" y="46140"/>
                  </a:cubicBezTo>
                  <a:close/>
                </a:path>
              </a:pathLst>
            </a:custGeom>
            <a:solidFill>
              <a:schemeClr val="bg1"/>
            </a:solidFill>
            <a:ln w="506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433EC38F-6840-4BBC-8A5A-DAA12A0D7197}"/>
                </a:ext>
              </a:extLst>
            </p:cNvPr>
            <p:cNvSpPr/>
            <p:nvPr/>
          </p:nvSpPr>
          <p:spPr>
            <a:xfrm>
              <a:off x="5982829" y="5520147"/>
              <a:ext cx="251538" cy="202322"/>
            </a:xfrm>
            <a:custGeom>
              <a:avLst/>
              <a:gdLst>
                <a:gd name="connsiteX0" fmla="*/ 21020 w 251538"/>
                <a:gd name="connsiteY0" fmla="*/ 202322 h 202322"/>
                <a:gd name="connsiteX1" fmla="*/ 21020 w 251538"/>
                <a:gd name="connsiteY1" fmla="*/ 202322 h 202322"/>
                <a:gd name="connsiteX2" fmla="*/ 41014 w 251538"/>
                <a:gd name="connsiteY2" fmla="*/ 197708 h 202322"/>
                <a:gd name="connsiteX3" fmla="*/ 72287 w 251538"/>
                <a:gd name="connsiteY3" fmla="*/ 191044 h 202322"/>
                <a:gd name="connsiteX4" fmla="*/ 103560 w 251538"/>
                <a:gd name="connsiteY4" fmla="*/ 197708 h 202322"/>
                <a:gd name="connsiteX5" fmla="*/ 123554 w 251538"/>
                <a:gd name="connsiteY5" fmla="*/ 202322 h 202322"/>
                <a:gd name="connsiteX6" fmla="*/ 143548 w 251538"/>
                <a:gd name="connsiteY6" fmla="*/ 197708 h 202322"/>
                <a:gd name="connsiteX7" fmla="*/ 174821 w 251538"/>
                <a:gd name="connsiteY7" fmla="*/ 191044 h 202322"/>
                <a:gd name="connsiteX8" fmla="*/ 206094 w 251538"/>
                <a:gd name="connsiteY8" fmla="*/ 197708 h 202322"/>
                <a:gd name="connsiteX9" fmla="*/ 209683 w 251538"/>
                <a:gd name="connsiteY9" fmla="*/ 198734 h 202322"/>
                <a:gd name="connsiteX10" fmla="*/ 207632 w 251538"/>
                <a:gd name="connsiteY10" fmla="*/ 192069 h 202322"/>
                <a:gd name="connsiteX11" fmla="*/ 197379 w 251538"/>
                <a:gd name="connsiteY11" fmla="*/ 173100 h 202322"/>
                <a:gd name="connsiteX12" fmla="*/ 197379 w 251538"/>
                <a:gd name="connsiteY12" fmla="*/ 172587 h 202322"/>
                <a:gd name="connsiteX13" fmla="*/ 145599 w 251538"/>
                <a:gd name="connsiteY13" fmla="*/ 73129 h 202322"/>
                <a:gd name="connsiteX14" fmla="*/ 232240 w 251538"/>
                <a:gd name="connsiteY14" fmla="*/ 50571 h 202322"/>
                <a:gd name="connsiteX15" fmla="*/ 250697 w 251538"/>
                <a:gd name="connsiteY15" fmla="*/ 19298 h 202322"/>
                <a:gd name="connsiteX16" fmla="*/ 219424 w 251538"/>
                <a:gd name="connsiteY16" fmla="*/ 842 h 202322"/>
                <a:gd name="connsiteX17" fmla="*/ 101509 w 251538"/>
                <a:gd name="connsiteY17" fmla="*/ 31603 h 202322"/>
                <a:gd name="connsiteX18" fmla="*/ 84591 w 251538"/>
                <a:gd name="connsiteY18" fmla="*/ 45957 h 202322"/>
                <a:gd name="connsiteX19" fmla="*/ 85104 w 251538"/>
                <a:gd name="connsiteY19" fmla="*/ 68002 h 202322"/>
                <a:gd name="connsiteX20" fmla="*/ 116377 w 251538"/>
                <a:gd name="connsiteY20" fmla="*/ 128498 h 202322"/>
                <a:gd name="connsiteX21" fmla="*/ 2051 w 251538"/>
                <a:gd name="connsiteY21" fmla="*/ 196170 h 202322"/>
                <a:gd name="connsiteX22" fmla="*/ 0 w 251538"/>
                <a:gd name="connsiteY22" fmla="*/ 197708 h 202322"/>
                <a:gd name="connsiteX23" fmla="*/ 1025 w 251538"/>
                <a:gd name="connsiteY23" fmla="*/ 198221 h 202322"/>
                <a:gd name="connsiteX24" fmla="*/ 21020 w 251538"/>
                <a:gd name="connsiteY24" fmla="*/ 202322 h 2023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251538" h="202322">
                  <a:moveTo>
                    <a:pt x="21020" y="202322"/>
                  </a:moveTo>
                  <a:lnTo>
                    <a:pt x="21020" y="202322"/>
                  </a:lnTo>
                  <a:cubicBezTo>
                    <a:pt x="27684" y="201810"/>
                    <a:pt x="34349" y="200272"/>
                    <a:pt x="41014" y="197708"/>
                  </a:cubicBezTo>
                  <a:cubicBezTo>
                    <a:pt x="51267" y="193607"/>
                    <a:pt x="61521" y="191556"/>
                    <a:pt x="72287" y="191044"/>
                  </a:cubicBezTo>
                  <a:cubicBezTo>
                    <a:pt x="83053" y="191556"/>
                    <a:pt x="93819" y="193607"/>
                    <a:pt x="103560" y="197708"/>
                  </a:cubicBezTo>
                  <a:cubicBezTo>
                    <a:pt x="109712" y="200272"/>
                    <a:pt x="116377" y="201810"/>
                    <a:pt x="123554" y="202322"/>
                  </a:cubicBezTo>
                  <a:cubicBezTo>
                    <a:pt x="130219" y="201810"/>
                    <a:pt x="136883" y="200272"/>
                    <a:pt x="143548" y="197708"/>
                  </a:cubicBezTo>
                  <a:cubicBezTo>
                    <a:pt x="153802" y="193607"/>
                    <a:pt x="164055" y="191556"/>
                    <a:pt x="174821" y="191044"/>
                  </a:cubicBezTo>
                  <a:cubicBezTo>
                    <a:pt x="185587" y="191556"/>
                    <a:pt x="196353" y="193607"/>
                    <a:pt x="206094" y="197708"/>
                  </a:cubicBezTo>
                  <a:lnTo>
                    <a:pt x="209683" y="198734"/>
                  </a:lnTo>
                  <a:cubicBezTo>
                    <a:pt x="209683" y="196170"/>
                    <a:pt x="208657" y="194120"/>
                    <a:pt x="207632" y="192069"/>
                  </a:cubicBezTo>
                  <a:lnTo>
                    <a:pt x="197379" y="173100"/>
                  </a:lnTo>
                  <a:lnTo>
                    <a:pt x="197379" y="172587"/>
                  </a:lnTo>
                  <a:lnTo>
                    <a:pt x="145599" y="73129"/>
                  </a:lnTo>
                  <a:lnTo>
                    <a:pt x="232240" y="50571"/>
                  </a:lnTo>
                  <a:cubicBezTo>
                    <a:pt x="246083" y="46983"/>
                    <a:pt x="254285" y="33141"/>
                    <a:pt x="250697" y="19298"/>
                  </a:cubicBezTo>
                  <a:cubicBezTo>
                    <a:pt x="247108" y="5456"/>
                    <a:pt x="233266" y="-2746"/>
                    <a:pt x="219424" y="842"/>
                  </a:cubicBezTo>
                  <a:lnTo>
                    <a:pt x="101509" y="31603"/>
                  </a:lnTo>
                  <a:cubicBezTo>
                    <a:pt x="93819" y="33653"/>
                    <a:pt x="87667" y="38780"/>
                    <a:pt x="84591" y="45957"/>
                  </a:cubicBezTo>
                  <a:cubicBezTo>
                    <a:pt x="81515" y="53135"/>
                    <a:pt x="81515" y="61338"/>
                    <a:pt x="85104" y="68002"/>
                  </a:cubicBezTo>
                  <a:lnTo>
                    <a:pt x="116377" y="128498"/>
                  </a:lnTo>
                  <a:lnTo>
                    <a:pt x="2051" y="196170"/>
                  </a:lnTo>
                  <a:cubicBezTo>
                    <a:pt x="1538" y="196683"/>
                    <a:pt x="1025" y="197196"/>
                    <a:pt x="0" y="197708"/>
                  </a:cubicBezTo>
                  <a:lnTo>
                    <a:pt x="1025" y="198221"/>
                  </a:lnTo>
                  <a:cubicBezTo>
                    <a:pt x="7690" y="200272"/>
                    <a:pt x="14355" y="201810"/>
                    <a:pt x="21020" y="202322"/>
                  </a:cubicBezTo>
                  <a:close/>
                </a:path>
              </a:pathLst>
            </a:custGeom>
            <a:solidFill>
              <a:schemeClr val="bg1"/>
            </a:solidFill>
            <a:ln w="506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759ACFCA-8023-4218-A7C5-B678E64E624C}"/>
                </a:ext>
              </a:extLst>
            </p:cNvPr>
            <p:cNvSpPr/>
            <p:nvPr/>
          </p:nvSpPr>
          <p:spPr>
            <a:xfrm>
              <a:off x="5901314" y="5744515"/>
              <a:ext cx="410137" cy="42039"/>
            </a:xfrm>
            <a:custGeom>
              <a:avLst/>
              <a:gdLst>
                <a:gd name="connsiteX0" fmla="*/ 389631 w 410137"/>
                <a:gd name="connsiteY0" fmla="*/ 6665 h 42039"/>
                <a:gd name="connsiteX1" fmla="*/ 358870 w 410137"/>
                <a:gd name="connsiteY1" fmla="*/ 0 h 42039"/>
                <a:gd name="connsiteX2" fmla="*/ 358870 w 410137"/>
                <a:gd name="connsiteY2" fmla="*/ 0 h 42039"/>
                <a:gd name="connsiteX3" fmla="*/ 328110 w 410137"/>
                <a:gd name="connsiteY3" fmla="*/ 6665 h 42039"/>
                <a:gd name="connsiteX4" fmla="*/ 307603 w 410137"/>
                <a:gd name="connsiteY4" fmla="*/ 11279 h 42039"/>
                <a:gd name="connsiteX5" fmla="*/ 307603 w 410137"/>
                <a:gd name="connsiteY5" fmla="*/ 11279 h 42039"/>
                <a:gd name="connsiteX6" fmla="*/ 287096 w 410137"/>
                <a:gd name="connsiteY6" fmla="*/ 6665 h 42039"/>
                <a:gd name="connsiteX7" fmla="*/ 256336 w 410137"/>
                <a:gd name="connsiteY7" fmla="*/ 0 h 42039"/>
                <a:gd name="connsiteX8" fmla="*/ 256336 w 410137"/>
                <a:gd name="connsiteY8" fmla="*/ 0 h 42039"/>
                <a:gd name="connsiteX9" fmla="*/ 225576 w 410137"/>
                <a:gd name="connsiteY9" fmla="*/ 6665 h 42039"/>
                <a:gd name="connsiteX10" fmla="*/ 205069 w 410137"/>
                <a:gd name="connsiteY10" fmla="*/ 11279 h 42039"/>
                <a:gd name="connsiteX11" fmla="*/ 184562 w 410137"/>
                <a:gd name="connsiteY11" fmla="*/ 6665 h 42039"/>
                <a:gd name="connsiteX12" fmla="*/ 153802 w 410137"/>
                <a:gd name="connsiteY12" fmla="*/ 0 h 42039"/>
                <a:gd name="connsiteX13" fmla="*/ 153802 w 410137"/>
                <a:gd name="connsiteY13" fmla="*/ 0 h 42039"/>
                <a:gd name="connsiteX14" fmla="*/ 123041 w 410137"/>
                <a:gd name="connsiteY14" fmla="*/ 6665 h 42039"/>
                <a:gd name="connsiteX15" fmla="*/ 102534 w 410137"/>
                <a:gd name="connsiteY15" fmla="*/ 11279 h 42039"/>
                <a:gd name="connsiteX16" fmla="*/ 82028 w 410137"/>
                <a:gd name="connsiteY16" fmla="*/ 6665 h 42039"/>
                <a:gd name="connsiteX17" fmla="*/ 51267 w 410137"/>
                <a:gd name="connsiteY17" fmla="*/ 0 h 42039"/>
                <a:gd name="connsiteX18" fmla="*/ 51267 w 410137"/>
                <a:gd name="connsiteY18" fmla="*/ 0 h 42039"/>
                <a:gd name="connsiteX19" fmla="*/ 20507 w 410137"/>
                <a:gd name="connsiteY19" fmla="*/ 6665 h 42039"/>
                <a:gd name="connsiteX20" fmla="*/ 0 w 410137"/>
                <a:gd name="connsiteY20" fmla="*/ 11279 h 42039"/>
                <a:gd name="connsiteX21" fmla="*/ 0 w 410137"/>
                <a:gd name="connsiteY21" fmla="*/ 42039 h 42039"/>
                <a:gd name="connsiteX22" fmla="*/ 30760 w 410137"/>
                <a:gd name="connsiteY22" fmla="*/ 35374 h 42039"/>
                <a:gd name="connsiteX23" fmla="*/ 51267 w 410137"/>
                <a:gd name="connsiteY23" fmla="*/ 30760 h 42039"/>
                <a:gd name="connsiteX24" fmla="*/ 71774 w 410137"/>
                <a:gd name="connsiteY24" fmla="*/ 35374 h 42039"/>
                <a:gd name="connsiteX25" fmla="*/ 102534 w 410137"/>
                <a:gd name="connsiteY25" fmla="*/ 42039 h 42039"/>
                <a:gd name="connsiteX26" fmla="*/ 102534 w 410137"/>
                <a:gd name="connsiteY26" fmla="*/ 42039 h 42039"/>
                <a:gd name="connsiteX27" fmla="*/ 133295 w 410137"/>
                <a:gd name="connsiteY27" fmla="*/ 35374 h 42039"/>
                <a:gd name="connsiteX28" fmla="*/ 153802 w 410137"/>
                <a:gd name="connsiteY28" fmla="*/ 30760 h 42039"/>
                <a:gd name="connsiteX29" fmla="*/ 174308 w 410137"/>
                <a:gd name="connsiteY29" fmla="*/ 35374 h 42039"/>
                <a:gd name="connsiteX30" fmla="*/ 205069 w 410137"/>
                <a:gd name="connsiteY30" fmla="*/ 42039 h 42039"/>
                <a:gd name="connsiteX31" fmla="*/ 235829 w 410137"/>
                <a:gd name="connsiteY31" fmla="*/ 35374 h 42039"/>
                <a:gd name="connsiteX32" fmla="*/ 256336 w 410137"/>
                <a:gd name="connsiteY32" fmla="*/ 30760 h 42039"/>
                <a:gd name="connsiteX33" fmla="*/ 276843 w 410137"/>
                <a:gd name="connsiteY33" fmla="*/ 35374 h 42039"/>
                <a:gd name="connsiteX34" fmla="*/ 307603 w 410137"/>
                <a:gd name="connsiteY34" fmla="*/ 42039 h 42039"/>
                <a:gd name="connsiteX35" fmla="*/ 307603 w 410137"/>
                <a:gd name="connsiteY35" fmla="*/ 42039 h 42039"/>
                <a:gd name="connsiteX36" fmla="*/ 338363 w 410137"/>
                <a:gd name="connsiteY36" fmla="*/ 35374 h 42039"/>
                <a:gd name="connsiteX37" fmla="*/ 358870 w 410137"/>
                <a:gd name="connsiteY37" fmla="*/ 30760 h 42039"/>
                <a:gd name="connsiteX38" fmla="*/ 379377 w 410137"/>
                <a:gd name="connsiteY38" fmla="*/ 35374 h 42039"/>
                <a:gd name="connsiteX39" fmla="*/ 410138 w 410137"/>
                <a:gd name="connsiteY39" fmla="*/ 42039 h 42039"/>
                <a:gd name="connsiteX40" fmla="*/ 410138 w 410137"/>
                <a:gd name="connsiteY40" fmla="*/ 11279 h 42039"/>
                <a:gd name="connsiteX41" fmla="*/ 389631 w 410137"/>
                <a:gd name="connsiteY41" fmla="*/ 6665 h 420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</a:cxnLst>
              <a:rect l="l" t="t" r="r" b="b"/>
              <a:pathLst>
                <a:path w="410137" h="42039">
                  <a:moveTo>
                    <a:pt x="389631" y="6665"/>
                  </a:moveTo>
                  <a:cubicBezTo>
                    <a:pt x="379890" y="2563"/>
                    <a:pt x="369636" y="513"/>
                    <a:pt x="358870" y="0"/>
                  </a:cubicBezTo>
                  <a:lnTo>
                    <a:pt x="358870" y="0"/>
                  </a:lnTo>
                  <a:cubicBezTo>
                    <a:pt x="348104" y="513"/>
                    <a:pt x="337851" y="2563"/>
                    <a:pt x="328110" y="6665"/>
                  </a:cubicBezTo>
                  <a:cubicBezTo>
                    <a:pt x="321445" y="9228"/>
                    <a:pt x="314781" y="10766"/>
                    <a:pt x="307603" y="11279"/>
                  </a:cubicBezTo>
                  <a:lnTo>
                    <a:pt x="307603" y="11279"/>
                  </a:lnTo>
                  <a:cubicBezTo>
                    <a:pt x="300426" y="10766"/>
                    <a:pt x="293761" y="9228"/>
                    <a:pt x="287096" y="6665"/>
                  </a:cubicBezTo>
                  <a:cubicBezTo>
                    <a:pt x="277355" y="2563"/>
                    <a:pt x="267102" y="513"/>
                    <a:pt x="256336" y="0"/>
                  </a:cubicBezTo>
                  <a:lnTo>
                    <a:pt x="256336" y="0"/>
                  </a:lnTo>
                  <a:cubicBezTo>
                    <a:pt x="245570" y="513"/>
                    <a:pt x="235316" y="2563"/>
                    <a:pt x="225576" y="6665"/>
                  </a:cubicBezTo>
                  <a:cubicBezTo>
                    <a:pt x="218911" y="9228"/>
                    <a:pt x="212246" y="10766"/>
                    <a:pt x="205069" y="11279"/>
                  </a:cubicBezTo>
                  <a:cubicBezTo>
                    <a:pt x="197891" y="10766"/>
                    <a:pt x="191227" y="9228"/>
                    <a:pt x="184562" y="6665"/>
                  </a:cubicBezTo>
                  <a:cubicBezTo>
                    <a:pt x="174821" y="2563"/>
                    <a:pt x="164568" y="513"/>
                    <a:pt x="153802" y="0"/>
                  </a:cubicBezTo>
                  <a:lnTo>
                    <a:pt x="153802" y="0"/>
                  </a:lnTo>
                  <a:cubicBezTo>
                    <a:pt x="143035" y="513"/>
                    <a:pt x="132782" y="2563"/>
                    <a:pt x="123041" y="6665"/>
                  </a:cubicBezTo>
                  <a:cubicBezTo>
                    <a:pt x="116377" y="9228"/>
                    <a:pt x="109712" y="10766"/>
                    <a:pt x="102534" y="11279"/>
                  </a:cubicBezTo>
                  <a:cubicBezTo>
                    <a:pt x="95357" y="10766"/>
                    <a:pt x="88692" y="9228"/>
                    <a:pt x="82028" y="6665"/>
                  </a:cubicBezTo>
                  <a:cubicBezTo>
                    <a:pt x="72287" y="2563"/>
                    <a:pt x="62033" y="513"/>
                    <a:pt x="51267" y="0"/>
                  </a:cubicBezTo>
                  <a:lnTo>
                    <a:pt x="51267" y="0"/>
                  </a:lnTo>
                  <a:cubicBezTo>
                    <a:pt x="40501" y="513"/>
                    <a:pt x="30248" y="2563"/>
                    <a:pt x="20507" y="6665"/>
                  </a:cubicBezTo>
                  <a:cubicBezTo>
                    <a:pt x="13842" y="9228"/>
                    <a:pt x="7177" y="10766"/>
                    <a:pt x="0" y="11279"/>
                  </a:cubicBezTo>
                  <a:lnTo>
                    <a:pt x="0" y="42039"/>
                  </a:lnTo>
                  <a:cubicBezTo>
                    <a:pt x="10766" y="41526"/>
                    <a:pt x="21020" y="39476"/>
                    <a:pt x="30760" y="35374"/>
                  </a:cubicBezTo>
                  <a:cubicBezTo>
                    <a:pt x="37425" y="32811"/>
                    <a:pt x="44090" y="30760"/>
                    <a:pt x="51267" y="30760"/>
                  </a:cubicBezTo>
                  <a:cubicBezTo>
                    <a:pt x="58445" y="31273"/>
                    <a:pt x="65109" y="32811"/>
                    <a:pt x="71774" y="35374"/>
                  </a:cubicBezTo>
                  <a:cubicBezTo>
                    <a:pt x="81515" y="39476"/>
                    <a:pt x="91768" y="41526"/>
                    <a:pt x="102534" y="42039"/>
                  </a:cubicBezTo>
                  <a:lnTo>
                    <a:pt x="102534" y="42039"/>
                  </a:lnTo>
                  <a:cubicBezTo>
                    <a:pt x="113300" y="41526"/>
                    <a:pt x="123554" y="39476"/>
                    <a:pt x="133295" y="35374"/>
                  </a:cubicBezTo>
                  <a:cubicBezTo>
                    <a:pt x="139959" y="32811"/>
                    <a:pt x="146624" y="30760"/>
                    <a:pt x="153802" y="30760"/>
                  </a:cubicBezTo>
                  <a:cubicBezTo>
                    <a:pt x="160979" y="31273"/>
                    <a:pt x="167644" y="32811"/>
                    <a:pt x="174308" y="35374"/>
                  </a:cubicBezTo>
                  <a:cubicBezTo>
                    <a:pt x="184049" y="39476"/>
                    <a:pt x="194303" y="41526"/>
                    <a:pt x="205069" y="42039"/>
                  </a:cubicBezTo>
                  <a:cubicBezTo>
                    <a:pt x="215835" y="41526"/>
                    <a:pt x="226088" y="39476"/>
                    <a:pt x="235829" y="35374"/>
                  </a:cubicBezTo>
                  <a:cubicBezTo>
                    <a:pt x="242494" y="32811"/>
                    <a:pt x="249159" y="30760"/>
                    <a:pt x="256336" y="30760"/>
                  </a:cubicBezTo>
                  <a:cubicBezTo>
                    <a:pt x="263513" y="31273"/>
                    <a:pt x="270178" y="32811"/>
                    <a:pt x="276843" y="35374"/>
                  </a:cubicBezTo>
                  <a:cubicBezTo>
                    <a:pt x="286584" y="39476"/>
                    <a:pt x="296837" y="41526"/>
                    <a:pt x="307603" y="42039"/>
                  </a:cubicBezTo>
                  <a:lnTo>
                    <a:pt x="307603" y="42039"/>
                  </a:lnTo>
                  <a:cubicBezTo>
                    <a:pt x="318369" y="41526"/>
                    <a:pt x="328623" y="39476"/>
                    <a:pt x="338363" y="35374"/>
                  </a:cubicBezTo>
                  <a:cubicBezTo>
                    <a:pt x="345028" y="32811"/>
                    <a:pt x="351693" y="30760"/>
                    <a:pt x="358870" y="30760"/>
                  </a:cubicBezTo>
                  <a:cubicBezTo>
                    <a:pt x="366048" y="31273"/>
                    <a:pt x="372712" y="32811"/>
                    <a:pt x="379377" y="35374"/>
                  </a:cubicBezTo>
                  <a:cubicBezTo>
                    <a:pt x="389118" y="39476"/>
                    <a:pt x="399371" y="41526"/>
                    <a:pt x="410138" y="42039"/>
                  </a:cubicBezTo>
                  <a:lnTo>
                    <a:pt x="410138" y="11279"/>
                  </a:lnTo>
                  <a:cubicBezTo>
                    <a:pt x="402960" y="10766"/>
                    <a:pt x="396295" y="9228"/>
                    <a:pt x="389631" y="6665"/>
                  </a:cubicBezTo>
                  <a:close/>
                </a:path>
              </a:pathLst>
            </a:custGeom>
            <a:solidFill>
              <a:schemeClr val="bg1"/>
            </a:solidFill>
            <a:ln w="506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66" name="Graphic 31" descr="Trophy">
            <a:extLst>
              <a:ext uri="{FF2B5EF4-FFF2-40B4-BE49-F238E27FC236}">
                <a16:creationId xmlns:a16="http://schemas.microsoft.com/office/drawing/2014/main" id="{65607EE9-C401-444D-B0FE-A42339357DD5}"/>
              </a:ext>
            </a:extLst>
          </p:cNvPr>
          <p:cNvSpPr/>
          <p:nvPr/>
        </p:nvSpPr>
        <p:spPr>
          <a:xfrm>
            <a:off x="5263375" y="4152751"/>
            <a:ext cx="666750" cy="751522"/>
          </a:xfrm>
          <a:custGeom>
            <a:avLst/>
            <a:gdLst>
              <a:gd name="connsiteX0" fmla="*/ 570548 w 666750"/>
              <a:gd name="connsiteY0" fmla="*/ 361950 h 751522"/>
              <a:gd name="connsiteX1" fmla="*/ 437198 w 666750"/>
              <a:gd name="connsiteY1" fmla="*/ 425768 h 751522"/>
              <a:gd name="connsiteX2" fmla="*/ 494348 w 666750"/>
              <a:gd name="connsiteY2" fmla="*/ 367665 h 751522"/>
              <a:gd name="connsiteX3" fmla="*/ 516255 w 666750"/>
              <a:gd name="connsiteY3" fmla="*/ 339090 h 751522"/>
              <a:gd name="connsiteX4" fmla="*/ 541973 w 666750"/>
              <a:gd name="connsiteY4" fmla="*/ 248602 h 751522"/>
              <a:gd name="connsiteX5" fmla="*/ 541973 w 666750"/>
              <a:gd name="connsiteY5" fmla="*/ 124778 h 751522"/>
              <a:gd name="connsiteX6" fmla="*/ 608648 w 666750"/>
              <a:gd name="connsiteY6" fmla="*/ 124778 h 751522"/>
              <a:gd name="connsiteX7" fmla="*/ 608648 w 666750"/>
              <a:gd name="connsiteY7" fmla="*/ 269558 h 751522"/>
              <a:gd name="connsiteX8" fmla="*/ 570548 w 666750"/>
              <a:gd name="connsiteY8" fmla="*/ 361950 h 751522"/>
              <a:gd name="connsiteX9" fmla="*/ 97155 w 666750"/>
              <a:gd name="connsiteY9" fmla="*/ 361950 h 751522"/>
              <a:gd name="connsiteX10" fmla="*/ 57150 w 666750"/>
              <a:gd name="connsiteY10" fmla="*/ 269558 h 751522"/>
              <a:gd name="connsiteX11" fmla="*/ 57150 w 666750"/>
              <a:gd name="connsiteY11" fmla="*/ 123825 h 751522"/>
              <a:gd name="connsiteX12" fmla="*/ 123825 w 666750"/>
              <a:gd name="connsiteY12" fmla="*/ 123825 h 751522"/>
              <a:gd name="connsiteX13" fmla="*/ 123825 w 666750"/>
              <a:gd name="connsiteY13" fmla="*/ 247650 h 751522"/>
              <a:gd name="connsiteX14" fmla="*/ 149543 w 666750"/>
              <a:gd name="connsiteY14" fmla="*/ 338138 h 751522"/>
              <a:gd name="connsiteX15" fmla="*/ 171450 w 666750"/>
              <a:gd name="connsiteY15" fmla="*/ 366713 h 751522"/>
              <a:gd name="connsiteX16" fmla="*/ 228600 w 666750"/>
              <a:gd name="connsiteY16" fmla="*/ 424815 h 751522"/>
              <a:gd name="connsiteX17" fmla="*/ 97155 w 666750"/>
              <a:gd name="connsiteY17" fmla="*/ 361950 h 751522"/>
              <a:gd name="connsiteX18" fmla="*/ 666750 w 666750"/>
              <a:gd name="connsiteY18" fmla="*/ 266700 h 751522"/>
              <a:gd name="connsiteX19" fmla="*/ 666750 w 666750"/>
              <a:gd name="connsiteY19" fmla="*/ 66675 h 751522"/>
              <a:gd name="connsiteX20" fmla="*/ 542925 w 666750"/>
              <a:gd name="connsiteY20" fmla="*/ 66675 h 751522"/>
              <a:gd name="connsiteX21" fmla="*/ 542925 w 666750"/>
              <a:gd name="connsiteY21" fmla="*/ 0 h 751522"/>
              <a:gd name="connsiteX22" fmla="*/ 333375 w 666750"/>
              <a:gd name="connsiteY22" fmla="*/ 0 h 751522"/>
              <a:gd name="connsiteX23" fmla="*/ 123825 w 666750"/>
              <a:gd name="connsiteY23" fmla="*/ 0 h 751522"/>
              <a:gd name="connsiteX24" fmla="*/ 123825 w 666750"/>
              <a:gd name="connsiteY24" fmla="*/ 66675 h 751522"/>
              <a:gd name="connsiteX25" fmla="*/ 0 w 666750"/>
              <a:gd name="connsiteY25" fmla="*/ 66675 h 751522"/>
              <a:gd name="connsiteX26" fmla="*/ 0 w 666750"/>
              <a:gd name="connsiteY26" fmla="*/ 265748 h 751522"/>
              <a:gd name="connsiteX27" fmla="*/ 54293 w 666750"/>
              <a:gd name="connsiteY27" fmla="*/ 399098 h 751522"/>
              <a:gd name="connsiteX28" fmla="*/ 281940 w 666750"/>
              <a:gd name="connsiteY28" fmla="*/ 484823 h 751522"/>
              <a:gd name="connsiteX29" fmla="*/ 295275 w 666750"/>
              <a:gd name="connsiteY29" fmla="*/ 532448 h 751522"/>
              <a:gd name="connsiteX30" fmla="*/ 295275 w 666750"/>
              <a:gd name="connsiteY30" fmla="*/ 656273 h 751522"/>
              <a:gd name="connsiteX31" fmla="*/ 247650 w 666750"/>
              <a:gd name="connsiteY31" fmla="*/ 656273 h 751522"/>
              <a:gd name="connsiteX32" fmla="*/ 209550 w 666750"/>
              <a:gd name="connsiteY32" fmla="*/ 694373 h 751522"/>
              <a:gd name="connsiteX33" fmla="*/ 161925 w 666750"/>
              <a:gd name="connsiteY33" fmla="*/ 694373 h 751522"/>
              <a:gd name="connsiteX34" fmla="*/ 123825 w 666750"/>
              <a:gd name="connsiteY34" fmla="*/ 732473 h 751522"/>
              <a:gd name="connsiteX35" fmla="*/ 123825 w 666750"/>
              <a:gd name="connsiteY35" fmla="*/ 751523 h 751522"/>
              <a:gd name="connsiteX36" fmla="*/ 542925 w 666750"/>
              <a:gd name="connsiteY36" fmla="*/ 751523 h 751522"/>
              <a:gd name="connsiteX37" fmla="*/ 542925 w 666750"/>
              <a:gd name="connsiteY37" fmla="*/ 732473 h 751522"/>
              <a:gd name="connsiteX38" fmla="*/ 504825 w 666750"/>
              <a:gd name="connsiteY38" fmla="*/ 694373 h 751522"/>
              <a:gd name="connsiteX39" fmla="*/ 457200 w 666750"/>
              <a:gd name="connsiteY39" fmla="*/ 694373 h 751522"/>
              <a:gd name="connsiteX40" fmla="*/ 419100 w 666750"/>
              <a:gd name="connsiteY40" fmla="*/ 656273 h 751522"/>
              <a:gd name="connsiteX41" fmla="*/ 371475 w 666750"/>
              <a:gd name="connsiteY41" fmla="*/ 656273 h 751522"/>
              <a:gd name="connsiteX42" fmla="*/ 371475 w 666750"/>
              <a:gd name="connsiteY42" fmla="*/ 533400 h 751522"/>
              <a:gd name="connsiteX43" fmla="*/ 384810 w 666750"/>
              <a:gd name="connsiteY43" fmla="*/ 485775 h 751522"/>
              <a:gd name="connsiteX44" fmla="*/ 612458 w 666750"/>
              <a:gd name="connsiteY44" fmla="*/ 400050 h 751522"/>
              <a:gd name="connsiteX45" fmla="*/ 666750 w 666750"/>
              <a:gd name="connsiteY45" fmla="*/ 266700 h 7515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666750" h="751522">
                <a:moveTo>
                  <a:pt x="570548" y="361950"/>
                </a:moveTo>
                <a:cubicBezTo>
                  <a:pt x="537210" y="396240"/>
                  <a:pt x="505778" y="418148"/>
                  <a:pt x="437198" y="425768"/>
                </a:cubicBezTo>
                <a:cubicBezTo>
                  <a:pt x="455295" y="407670"/>
                  <a:pt x="476250" y="389573"/>
                  <a:pt x="494348" y="367665"/>
                </a:cubicBezTo>
                <a:cubicBezTo>
                  <a:pt x="501967" y="359093"/>
                  <a:pt x="516255" y="340043"/>
                  <a:pt x="516255" y="339090"/>
                </a:cubicBezTo>
                <a:cubicBezTo>
                  <a:pt x="532448" y="312420"/>
                  <a:pt x="541973" y="281940"/>
                  <a:pt x="541973" y="248602"/>
                </a:cubicBezTo>
                <a:lnTo>
                  <a:pt x="541973" y="124778"/>
                </a:lnTo>
                <a:lnTo>
                  <a:pt x="608648" y="124778"/>
                </a:lnTo>
                <a:lnTo>
                  <a:pt x="608648" y="269558"/>
                </a:lnTo>
                <a:cubicBezTo>
                  <a:pt x="609600" y="271463"/>
                  <a:pt x="611505" y="319088"/>
                  <a:pt x="570548" y="361950"/>
                </a:cubicBezTo>
                <a:close/>
                <a:moveTo>
                  <a:pt x="97155" y="361950"/>
                </a:moveTo>
                <a:cubicBezTo>
                  <a:pt x="55245" y="319088"/>
                  <a:pt x="57150" y="271463"/>
                  <a:pt x="57150" y="269558"/>
                </a:cubicBezTo>
                <a:lnTo>
                  <a:pt x="57150" y="123825"/>
                </a:lnTo>
                <a:lnTo>
                  <a:pt x="123825" y="123825"/>
                </a:lnTo>
                <a:lnTo>
                  <a:pt x="123825" y="247650"/>
                </a:lnTo>
                <a:cubicBezTo>
                  <a:pt x="123825" y="280988"/>
                  <a:pt x="133350" y="311468"/>
                  <a:pt x="149543" y="338138"/>
                </a:cubicBezTo>
                <a:cubicBezTo>
                  <a:pt x="149543" y="339090"/>
                  <a:pt x="163830" y="359093"/>
                  <a:pt x="171450" y="366713"/>
                </a:cubicBezTo>
                <a:cubicBezTo>
                  <a:pt x="190500" y="388620"/>
                  <a:pt x="210502" y="406718"/>
                  <a:pt x="228600" y="424815"/>
                </a:cubicBezTo>
                <a:cubicBezTo>
                  <a:pt x="161925" y="417195"/>
                  <a:pt x="129540" y="395288"/>
                  <a:pt x="97155" y="361950"/>
                </a:cubicBezTo>
                <a:close/>
                <a:moveTo>
                  <a:pt x="666750" y="266700"/>
                </a:moveTo>
                <a:lnTo>
                  <a:pt x="666750" y="66675"/>
                </a:lnTo>
                <a:lnTo>
                  <a:pt x="542925" y="66675"/>
                </a:lnTo>
                <a:lnTo>
                  <a:pt x="542925" y="0"/>
                </a:lnTo>
                <a:lnTo>
                  <a:pt x="333375" y="0"/>
                </a:lnTo>
                <a:lnTo>
                  <a:pt x="123825" y="0"/>
                </a:lnTo>
                <a:lnTo>
                  <a:pt x="123825" y="66675"/>
                </a:lnTo>
                <a:lnTo>
                  <a:pt x="0" y="66675"/>
                </a:lnTo>
                <a:lnTo>
                  <a:pt x="0" y="265748"/>
                </a:lnTo>
                <a:cubicBezTo>
                  <a:pt x="0" y="275273"/>
                  <a:pt x="0" y="340995"/>
                  <a:pt x="54293" y="399098"/>
                </a:cubicBezTo>
                <a:cubicBezTo>
                  <a:pt x="106680" y="454343"/>
                  <a:pt x="170498" y="482918"/>
                  <a:pt x="281940" y="484823"/>
                </a:cubicBezTo>
                <a:cubicBezTo>
                  <a:pt x="290513" y="499110"/>
                  <a:pt x="295275" y="515303"/>
                  <a:pt x="295275" y="532448"/>
                </a:cubicBezTo>
                <a:lnTo>
                  <a:pt x="295275" y="656273"/>
                </a:lnTo>
                <a:lnTo>
                  <a:pt x="247650" y="656273"/>
                </a:lnTo>
                <a:cubicBezTo>
                  <a:pt x="226695" y="656273"/>
                  <a:pt x="209550" y="673418"/>
                  <a:pt x="209550" y="694373"/>
                </a:cubicBezTo>
                <a:lnTo>
                  <a:pt x="161925" y="694373"/>
                </a:lnTo>
                <a:cubicBezTo>
                  <a:pt x="140970" y="694373"/>
                  <a:pt x="123825" y="711518"/>
                  <a:pt x="123825" y="732473"/>
                </a:cubicBezTo>
                <a:lnTo>
                  <a:pt x="123825" y="751523"/>
                </a:lnTo>
                <a:lnTo>
                  <a:pt x="542925" y="751523"/>
                </a:lnTo>
                <a:lnTo>
                  <a:pt x="542925" y="732473"/>
                </a:lnTo>
                <a:cubicBezTo>
                  <a:pt x="542925" y="711518"/>
                  <a:pt x="525780" y="694373"/>
                  <a:pt x="504825" y="694373"/>
                </a:cubicBezTo>
                <a:lnTo>
                  <a:pt x="457200" y="694373"/>
                </a:lnTo>
                <a:cubicBezTo>
                  <a:pt x="457200" y="673418"/>
                  <a:pt x="440055" y="656273"/>
                  <a:pt x="419100" y="656273"/>
                </a:cubicBezTo>
                <a:lnTo>
                  <a:pt x="371475" y="656273"/>
                </a:lnTo>
                <a:lnTo>
                  <a:pt x="371475" y="533400"/>
                </a:lnTo>
                <a:cubicBezTo>
                  <a:pt x="371475" y="516255"/>
                  <a:pt x="376238" y="500063"/>
                  <a:pt x="384810" y="485775"/>
                </a:cubicBezTo>
                <a:cubicBezTo>
                  <a:pt x="496253" y="483870"/>
                  <a:pt x="560070" y="454343"/>
                  <a:pt x="612458" y="400050"/>
                </a:cubicBezTo>
                <a:cubicBezTo>
                  <a:pt x="666750" y="342900"/>
                  <a:pt x="666750" y="276225"/>
                  <a:pt x="666750" y="266700"/>
                </a:cubicBez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502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8479</TotalTime>
  <Words>343</Words>
  <PresentationFormat>Widescreen</PresentationFormat>
  <Paragraphs>36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Shell Diagram with 6 Parts – Slide Template</vt:lpstr>
      <vt:lpstr>Shell Diagram with 6 Parts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Shell Diagram with 6 Parts</dc:title>
  <dc:creator>PresentationGO.com</dc:creator>
  <dc:description>© Copyright PresentationGO.com</dc:description>
  <dcterms:created xsi:type="dcterms:W3CDTF">2014-11-26T05:14:11Z</dcterms:created>
  <dcterms:modified xsi:type="dcterms:W3CDTF">2020-05-26T05:00:04Z</dcterms:modified>
  <cp:category>Charts &amp; Diagrams</cp:category>
</cp:coreProperties>
</file>