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6" r:id="rId4"/>
    <p:sldId id="352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69" d="100"/>
          <a:sy n="69" d="100"/>
        </p:scale>
        <p:origin x="192" y="16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37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44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579FBCF3-6439-43EE-A6DD-56F1CE250458}"/>
              </a:ext>
            </a:extLst>
          </p:cNvPr>
          <p:cNvGrpSpPr/>
          <p:nvPr/>
        </p:nvGrpSpPr>
        <p:grpSpPr>
          <a:xfrm>
            <a:off x="3971543" y="928372"/>
            <a:ext cx="4248914" cy="5001256"/>
            <a:chOff x="3971543" y="928372"/>
            <a:chExt cx="4248914" cy="500125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589FD84-43BA-4E15-B532-193679230B46}"/>
                </a:ext>
              </a:extLst>
            </p:cNvPr>
            <p:cNvGrpSpPr/>
            <p:nvPr/>
          </p:nvGrpSpPr>
          <p:grpSpPr>
            <a:xfrm>
              <a:off x="3971543" y="928372"/>
              <a:ext cx="4248914" cy="5001256"/>
              <a:chOff x="1244599" y="12712700"/>
              <a:chExt cx="3378201" cy="3976370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95AEC056-D252-4AF6-A675-E1E3AF7567D2}"/>
                  </a:ext>
                </a:extLst>
              </p:cNvPr>
              <p:cNvSpPr/>
              <p:nvPr/>
            </p:nvSpPr>
            <p:spPr>
              <a:xfrm>
                <a:off x="1244599" y="12712700"/>
                <a:ext cx="3378201" cy="39763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15" extrusionOk="0">
                    <a:moveTo>
                      <a:pt x="13155" y="554"/>
                    </a:moveTo>
                    <a:cubicBezTo>
                      <a:pt x="11709" y="-185"/>
                      <a:pt x="9891" y="-185"/>
                      <a:pt x="8445" y="554"/>
                    </a:cubicBezTo>
                    <a:lnTo>
                      <a:pt x="0" y="4870"/>
                    </a:lnTo>
                    <a:lnTo>
                      <a:pt x="934" y="10382"/>
                    </a:lnTo>
                    <a:lnTo>
                      <a:pt x="1592" y="14302"/>
                    </a:lnTo>
                    <a:cubicBezTo>
                      <a:pt x="1673" y="14869"/>
                      <a:pt x="1868" y="15403"/>
                      <a:pt x="2160" y="15895"/>
                    </a:cubicBezTo>
                    <a:cubicBezTo>
                      <a:pt x="2590" y="16620"/>
                      <a:pt x="3224" y="17236"/>
                      <a:pt x="4020" y="17680"/>
                    </a:cubicBezTo>
                    <a:lnTo>
                      <a:pt x="10800" y="21415"/>
                    </a:lnTo>
                    <a:lnTo>
                      <a:pt x="17580" y="17680"/>
                    </a:lnTo>
                    <a:cubicBezTo>
                      <a:pt x="18376" y="17243"/>
                      <a:pt x="19010" y="16620"/>
                      <a:pt x="19440" y="15895"/>
                    </a:cubicBezTo>
                    <a:cubicBezTo>
                      <a:pt x="19732" y="15403"/>
                      <a:pt x="19927" y="14869"/>
                      <a:pt x="20008" y="14302"/>
                    </a:cubicBezTo>
                    <a:lnTo>
                      <a:pt x="20666" y="10382"/>
                    </a:lnTo>
                    <a:lnTo>
                      <a:pt x="21600" y="4870"/>
                    </a:lnTo>
                    <a:lnTo>
                      <a:pt x="13155" y="554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  <a:effectLst>
                <a:outerShdw blurRad="1651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000" b="1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2A4AF0E9-8862-44D4-BAD6-7A25BE59A804}"/>
                  </a:ext>
                </a:extLst>
              </p:cNvPr>
              <p:cNvSpPr/>
              <p:nvPr/>
            </p:nvSpPr>
            <p:spPr>
              <a:xfrm>
                <a:off x="1790700" y="15582899"/>
                <a:ext cx="2286000" cy="864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28" y="6978"/>
                    </a:moveTo>
                    <a:lnTo>
                      <a:pt x="10800" y="21600"/>
                    </a:lnTo>
                    <a:lnTo>
                      <a:pt x="19272" y="6978"/>
                    </a:lnTo>
                    <a:cubicBezTo>
                      <a:pt x="20268" y="5265"/>
                      <a:pt x="21060" y="2823"/>
                      <a:pt x="21600" y="0"/>
                    </a:cubicBezTo>
                    <a:lnTo>
                      <a:pt x="0" y="0"/>
                    </a:lnTo>
                    <a:cubicBezTo>
                      <a:pt x="540" y="2855"/>
                      <a:pt x="1332" y="5265"/>
                      <a:pt x="2328" y="697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000" b="1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4482EE72-FBB6-4445-B9DF-89D43C6743E9}"/>
                  </a:ext>
                </a:extLst>
              </p:cNvPr>
              <p:cNvSpPr/>
              <p:nvPr/>
            </p:nvSpPr>
            <p:spPr>
              <a:xfrm>
                <a:off x="1498600" y="12966699"/>
                <a:ext cx="2856231" cy="7645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805" extrusionOk="0">
                    <a:moveTo>
                      <a:pt x="8442" y="2385"/>
                    </a:moveTo>
                    <a:lnTo>
                      <a:pt x="0" y="20805"/>
                    </a:lnTo>
                    <a:lnTo>
                      <a:pt x="21600" y="20805"/>
                    </a:lnTo>
                    <a:lnTo>
                      <a:pt x="13158" y="2385"/>
                    </a:lnTo>
                    <a:cubicBezTo>
                      <a:pt x="11708" y="-795"/>
                      <a:pt x="9892" y="-795"/>
                      <a:pt x="8442" y="238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000" b="1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CDAC98F4-CC58-4943-9D07-111030C93C07}"/>
                  </a:ext>
                </a:extLst>
              </p:cNvPr>
              <p:cNvSpPr/>
              <p:nvPr/>
            </p:nvSpPr>
            <p:spPr>
              <a:xfrm>
                <a:off x="1498600" y="13771457"/>
                <a:ext cx="2856231" cy="864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932" y="21600"/>
                    </a:lnTo>
                    <a:lnTo>
                      <a:pt x="20668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r">
                  <a:defRPr sz="3000">
                    <a:solidFill>
                      <a:srgbClr val="FFFFFF"/>
                    </a:solidFill>
                  </a:defRPr>
                </a:pPr>
                <a:endParaRPr sz="2000" b="1" dirty="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D72D72BC-F015-4566-A053-81D88801EE10}"/>
                  </a:ext>
                </a:extLst>
              </p:cNvPr>
              <p:cNvSpPr/>
              <p:nvPr/>
            </p:nvSpPr>
            <p:spPr>
              <a:xfrm>
                <a:off x="1625599" y="14676543"/>
                <a:ext cx="2609851" cy="866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725" y="15361"/>
                    </a:lnTo>
                    <a:cubicBezTo>
                      <a:pt x="809" y="17578"/>
                      <a:pt x="1030" y="19668"/>
                      <a:pt x="1345" y="21600"/>
                    </a:cubicBezTo>
                    <a:lnTo>
                      <a:pt x="20255" y="21600"/>
                    </a:lnTo>
                    <a:cubicBezTo>
                      <a:pt x="20570" y="19668"/>
                      <a:pt x="20791" y="17578"/>
                      <a:pt x="20875" y="15361"/>
                    </a:cubicBez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000" b="1" dirty="0"/>
              </a:p>
            </p:txBody>
          </p:sp>
        </p:grp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C99C4AA-0575-49DE-B02E-47BB8DDC76EB}"/>
                </a:ext>
              </a:extLst>
            </p:cNvPr>
            <p:cNvSpPr/>
            <p:nvPr/>
          </p:nvSpPr>
          <p:spPr>
            <a:xfrm>
              <a:off x="4291011" y="1248195"/>
              <a:ext cx="1790953" cy="961241"/>
            </a:xfrm>
            <a:custGeom>
              <a:avLst/>
              <a:gdLst>
                <a:gd name="connsiteX0" fmla="*/ 1790953 w 1790953"/>
                <a:gd name="connsiteY0" fmla="*/ 0 h 961241"/>
                <a:gd name="connsiteX1" fmla="*/ 1790953 w 1790953"/>
                <a:gd name="connsiteY1" fmla="*/ 961241 h 961241"/>
                <a:gd name="connsiteX2" fmla="*/ 0 w 1790953"/>
                <a:gd name="connsiteY2" fmla="*/ 961241 h 961241"/>
                <a:gd name="connsiteX3" fmla="*/ 1404033 w 1790953"/>
                <a:gd name="connsiteY3" fmla="*/ 109877 h 961241"/>
                <a:gd name="connsiteX4" fmla="*/ 1694595 w 1790953"/>
                <a:gd name="connsiteY4" fmla="*/ 6533 h 961241"/>
                <a:gd name="connsiteX5" fmla="*/ 1790953 w 1790953"/>
                <a:gd name="connsiteY5" fmla="*/ 0 h 96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0953" h="961241">
                  <a:moveTo>
                    <a:pt x="1790953" y="0"/>
                  </a:moveTo>
                  <a:lnTo>
                    <a:pt x="1790953" y="961241"/>
                  </a:lnTo>
                  <a:lnTo>
                    <a:pt x="0" y="961241"/>
                  </a:lnTo>
                  <a:lnTo>
                    <a:pt x="1404033" y="109877"/>
                  </a:lnTo>
                  <a:cubicBezTo>
                    <a:pt x="1494467" y="54760"/>
                    <a:pt x="1593461" y="20312"/>
                    <a:pt x="1694595" y="6533"/>
                  </a:cubicBezTo>
                  <a:lnTo>
                    <a:pt x="1790953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37245E5-42B9-4EBC-A34D-D07DA80E6049}"/>
                </a:ext>
              </a:extLst>
            </p:cNvPr>
            <p:cNvSpPr/>
            <p:nvPr/>
          </p:nvSpPr>
          <p:spPr>
            <a:xfrm>
              <a:off x="4291011" y="2260017"/>
              <a:ext cx="1790953" cy="1087786"/>
            </a:xfrm>
            <a:custGeom>
              <a:avLst/>
              <a:gdLst>
                <a:gd name="connsiteX0" fmla="*/ 0 w 1790953"/>
                <a:gd name="connsiteY0" fmla="*/ 0 h 1087786"/>
                <a:gd name="connsiteX1" fmla="*/ 1790953 w 1790953"/>
                <a:gd name="connsiteY1" fmla="*/ 0 h 1087786"/>
                <a:gd name="connsiteX2" fmla="*/ 1790953 w 1790953"/>
                <a:gd name="connsiteY2" fmla="*/ 1087786 h 1087786"/>
                <a:gd name="connsiteX3" fmla="*/ 155006 w 1790953"/>
                <a:gd name="connsiteY3" fmla="*/ 1087786 h 1087786"/>
                <a:gd name="connsiteX4" fmla="*/ 0 w 1790953"/>
                <a:gd name="connsiteY4" fmla="*/ 0 h 108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0953" h="1087786">
                  <a:moveTo>
                    <a:pt x="0" y="0"/>
                  </a:moveTo>
                  <a:lnTo>
                    <a:pt x="1790953" y="0"/>
                  </a:lnTo>
                  <a:lnTo>
                    <a:pt x="1790953" y="1087786"/>
                  </a:lnTo>
                  <a:lnTo>
                    <a:pt x="155006" y="10877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60B04EB6-9BA5-4792-8314-C7F815A8F0A9}"/>
                </a:ext>
              </a:extLst>
            </p:cNvPr>
            <p:cNvSpPr/>
            <p:nvPr/>
          </p:nvSpPr>
          <p:spPr>
            <a:xfrm>
              <a:off x="4450744" y="3398384"/>
              <a:ext cx="1631220" cy="1089384"/>
            </a:xfrm>
            <a:custGeom>
              <a:avLst/>
              <a:gdLst>
                <a:gd name="connsiteX0" fmla="*/ 0 w 1631220"/>
                <a:gd name="connsiteY0" fmla="*/ 0 h 1089384"/>
                <a:gd name="connsiteX1" fmla="*/ 1631220 w 1631220"/>
                <a:gd name="connsiteY1" fmla="*/ 0 h 1089384"/>
                <a:gd name="connsiteX2" fmla="*/ 1631220 w 1631220"/>
                <a:gd name="connsiteY2" fmla="*/ 1089384 h 1089384"/>
                <a:gd name="connsiteX3" fmla="*/ 204398 w 1631220"/>
                <a:gd name="connsiteY3" fmla="*/ 1089384 h 1089384"/>
                <a:gd name="connsiteX4" fmla="*/ 110178 w 1631220"/>
                <a:gd name="connsiteY4" fmla="*/ 774724 h 1089384"/>
                <a:gd name="connsiteX5" fmla="*/ 0 w 1631220"/>
                <a:gd name="connsiteY5" fmla="*/ 0 h 108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1220" h="1089384">
                  <a:moveTo>
                    <a:pt x="0" y="0"/>
                  </a:moveTo>
                  <a:lnTo>
                    <a:pt x="1631220" y="0"/>
                  </a:lnTo>
                  <a:lnTo>
                    <a:pt x="1631220" y="1089384"/>
                  </a:lnTo>
                  <a:lnTo>
                    <a:pt x="204398" y="1089384"/>
                  </a:lnTo>
                  <a:cubicBezTo>
                    <a:pt x="156528" y="991945"/>
                    <a:pt x="122943" y="886537"/>
                    <a:pt x="110178" y="7747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F14286C-46C1-4F9D-8238-31518366BFD5}"/>
                </a:ext>
              </a:extLst>
            </p:cNvPr>
            <p:cNvSpPr/>
            <p:nvPr/>
          </p:nvSpPr>
          <p:spPr>
            <a:xfrm>
              <a:off x="4658399" y="4538348"/>
              <a:ext cx="1423565" cy="1078620"/>
            </a:xfrm>
            <a:custGeom>
              <a:avLst/>
              <a:gdLst>
                <a:gd name="connsiteX0" fmla="*/ 0 w 1423565"/>
                <a:gd name="connsiteY0" fmla="*/ 0 h 1078620"/>
                <a:gd name="connsiteX1" fmla="*/ 1423565 w 1423565"/>
                <a:gd name="connsiteY1" fmla="*/ 0 h 1078620"/>
                <a:gd name="connsiteX2" fmla="*/ 1423565 w 1423565"/>
                <a:gd name="connsiteY2" fmla="*/ 1078620 h 1078620"/>
                <a:gd name="connsiteX3" fmla="*/ 309883 w 1423565"/>
                <a:gd name="connsiteY3" fmla="*/ 351416 h 1078620"/>
                <a:gd name="connsiteX4" fmla="*/ 0 w 1423565"/>
                <a:gd name="connsiteY4" fmla="*/ 0 h 107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565" h="1078620">
                  <a:moveTo>
                    <a:pt x="0" y="0"/>
                  </a:moveTo>
                  <a:lnTo>
                    <a:pt x="1423565" y="0"/>
                  </a:lnTo>
                  <a:lnTo>
                    <a:pt x="1423565" y="1078620"/>
                  </a:lnTo>
                  <a:lnTo>
                    <a:pt x="309883" y="351416"/>
                  </a:lnTo>
                  <a:cubicBezTo>
                    <a:pt x="177304" y="265148"/>
                    <a:pt x="71880" y="143779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Shield with 4 Parts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CCA8BC2-F2A1-47F3-8F34-CBC5B379213C}"/>
              </a:ext>
            </a:extLst>
          </p:cNvPr>
          <p:cNvGrpSpPr/>
          <p:nvPr/>
        </p:nvGrpSpPr>
        <p:grpSpPr>
          <a:xfrm>
            <a:off x="8699658" y="1794462"/>
            <a:ext cx="2474051" cy="1474819"/>
            <a:chOff x="8921977" y="1466725"/>
            <a:chExt cx="2926080" cy="147481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000712D-8E7D-4DC2-BD5D-48CDC37AD69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9BE8159-A3A4-420C-BB57-12F1E9DF58D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2AC073-722E-421E-B357-5942985C21B4}"/>
              </a:ext>
            </a:extLst>
          </p:cNvPr>
          <p:cNvGrpSpPr/>
          <p:nvPr/>
        </p:nvGrpSpPr>
        <p:grpSpPr>
          <a:xfrm>
            <a:off x="8699658" y="3518477"/>
            <a:ext cx="2474051" cy="1474819"/>
            <a:chOff x="8921977" y="1466725"/>
            <a:chExt cx="2926080" cy="147481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71305DC-0B79-482A-BAC7-64AA5E20344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1B139E7-D15A-49E9-9BE2-4F9CA8E5140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F57DEDC-CC49-4E17-AFEC-887164C21D1A}"/>
              </a:ext>
            </a:extLst>
          </p:cNvPr>
          <p:cNvGrpSpPr/>
          <p:nvPr/>
        </p:nvGrpSpPr>
        <p:grpSpPr>
          <a:xfrm>
            <a:off x="1010305" y="1794462"/>
            <a:ext cx="2474051" cy="1474819"/>
            <a:chOff x="8921977" y="1466725"/>
            <a:chExt cx="2926080" cy="147481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1B01F75-3C07-4D2C-82ED-8CD69D89DFA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B81AB59-BD5D-4005-A05B-9A2961B6C34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75371E-728D-446D-92C1-D839CA4D5C6C}"/>
              </a:ext>
            </a:extLst>
          </p:cNvPr>
          <p:cNvGrpSpPr/>
          <p:nvPr/>
        </p:nvGrpSpPr>
        <p:grpSpPr>
          <a:xfrm>
            <a:off x="1010305" y="3518477"/>
            <a:ext cx="2474051" cy="1474819"/>
            <a:chOff x="8921977" y="1466725"/>
            <a:chExt cx="2926080" cy="147481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373A0B7-FB1B-4E95-A03C-784341487F6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2A8A134-FCD1-4FF8-89A9-72986F929F6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3" name="Graphic 20" descr="Trophy">
            <a:extLst>
              <a:ext uri="{FF2B5EF4-FFF2-40B4-BE49-F238E27FC236}">
                <a16:creationId xmlns:a16="http://schemas.microsoft.com/office/drawing/2014/main" id="{36C7B966-951E-4FA2-B098-1D564190C444}"/>
              </a:ext>
            </a:extLst>
          </p:cNvPr>
          <p:cNvSpPr/>
          <p:nvPr/>
        </p:nvSpPr>
        <p:spPr>
          <a:xfrm>
            <a:off x="10656658" y="1842516"/>
            <a:ext cx="325531" cy="366920"/>
          </a:xfrm>
          <a:custGeom>
            <a:avLst/>
            <a:gdLst>
              <a:gd name="connsiteX0" fmla="*/ 494475 w 577850"/>
              <a:gd name="connsiteY0" fmla="*/ 313690 h 651319"/>
              <a:gd name="connsiteX1" fmla="*/ 378905 w 577850"/>
              <a:gd name="connsiteY1" fmla="*/ 368999 h 651319"/>
              <a:gd name="connsiteX2" fmla="*/ 428435 w 577850"/>
              <a:gd name="connsiteY2" fmla="*/ 318643 h 651319"/>
              <a:gd name="connsiteX3" fmla="*/ 447421 w 577850"/>
              <a:gd name="connsiteY3" fmla="*/ 293878 h 651319"/>
              <a:gd name="connsiteX4" fmla="*/ 469710 w 577850"/>
              <a:gd name="connsiteY4" fmla="*/ 215455 h 651319"/>
              <a:gd name="connsiteX5" fmla="*/ 469710 w 577850"/>
              <a:gd name="connsiteY5" fmla="*/ 108141 h 651319"/>
              <a:gd name="connsiteX6" fmla="*/ 527495 w 577850"/>
              <a:gd name="connsiteY6" fmla="*/ 108141 h 651319"/>
              <a:gd name="connsiteX7" fmla="*/ 527495 w 577850"/>
              <a:gd name="connsiteY7" fmla="*/ 233617 h 651319"/>
              <a:gd name="connsiteX8" fmla="*/ 494475 w 577850"/>
              <a:gd name="connsiteY8" fmla="*/ 313690 h 651319"/>
              <a:gd name="connsiteX9" fmla="*/ 84201 w 577850"/>
              <a:gd name="connsiteY9" fmla="*/ 313690 h 651319"/>
              <a:gd name="connsiteX10" fmla="*/ 49530 w 577850"/>
              <a:gd name="connsiteY10" fmla="*/ 233617 h 651319"/>
              <a:gd name="connsiteX11" fmla="*/ 49530 w 577850"/>
              <a:gd name="connsiteY11" fmla="*/ 107315 h 651319"/>
              <a:gd name="connsiteX12" fmla="*/ 107315 w 577850"/>
              <a:gd name="connsiteY12" fmla="*/ 107315 h 651319"/>
              <a:gd name="connsiteX13" fmla="*/ 107315 w 577850"/>
              <a:gd name="connsiteY13" fmla="*/ 214630 h 651319"/>
              <a:gd name="connsiteX14" fmla="*/ 129604 w 577850"/>
              <a:gd name="connsiteY14" fmla="*/ 293053 h 651319"/>
              <a:gd name="connsiteX15" fmla="*/ 148590 w 577850"/>
              <a:gd name="connsiteY15" fmla="*/ 317818 h 651319"/>
              <a:gd name="connsiteX16" fmla="*/ 198120 w 577850"/>
              <a:gd name="connsiteY16" fmla="*/ 368173 h 651319"/>
              <a:gd name="connsiteX17" fmla="*/ 84201 w 577850"/>
              <a:gd name="connsiteY17" fmla="*/ 313690 h 651319"/>
              <a:gd name="connsiteX18" fmla="*/ 577850 w 577850"/>
              <a:gd name="connsiteY18" fmla="*/ 231140 h 651319"/>
              <a:gd name="connsiteX19" fmla="*/ 577850 w 577850"/>
              <a:gd name="connsiteY19" fmla="*/ 57785 h 651319"/>
              <a:gd name="connsiteX20" fmla="*/ 470535 w 577850"/>
              <a:gd name="connsiteY20" fmla="*/ 57785 h 651319"/>
              <a:gd name="connsiteX21" fmla="*/ 470535 w 577850"/>
              <a:gd name="connsiteY21" fmla="*/ 0 h 651319"/>
              <a:gd name="connsiteX22" fmla="*/ 288925 w 577850"/>
              <a:gd name="connsiteY22" fmla="*/ 0 h 651319"/>
              <a:gd name="connsiteX23" fmla="*/ 107315 w 577850"/>
              <a:gd name="connsiteY23" fmla="*/ 0 h 651319"/>
              <a:gd name="connsiteX24" fmla="*/ 107315 w 577850"/>
              <a:gd name="connsiteY24" fmla="*/ 57785 h 651319"/>
              <a:gd name="connsiteX25" fmla="*/ 0 w 577850"/>
              <a:gd name="connsiteY25" fmla="*/ 57785 h 651319"/>
              <a:gd name="connsiteX26" fmla="*/ 0 w 577850"/>
              <a:gd name="connsiteY26" fmla="*/ 230315 h 651319"/>
              <a:gd name="connsiteX27" fmla="*/ 47054 w 577850"/>
              <a:gd name="connsiteY27" fmla="*/ 345885 h 651319"/>
              <a:gd name="connsiteX28" fmla="*/ 244348 w 577850"/>
              <a:gd name="connsiteY28" fmla="*/ 420180 h 651319"/>
              <a:gd name="connsiteX29" fmla="*/ 255905 w 577850"/>
              <a:gd name="connsiteY29" fmla="*/ 461455 h 651319"/>
              <a:gd name="connsiteX30" fmla="*/ 255905 w 577850"/>
              <a:gd name="connsiteY30" fmla="*/ 568770 h 651319"/>
              <a:gd name="connsiteX31" fmla="*/ 214630 w 577850"/>
              <a:gd name="connsiteY31" fmla="*/ 568770 h 651319"/>
              <a:gd name="connsiteX32" fmla="*/ 181610 w 577850"/>
              <a:gd name="connsiteY32" fmla="*/ 601790 h 651319"/>
              <a:gd name="connsiteX33" fmla="*/ 140335 w 577850"/>
              <a:gd name="connsiteY33" fmla="*/ 601790 h 651319"/>
              <a:gd name="connsiteX34" fmla="*/ 107315 w 577850"/>
              <a:gd name="connsiteY34" fmla="*/ 634810 h 651319"/>
              <a:gd name="connsiteX35" fmla="*/ 107315 w 577850"/>
              <a:gd name="connsiteY35" fmla="*/ 651320 h 651319"/>
              <a:gd name="connsiteX36" fmla="*/ 470535 w 577850"/>
              <a:gd name="connsiteY36" fmla="*/ 651320 h 651319"/>
              <a:gd name="connsiteX37" fmla="*/ 470535 w 577850"/>
              <a:gd name="connsiteY37" fmla="*/ 634810 h 651319"/>
              <a:gd name="connsiteX38" fmla="*/ 437515 w 577850"/>
              <a:gd name="connsiteY38" fmla="*/ 601790 h 651319"/>
              <a:gd name="connsiteX39" fmla="*/ 396240 w 577850"/>
              <a:gd name="connsiteY39" fmla="*/ 601790 h 651319"/>
              <a:gd name="connsiteX40" fmla="*/ 363220 w 577850"/>
              <a:gd name="connsiteY40" fmla="*/ 568770 h 651319"/>
              <a:gd name="connsiteX41" fmla="*/ 321945 w 577850"/>
              <a:gd name="connsiteY41" fmla="*/ 568770 h 651319"/>
              <a:gd name="connsiteX42" fmla="*/ 321945 w 577850"/>
              <a:gd name="connsiteY42" fmla="*/ 462280 h 651319"/>
              <a:gd name="connsiteX43" fmla="*/ 333502 w 577850"/>
              <a:gd name="connsiteY43" fmla="*/ 421005 h 651319"/>
              <a:gd name="connsiteX44" fmla="*/ 530797 w 577850"/>
              <a:gd name="connsiteY44" fmla="*/ 346710 h 651319"/>
              <a:gd name="connsiteX45" fmla="*/ 577850 w 577850"/>
              <a:gd name="connsiteY45" fmla="*/ 231140 h 65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77850" h="651319">
                <a:moveTo>
                  <a:pt x="494475" y="313690"/>
                </a:moveTo>
                <a:cubicBezTo>
                  <a:pt x="465582" y="343408"/>
                  <a:pt x="438341" y="362395"/>
                  <a:pt x="378905" y="368999"/>
                </a:cubicBezTo>
                <a:cubicBezTo>
                  <a:pt x="394589" y="353314"/>
                  <a:pt x="412750" y="337630"/>
                  <a:pt x="428435" y="318643"/>
                </a:cubicBezTo>
                <a:cubicBezTo>
                  <a:pt x="435038" y="311214"/>
                  <a:pt x="447421" y="294704"/>
                  <a:pt x="447421" y="293878"/>
                </a:cubicBezTo>
                <a:cubicBezTo>
                  <a:pt x="461455" y="270764"/>
                  <a:pt x="469710" y="244348"/>
                  <a:pt x="469710" y="215455"/>
                </a:cubicBezTo>
                <a:lnTo>
                  <a:pt x="469710" y="108141"/>
                </a:lnTo>
                <a:lnTo>
                  <a:pt x="527495" y="108141"/>
                </a:lnTo>
                <a:lnTo>
                  <a:pt x="527495" y="233617"/>
                </a:lnTo>
                <a:cubicBezTo>
                  <a:pt x="528320" y="235268"/>
                  <a:pt x="529971" y="276543"/>
                  <a:pt x="494475" y="313690"/>
                </a:cubicBezTo>
                <a:close/>
                <a:moveTo>
                  <a:pt x="84201" y="313690"/>
                </a:moveTo>
                <a:cubicBezTo>
                  <a:pt x="47879" y="276543"/>
                  <a:pt x="49530" y="235268"/>
                  <a:pt x="49530" y="233617"/>
                </a:cubicBezTo>
                <a:lnTo>
                  <a:pt x="49530" y="107315"/>
                </a:lnTo>
                <a:lnTo>
                  <a:pt x="107315" y="107315"/>
                </a:lnTo>
                <a:lnTo>
                  <a:pt x="107315" y="214630"/>
                </a:lnTo>
                <a:cubicBezTo>
                  <a:pt x="107315" y="243523"/>
                  <a:pt x="115570" y="269939"/>
                  <a:pt x="129604" y="293053"/>
                </a:cubicBezTo>
                <a:cubicBezTo>
                  <a:pt x="129604" y="293878"/>
                  <a:pt x="141986" y="311214"/>
                  <a:pt x="148590" y="317818"/>
                </a:cubicBezTo>
                <a:cubicBezTo>
                  <a:pt x="165100" y="336804"/>
                  <a:pt x="182435" y="352489"/>
                  <a:pt x="198120" y="368173"/>
                </a:cubicBezTo>
                <a:cubicBezTo>
                  <a:pt x="140335" y="361569"/>
                  <a:pt x="112268" y="342583"/>
                  <a:pt x="84201" y="313690"/>
                </a:cubicBezTo>
                <a:close/>
                <a:moveTo>
                  <a:pt x="577850" y="231140"/>
                </a:moveTo>
                <a:lnTo>
                  <a:pt x="577850" y="57785"/>
                </a:lnTo>
                <a:lnTo>
                  <a:pt x="470535" y="57785"/>
                </a:lnTo>
                <a:lnTo>
                  <a:pt x="470535" y="0"/>
                </a:lnTo>
                <a:lnTo>
                  <a:pt x="288925" y="0"/>
                </a:lnTo>
                <a:lnTo>
                  <a:pt x="107315" y="0"/>
                </a:lnTo>
                <a:lnTo>
                  <a:pt x="107315" y="57785"/>
                </a:lnTo>
                <a:lnTo>
                  <a:pt x="0" y="57785"/>
                </a:lnTo>
                <a:lnTo>
                  <a:pt x="0" y="230315"/>
                </a:lnTo>
                <a:cubicBezTo>
                  <a:pt x="0" y="238570"/>
                  <a:pt x="0" y="295529"/>
                  <a:pt x="47054" y="345885"/>
                </a:cubicBezTo>
                <a:cubicBezTo>
                  <a:pt x="92456" y="393764"/>
                  <a:pt x="147765" y="418529"/>
                  <a:pt x="244348" y="420180"/>
                </a:cubicBezTo>
                <a:cubicBezTo>
                  <a:pt x="251778" y="432562"/>
                  <a:pt x="255905" y="446596"/>
                  <a:pt x="255905" y="461455"/>
                </a:cubicBezTo>
                <a:lnTo>
                  <a:pt x="255905" y="568770"/>
                </a:lnTo>
                <a:lnTo>
                  <a:pt x="214630" y="568770"/>
                </a:lnTo>
                <a:cubicBezTo>
                  <a:pt x="196469" y="568770"/>
                  <a:pt x="181610" y="583629"/>
                  <a:pt x="181610" y="601790"/>
                </a:cubicBezTo>
                <a:lnTo>
                  <a:pt x="140335" y="601790"/>
                </a:lnTo>
                <a:cubicBezTo>
                  <a:pt x="122174" y="601790"/>
                  <a:pt x="107315" y="616649"/>
                  <a:pt x="107315" y="634810"/>
                </a:cubicBezTo>
                <a:lnTo>
                  <a:pt x="107315" y="651320"/>
                </a:lnTo>
                <a:lnTo>
                  <a:pt x="470535" y="651320"/>
                </a:lnTo>
                <a:lnTo>
                  <a:pt x="470535" y="634810"/>
                </a:lnTo>
                <a:cubicBezTo>
                  <a:pt x="470535" y="616649"/>
                  <a:pt x="455676" y="601790"/>
                  <a:pt x="437515" y="601790"/>
                </a:cubicBezTo>
                <a:lnTo>
                  <a:pt x="396240" y="601790"/>
                </a:lnTo>
                <a:cubicBezTo>
                  <a:pt x="396240" y="583629"/>
                  <a:pt x="381381" y="568770"/>
                  <a:pt x="363220" y="568770"/>
                </a:cubicBezTo>
                <a:lnTo>
                  <a:pt x="321945" y="568770"/>
                </a:lnTo>
                <a:lnTo>
                  <a:pt x="321945" y="462280"/>
                </a:lnTo>
                <a:cubicBezTo>
                  <a:pt x="321945" y="447421"/>
                  <a:pt x="326073" y="433388"/>
                  <a:pt x="333502" y="421005"/>
                </a:cubicBezTo>
                <a:cubicBezTo>
                  <a:pt x="430086" y="419354"/>
                  <a:pt x="485394" y="393764"/>
                  <a:pt x="530797" y="346710"/>
                </a:cubicBezTo>
                <a:cubicBezTo>
                  <a:pt x="577850" y="297180"/>
                  <a:pt x="577850" y="239395"/>
                  <a:pt x="577850" y="231140"/>
                </a:cubicBezTo>
                <a:close/>
              </a:path>
            </a:pathLst>
          </a:custGeom>
          <a:solidFill>
            <a:schemeClr val="accent5"/>
          </a:solidFill>
          <a:ln w="82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4" name="Graphic 21" descr="Handshake">
            <a:extLst>
              <a:ext uri="{FF2B5EF4-FFF2-40B4-BE49-F238E27FC236}">
                <a16:creationId xmlns:a16="http://schemas.microsoft.com/office/drawing/2014/main" id="{DEB495EC-5A20-4DBC-B0B0-B5BD1AC3C87B}"/>
              </a:ext>
            </a:extLst>
          </p:cNvPr>
          <p:cNvGrpSpPr/>
          <p:nvPr/>
        </p:nvGrpSpPr>
        <p:grpSpPr>
          <a:xfrm>
            <a:off x="1018291" y="1768555"/>
            <a:ext cx="565924" cy="565924"/>
            <a:chOff x="5490166" y="2262824"/>
            <a:chExt cx="1194098" cy="1194098"/>
          </a:xfrm>
          <a:solidFill>
            <a:schemeClr val="accent3">
              <a:lumMod val="75000"/>
            </a:schemeClr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CA4E6A4-29E4-4D17-98FD-0C4889AF76D1}"/>
                </a:ext>
              </a:extLst>
            </p:cNvPr>
            <p:cNvSpPr/>
            <p:nvPr/>
          </p:nvSpPr>
          <p:spPr>
            <a:xfrm>
              <a:off x="6021687" y="3058042"/>
              <a:ext cx="97471" cy="105330"/>
            </a:xfrm>
            <a:custGeom>
              <a:avLst/>
              <a:gdLst>
                <a:gd name="connsiteX0" fmla="*/ 26968 w 97471"/>
                <a:gd name="connsiteY0" fmla="*/ 105331 h 105330"/>
                <a:gd name="connsiteX1" fmla="*/ 8310 w 97471"/>
                <a:gd name="connsiteY1" fmla="*/ 99112 h 105330"/>
                <a:gd name="connsiteX2" fmla="*/ 5823 w 97471"/>
                <a:gd name="connsiteY2" fmla="*/ 64284 h 105330"/>
                <a:gd name="connsiteX3" fmla="*/ 54333 w 97471"/>
                <a:gd name="connsiteY3" fmla="*/ 8310 h 105330"/>
                <a:gd name="connsiteX4" fmla="*/ 89161 w 97471"/>
                <a:gd name="connsiteY4" fmla="*/ 5823 h 105330"/>
                <a:gd name="connsiteX5" fmla="*/ 91648 w 97471"/>
                <a:gd name="connsiteY5" fmla="*/ 40650 h 105330"/>
                <a:gd name="connsiteX6" fmla="*/ 43138 w 97471"/>
                <a:gd name="connsiteY6" fmla="*/ 96624 h 105330"/>
                <a:gd name="connsiteX7" fmla="*/ 26968 w 97471"/>
                <a:gd name="connsiteY7" fmla="*/ 105331 h 10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471" h="105330">
                  <a:moveTo>
                    <a:pt x="26968" y="105331"/>
                  </a:moveTo>
                  <a:cubicBezTo>
                    <a:pt x="20749" y="105331"/>
                    <a:pt x="13286" y="104087"/>
                    <a:pt x="8310" y="99112"/>
                  </a:cubicBezTo>
                  <a:cubicBezTo>
                    <a:pt x="-1641" y="90405"/>
                    <a:pt x="-2884" y="74235"/>
                    <a:pt x="5823" y="64284"/>
                  </a:cubicBezTo>
                  <a:lnTo>
                    <a:pt x="54333" y="8310"/>
                  </a:lnTo>
                  <a:cubicBezTo>
                    <a:pt x="63040" y="-1640"/>
                    <a:pt x="79210" y="-2884"/>
                    <a:pt x="89161" y="5823"/>
                  </a:cubicBezTo>
                  <a:cubicBezTo>
                    <a:pt x="99112" y="14530"/>
                    <a:pt x="100355" y="30700"/>
                    <a:pt x="91648" y="40650"/>
                  </a:cubicBezTo>
                  <a:lnTo>
                    <a:pt x="43138" y="96624"/>
                  </a:lnTo>
                  <a:cubicBezTo>
                    <a:pt x="39407" y="101599"/>
                    <a:pt x="33187" y="104087"/>
                    <a:pt x="26968" y="105331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7E22A37-B515-4A04-9F5A-B572AE63BCBE}"/>
                </a:ext>
              </a:extLst>
            </p:cNvPr>
            <p:cNvSpPr/>
            <p:nvPr/>
          </p:nvSpPr>
          <p:spPr>
            <a:xfrm>
              <a:off x="5938985" y="3007680"/>
              <a:ext cx="118587" cy="127394"/>
            </a:xfrm>
            <a:custGeom>
              <a:avLst/>
              <a:gdLst>
                <a:gd name="connsiteX0" fmla="*/ 33795 w 118587"/>
                <a:gd name="connsiteY0" fmla="*/ 127084 h 127394"/>
                <a:gd name="connsiteX1" fmla="*/ 10161 w 118587"/>
                <a:gd name="connsiteY1" fmla="*/ 119620 h 127394"/>
                <a:gd name="connsiteX2" fmla="*/ 7674 w 118587"/>
                <a:gd name="connsiteY2" fmla="*/ 76086 h 127394"/>
                <a:gd name="connsiteX3" fmla="*/ 64891 w 118587"/>
                <a:gd name="connsiteY3" fmla="*/ 10161 h 127394"/>
                <a:gd name="connsiteX4" fmla="*/ 108426 w 118587"/>
                <a:gd name="connsiteY4" fmla="*/ 7674 h 127394"/>
                <a:gd name="connsiteX5" fmla="*/ 110913 w 118587"/>
                <a:gd name="connsiteY5" fmla="*/ 51209 h 127394"/>
                <a:gd name="connsiteX6" fmla="*/ 53696 w 118587"/>
                <a:gd name="connsiteY6" fmla="*/ 117133 h 127394"/>
                <a:gd name="connsiteX7" fmla="*/ 33795 w 118587"/>
                <a:gd name="connsiteY7" fmla="*/ 127084 h 12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587" h="127394">
                  <a:moveTo>
                    <a:pt x="33795" y="127084"/>
                  </a:moveTo>
                  <a:cubicBezTo>
                    <a:pt x="25088" y="128327"/>
                    <a:pt x="17625" y="125840"/>
                    <a:pt x="10161" y="119620"/>
                  </a:cubicBezTo>
                  <a:cubicBezTo>
                    <a:pt x="-2277" y="108426"/>
                    <a:pt x="-3521" y="88524"/>
                    <a:pt x="7674" y="76086"/>
                  </a:cubicBezTo>
                  <a:lnTo>
                    <a:pt x="64891" y="10161"/>
                  </a:lnTo>
                  <a:cubicBezTo>
                    <a:pt x="76086" y="-2277"/>
                    <a:pt x="95987" y="-3521"/>
                    <a:pt x="108426" y="7674"/>
                  </a:cubicBezTo>
                  <a:cubicBezTo>
                    <a:pt x="120864" y="18868"/>
                    <a:pt x="122108" y="38770"/>
                    <a:pt x="110913" y="51209"/>
                  </a:cubicBezTo>
                  <a:lnTo>
                    <a:pt x="53696" y="117133"/>
                  </a:lnTo>
                  <a:cubicBezTo>
                    <a:pt x="48721" y="123352"/>
                    <a:pt x="41258" y="127084"/>
                    <a:pt x="33795" y="127084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D68F626-49F4-414D-AEED-5D7BB430F3BD}"/>
                </a:ext>
              </a:extLst>
            </p:cNvPr>
            <p:cNvSpPr/>
            <p:nvPr/>
          </p:nvSpPr>
          <p:spPr>
            <a:xfrm>
              <a:off x="5854333" y="2949148"/>
              <a:ext cx="131167" cy="139831"/>
            </a:xfrm>
            <a:custGeom>
              <a:avLst/>
              <a:gdLst>
                <a:gd name="connsiteX0" fmla="*/ 40085 w 131167"/>
                <a:gd name="connsiteY0" fmla="*/ 139593 h 139831"/>
                <a:gd name="connsiteX1" fmla="*/ 12720 w 131167"/>
                <a:gd name="connsiteY1" fmla="*/ 130886 h 139831"/>
                <a:gd name="connsiteX2" fmla="*/ 8989 w 131167"/>
                <a:gd name="connsiteY2" fmla="*/ 78644 h 139831"/>
                <a:gd name="connsiteX3" fmla="*/ 66206 w 131167"/>
                <a:gd name="connsiteY3" fmla="*/ 12720 h 139831"/>
                <a:gd name="connsiteX4" fmla="*/ 118448 w 131167"/>
                <a:gd name="connsiteY4" fmla="*/ 8989 h 139831"/>
                <a:gd name="connsiteX5" fmla="*/ 122179 w 131167"/>
                <a:gd name="connsiteY5" fmla="*/ 61230 h 139831"/>
                <a:gd name="connsiteX6" fmla="*/ 64962 w 131167"/>
                <a:gd name="connsiteY6" fmla="*/ 127155 h 139831"/>
                <a:gd name="connsiteX7" fmla="*/ 40085 w 131167"/>
                <a:gd name="connsiteY7" fmla="*/ 139593 h 139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167" h="139831">
                  <a:moveTo>
                    <a:pt x="40085" y="139593"/>
                  </a:moveTo>
                  <a:cubicBezTo>
                    <a:pt x="30134" y="140837"/>
                    <a:pt x="20183" y="137105"/>
                    <a:pt x="12720" y="130886"/>
                  </a:cubicBezTo>
                  <a:cubicBezTo>
                    <a:pt x="-2206" y="117204"/>
                    <a:pt x="-4694" y="93571"/>
                    <a:pt x="8989" y="78644"/>
                  </a:cubicBezTo>
                  <a:lnTo>
                    <a:pt x="66206" y="12720"/>
                  </a:lnTo>
                  <a:cubicBezTo>
                    <a:pt x="79888" y="-2206"/>
                    <a:pt x="103521" y="-4694"/>
                    <a:pt x="118448" y="8989"/>
                  </a:cubicBezTo>
                  <a:cubicBezTo>
                    <a:pt x="133374" y="22671"/>
                    <a:pt x="135862" y="46304"/>
                    <a:pt x="122179" y="61230"/>
                  </a:cubicBezTo>
                  <a:lnTo>
                    <a:pt x="64962" y="127155"/>
                  </a:lnTo>
                  <a:cubicBezTo>
                    <a:pt x="58743" y="134618"/>
                    <a:pt x="48792" y="139593"/>
                    <a:pt x="40085" y="139593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EFF6DF4-1B98-4522-8559-3AE9B07791DD}"/>
                </a:ext>
              </a:extLst>
            </p:cNvPr>
            <p:cNvSpPr/>
            <p:nvPr/>
          </p:nvSpPr>
          <p:spPr>
            <a:xfrm>
              <a:off x="5763531" y="2894419"/>
              <a:ext cx="139874" cy="148538"/>
            </a:xfrm>
            <a:custGeom>
              <a:avLst/>
              <a:gdLst>
                <a:gd name="connsiteX0" fmla="*/ 40085 w 139874"/>
                <a:gd name="connsiteY0" fmla="*/ 148300 h 148538"/>
                <a:gd name="connsiteX1" fmla="*/ 12720 w 139874"/>
                <a:gd name="connsiteY1" fmla="*/ 139593 h 148538"/>
                <a:gd name="connsiteX2" fmla="*/ 8989 w 139874"/>
                <a:gd name="connsiteY2" fmla="*/ 87351 h 148538"/>
                <a:gd name="connsiteX3" fmla="*/ 74913 w 139874"/>
                <a:gd name="connsiteY3" fmla="*/ 12720 h 148538"/>
                <a:gd name="connsiteX4" fmla="*/ 127155 w 139874"/>
                <a:gd name="connsiteY4" fmla="*/ 8989 h 148538"/>
                <a:gd name="connsiteX5" fmla="*/ 130886 w 139874"/>
                <a:gd name="connsiteY5" fmla="*/ 61230 h 148538"/>
                <a:gd name="connsiteX6" fmla="*/ 64962 w 139874"/>
                <a:gd name="connsiteY6" fmla="*/ 135862 h 148538"/>
                <a:gd name="connsiteX7" fmla="*/ 40085 w 139874"/>
                <a:gd name="connsiteY7" fmla="*/ 148300 h 14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874" h="148538">
                  <a:moveTo>
                    <a:pt x="40085" y="148300"/>
                  </a:moveTo>
                  <a:cubicBezTo>
                    <a:pt x="30134" y="149544"/>
                    <a:pt x="20183" y="145812"/>
                    <a:pt x="12720" y="139593"/>
                  </a:cubicBezTo>
                  <a:cubicBezTo>
                    <a:pt x="-2206" y="125911"/>
                    <a:pt x="-4694" y="102278"/>
                    <a:pt x="8989" y="87351"/>
                  </a:cubicBezTo>
                  <a:lnTo>
                    <a:pt x="74913" y="12720"/>
                  </a:lnTo>
                  <a:cubicBezTo>
                    <a:pt x="88595" y="-2206"/>
                    <a:pt x="112228" y="-4694"/>
                    <a:pt x="127155" y="8989"/>
                  </a:cubicBezTo>
                  <a:cubicBezTo>
                    <a:pt x="142081" y="22671"/>
                    <a:pt x="144568" y="46304"/>
                    <a:pt x="130886" y="61230"/>
                  </a:cubicBezTo>
                  <a:lnTo>
                    <a:pt x="64962" y="135862"/>
                  </a:lnTo>
                  <a:cubicBezTo>
                    <a:pt x="57499" y="143325"/>
                    <a:pt x="48792" y="147056"/>
                    <a:pt x="40085" y="148300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7FA4F16-8673-4A52-9C2C-103691FFC11A}"/>
                </a:ext>
              </a:extLst>
            </p:cNvPr>
            <p:cNvSpPr/>
            <p:nvPr/>
          </p:nvSpPr>
          <p:spPr>
            <a:xfrm>
              <a:off x="5547383" y="2535227"/>
              <a:ext cx="248868" cy="296134"/>
            </a:xfrm>
            <a:custGeom>
              <a:avLst/>
              <a:gdLst>
                <a:gd name="connsiteX0" fmla="*/ 0 w 248868"/>
                <a:gd name="connsiteY0" fmla="*/ 233844 h 296134"/>
                <a:gd name="connsiteX1" fmla="*/ 95777 w 248868"/>
                <a:gd name="connsiteY1" fmla="*/ 292305 h 296134"/>
                <a:gd name="connsiteX2" fmla="*/ 129361 w 248868"/>
                <a:gd name="connsiteY2" fmla="*/ 283598 h 296134"/>
                <a:gd name="connsiteX3" fmla="*/ 245039 w 248868"/>
                <a:gd name="connsiteY3" fmla="*/ 92045 h 296134"/>
                <a:gd name="connsiteX4" fmla="*/ 236332 w 248868"/>
                <a:gd name="connsiteY4" fmla="*/ 58461 h 296134"/>
                <a:gd name="connsiteX5" fmla="*/ 141799 w 248868"/>
                <a:gd name="connsiteY5" fmla="*/ 0 h 296134"/>
                <a:gd name="connsiteX6" fmla="*/ 0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0" y="233844"/>
                  </a:moveTo>
                  <a:lnTo>
                    <a:pt x="95777" y="292305"/>
                  </a:lnTo>
                  <a:cubicBezTo>
                    <a:pt x="106971" y="299768"/>
                    <a:pt x="123141" y="296037"/>
                    <a:pt x="129361" y="283598"/>
                  </a:cubicBezTo>
                  <a:lnTo>
                    <a:pt x="245039" y="92045"/>
                  </a:lnTo>
                  <a:cubicBezTo>
                    <a:pt x="252502" y="80850"/>
                    <a:pt x="248770" y="64680"/>
                    <a:pt x="236332" y="58461"/>
                  </a:cubicBezTo>
                  <a:lnTo>
                    <a:pt x="141799" y="0"/>
                  </a:lnTo>
                  <a:lnTo>
                    <a:pt x="0" y="233844"/>
                  </a:ln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BB857D1-4DEF-49D3-9F35-A2883CB175FF}"/>
                </a:ext>
              </a:extLst>
            </p:cNvPr>
            <p:cNvSpPr/>
            <p:nvPr/>
          </p:nvSpPr>
          <p:spPr>
            <a:xfrm>
              <a:off x="5700376" y="2647174"/>
              <a:ext cx="666914" cy="535097"/>
            </a:xfrm>
            <a:custGeom>
              <a:avLst/>
              <a:gdLst>
                <a:gd name="connsiteX0" fmla="*/ 653022 w 666914"/>
                <a:gd name="connsiteY0" fmla="*/ 284842 h 535097"/>
                <a:gd name="connsiteX1" fmla="*/ 452762 w 666914"/>
                <a:gd name="connsiteY1" fmla="*/ 113191 h 535097"/>
                <a:gd name="connsiteX2" fmla="*/ 439080 w 666914"/>
                <a:gd name="connsiteY2" fmla="*/ 100752 h 535097"/>
                <a:gd name="connsiteX3" fmla="*/ 353254 w 666914"/>
                <a:gd name="connsiteY3" fmla="*/ 199016 h 535097"/>
                <a:gd name="connsiteX4" fmla="*/ 303500 w 666914"/>
                <a:gd name="connsiteY4" fmla="*/ 223893 h 535097"/>
                <a:gd name="connsiteX5" fmla="*/ 297281 w 666914"/>
                <a:gd name="connsiteY5" fmla="*/ 223893 h 535097"/>
                <a:gd name="connsiteX6" fmla="*/ 248770 w 666914"/>
                <a:gd name="connsiteY6" fmla="*/ 205236 h 535097"/>
                <a:gd name="connsiteX7" fmla="*/ 241307 w 666914"/>
                <a:gd name="connsiteY7" fmla="*/ 99508 h 535097"/>
                <a:gd name="connsiteX8" fmla="*/ 314695 w 666914"/>
                <a:gd name="connsiteY8" fmla="*/ 14926 h 535097"/>
                <a:gd name="connsiteX9" fmla="*/ 108215 w 666914"/>
                <a:gd name="connsiteY9" fmla="*/ 0 h 535097"/>
                <a:gd name="connsiteX10" fmla="*/ 0 w 666914"/>
                <a:gd name="connsiteY10" fmla="*/ 179115 h 535097"/>
                <a:gd name="connsiteX11" fmla="*/ 84582 w 666914"/>
                <a:gd name="connsiteY11" fmla="*/ 277379 h 535097"/>
                <a:gd name="connsiteX12" fmla="*/ 116922 w 666914"/>
                <a:gd name="connsiteY12" fmla="*/ 240063 h 535097"/>
                <a:gd name="connsiteX13" fmla="*/ 164188 w 666914"/>
                <a:gd name="connsiteY13" fmla="*/ 218918 h 535097"/>
                <a:gd name="connsiteX14" fmla="*/ 164188 w 666914"/>
                <a:gd name="connsiteY14" fmla="*/ 218918 h 535097"/>
                <a:gd name="connsiteX15" fmla="*/ 205236 w 666914"/>
                <a:gd name="connsiteY15" fmla="*/ 233844 h 535097"/>
                <a:gd name="connsiteX16" fmla="*/ 226381 w 666914"/>
                <a:gd name="connsiteY16" fmla="*/ 278623 h 535097"/>
                <a:gd name="connsiteX17" fmla="*/ 247527 w 666914"/>
                <a:gd name="connsiteY17" fmla="*/ 274891 h 535097"/>
                <a:gd name="connsiteX18" fmla="*/ 288574 w 666914"/>
                <a:gd name="connsiteY18" fmla="*/ 289818 h 535097"/>
                <a:gd name="connsiteX19" fmla="*/ 309719 w 666914"/>
                <a:gd name="connsiteY19" fmla="*/ 335840 h 535097"/>
                <a:gd name="connsiteX20" fmla="*/ 325889 w 666914"/>
                <a:gd name="connsiteY20" fmla="*/ 333352 h 535097"/>
                <a:gd name="connsiteX21" fmla="*/ 325889 w 666914"/>
                <a:gd name="connsiteY21" fmla="*/ 333352 h 535097"/>
                <a:gd name="connsiteX22" fmla="*/ 363205 w 666914"/>
                <a:gd name="connsiteY22" fmla="*/ 347035 h 535097"/>
                <a:gd name="connsiteX23" fmla="*/ 381863 w 666914"/>
                <a:gd name="connsiteY23" fmla="*/ 385594 h 535097"/>
                <a:gd name="connsiteX24" fmla="*/ 395545 w 666914"/>
                <a:gd name="connsiteY24" fmla="*/ 383106 h 535097"/>
                <a:gd name="connsiteX25" fmla="*/ 395545 w 666914"/>
                <a:gd name="connsiteY25" fmla="*/ 383106 h 535097"/>
                <a:gd name="connsiteX26" fmla="*/ 427885 w 666914"/>
                <a:gd name="connsiteY26" fmla="*/ 395545 h 535097"/>
                <a:gd name="connsiteX27" fmla="*/ 445299 w 666914"/>
                <a:gd name="connsiteY27" fmla="*/ 429129 h 535097"/>
                <a:gd name="connsiteX28" fmla="*/ 432861 w 666914"/>
                <a:gd name="connsiteY28" fmla="*/ 465201 h 535097"/>
                <a:gd name="connsiteX29" fmla="*/ 390570 w 666914"/>
                <a:gd name="connsiteY29" fmla="*/ 513711 h 535097"/>
                <a:gd name="connsiteX30" fmla="*/ 407984 w 666914"/>
                <a:gd name="connsiteY30" fmla="*/ 527393 h 535097"/>
                <a:gd name="connsiteX31" fmla="*/ 437836 w 666914"/>
                <a:gd name="connsiteY31" fmla="*/ 534856 h 535097"/>
                <a:gd name="connsiteX32" fmla="*/ 482615 w 666914"/>
                <a:gd name="connsiteY32" fmla="*/ 481371 h 535097"/>
                <a:gd name="connsiteX33" fmla="*/ 482615 w 666914"/>
                <a:gd name="connsiteY33" fmla="*/ 480127 h 535097"/>
                <a:gd name="connsiteX34" fmla="*/ 495053 w 666914"/>
                <a:gd name="connsiteY34" fmla="*/ 481371 h 535097"/>
                <a:gd name="connsiteX35" fmla="*/ 539832 w 666914"/>
                <a:gd name="connsiteY35" fmla="*/ 427885 h 535097"/>
                <a:gd name="connsiteX36" fmla="*/ 539832 w 666914"/>
                <a:gd name="connsiteY36" fmla="*/ 426641 h 535097"/>
                <a:gd name="connsiteX37" fmla="*/ 552270 w 666914"/>
                <a:gd name="connsiteY37" fmla="*/ 427885 h 535097"/>
                <a:gd name="connsiteX38" fmla="*/ 597049 w 666914"/>
                <a:gd name="connsiteY38" fmla="*/ 374399 h 535097"/>
                <a:gd name="connsiteX39" fmla="*/ 595805 w 666914"/>
                <a:gd name="connsiteY39" fmla="*/ 366936 h 535097"/>
                <a:gd name="connsiteX40" fmla="*/ 621926 w 666914"/>
                <a:gd name="connsiteY40" fmla="*/ 371912 h 535097"/>
                <a:gd name="connsiteX41" fmla="*/ 666705 w 666914"/>
                <a:gd name="connsiteY41" fmla="*/ 318426 h 535097"/>
                <a:gd name="connsiteX42" fmla="*/ 653022 w 666914"/>
                <a:gd name="connsiteY42" fmla="*/ 284842 h 53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66914" h="535097">
                  <a:moveTo>
                    <a:pt x="653022" y="284842"/>
                  </a:moveTo>
                  <a:lnTo>
                    <a:pt x="452762" y="113191"/>
                  </a:lnTo>
                  <a:lnTo>
                    <a:pt x="439080" y="100752"/>
                  </a:lnTo>
                  <a:lnTo>
                    <a:pt x="353254" y="199016"/>
                  </a:lnTo>
                  <a:cubicBezTo>
                    <a:pt x="340815" y="213943"/>
                    <a:pt x="323402" y="222650"/>
                    <a:pt x="303500" y="223893"/>
                  </a:cubicBezTo>
                  <a:cubicBezTo>
                    <a:pt x="301012" y="223893"/>
                    <a:pt x="298525" y="223893"/>
                    <a:pt x="297281" y="223893"/>
                  </a:cubicBezTo>
                  <a:cubicBezTo>
                    <a:pt x="278623" y="223893"/>
                    <a:pt x="261209" y="217674"/>
                    <a:pt x="248770" y="205236"/>
                  </a:cubicBezTo>
                  <a:cubicBezTo>
                    <a:pt x="217674" y="177871"/>
                    <a:pt x="215186" y="130604"/>
                    <a:pt x="241307" y="99508"/>
                  </a:cubicBezTo>
                  <a:lnTo>
                    <a:pt x="314695" y="14926"/>
                  </a:lnTo>
                  <a:cubicBezTo>
                    <a:pt x="257477" y="7463"/>
                    <a:pt x="184090" y="37316"/>
                    <a:pt x="108215" y="0"/>
                  </a:cubicBezTo>
                  <a:lnTo>
                    <a:pt x="0" y="179115"/>
                  </a:lnTo>
                  <a:lnTo>
                    <a:pt x="84582" y="277379"/>
                  </a:lnTo>
                  <a:lnTo>
                    <a:pt x="116922" y="240063"/>
                  </a:lnTo>
                  <a:cubicBezTo>
                    <a:pt x="128117" y="226381"/>
                    <a:pt x="145531" y="218918"/>
                    <a:pt x="164188" y="218918"/>
                  </a:cubicBezTo>
                  <a:lnTo>
                    <a:pt x="164188" y="218918"/>
                  </a:lnTo>
                  <a:cubicBezTo>
                    <a:pt x="179115" y="218918"/>
                    <a:pt x="194041" y="223893"/>
                    <a:pt x="205236" y="233844"/>
                  </a:cubicBezTo>
                  <a:cubicBezTo>
                    <a:pt x="218918" y="245039"/>
                    <a:pt x="225137" y="261209"/>
                    <a:pt x="226381" y="278623"/>
                  </a:cubicBezTo>
                  <a:cubicBezTo>
                    <a:pt x="232600" y="276135"/>
                    <a:pt x="240063" y="274891"/>
                    <a:pt x="247527" y="274891"/>
                  </a:cubicBezTo>
                  <a:cubicBezTo>
                    <a:pt x="262453" y="274891"/>
                    <a:pt x="277379" y="279867"/>
                    <a:pt x="288574" y="289818"/>
                  </a:cubicBezTo>
                  <a:cubicBezTo>
                    <a:pt x="302256" y="302256"/>
                    <a:pt x="309719" y="318426"/>
                    <a:pt x="309719" y="335840"/>
                  </a:cubicBezTo>
                  <a:cubicBezTo>
                    <a:pt x="314695" y="334596"/>
                    <a:pt x="320914" y="333352"/>
                    <a:pt x="325889" y="333352"/>
                  </a:cubicBezTo>
                  <a:lnTo>
                    <a:pt x="325889" y="333352"/>
                  </a:lnTo>
                  <a:cubicBezTo>
                    <a:pt x="339572" y="333352"/>
                    <a:pt x="352010" y="338328"/>
                    <a:pt x="363205" y="347035"/>
                  </a:cubicBezTo>
                  <a:cubicBezTo>
                    <a:pt x="374399" y="356986"/>
                    <a:pt x="380619" y="370668"/>
                    <a:pt x="381863" y="385594"/>
                  </a:cubicBezTo>
                  <a:cubicBezTo>
                    <a:pt x="385594" y="384350"/>
                    <a:pt x="390570" y="383106"/>
                    <a:pt x="395545" y="383106"/>
                  </a:cubicBezTo>
                  <a:lnTo>
                    <a:pt x="395545" y="383106"/>
                  </a:lnTo>
                  <a:cubicBezTo>
                    <a:pt x="407984" y="383106"/>
                    <a:pt x="419178" y="386838"/>
                    <a:pt x="427885" y="395545"/>
                  </a:cubicBezTo>
                  <a:cubicBezTo>
                    <a:pt x="437836" y="404252"/>
                    <a:pt x="444055" y="416690"/>
                    <a:pt x="445299" y="429129"/>
                  </a:cubicBezTo>
                  <a:cubicBezTo>
                    <a:pt x="446543" y="442811"/>
                    <a:pt x="441568" y="455250"/>
                    <a:pt x="432861" y="465201"/>
                  </a:cubicBezTo>
                  <a:lnTo>
                    <a:pt x="390570" y="513711"/>
                  </a:lnTo>
                  <a:lnTo>
                    <a:pt x="407984" y="527393"/>
                  </a:lnTo>
                  <a:cubicBezTo>
                    <a:pt x="416690" y="532369"/>
                    <a:pt x="426641" y="536100"/>
                    <a:pt x="437836" y="534856"/>
                  </a:cubicBezTo>
                  <a:cubicBezTo>
                    <a:pt x="465201" y="532369"/>
                    <a:pt x="485102" y="508736"/>
                    <a:pt x="482615" y="481371"/>
                  </a:cubicBezTo>
                  <a:cubicBezTo>
                    <a:pt x="482615" y="481371"/>
                    <a:pt x="482615" y="480127"/>
                    <a:pt x="482615" y="480127"/>
                  </a:cubicBezTo>
                  <a:cubicBezTo>
                    <a:pt x="486346" y="481371"/>
                    <a:pt x="491322" y="481371"/>
                    <a:pt x="495053" y="481371"/>
                  </a:cubicBezTo>
                  <a:cubicBezTo>
                    <a:pt x="522418" y="478883"/>
                    <a:pt x="542320" y="455250"/>
                    <a:pt x="539832" y="427885"/>
                  </a:cubicBezTo>
                  <a:cubicBezTo>
                    <a:pt x="539832" y="427885"/>
                    <a:pt x="539832" y="426641"/>
                    <a:pt x="539832" y="426641"/>
                  </a:cubicBezTo>
                  <a:cubicBezTo>
                    <a:pt x="543563" y="427885"/>
                    <a:pt x="548539" y="427885"/>
                    <a:pt x="552270" y="427885"/>
                  </a:cubicBezTo>
                  <a:cubicBezTo>
                    <a:pt x="579635" y="425397"/>
                    <a:pt x="599537" y="401764"/>
                    <a:pt x="597049" y="374399"/>
                  </a:cubicBezTo>
                  <a:cubicBezTo>
                    <a:pt x="597049" y="371912"/>
                    <a:pt x="595805" y="369424"/>
                    <a:pt x="595805" y="366936"/>
                  </a:cubicBezTo>
                  <a:cubicBezTo>
                    <a:pt x="603268" y="370668"/>
                    <a:pt x="611975" y="373156"/>
                    <a:pt x="621926" y="371912"/>
                  </a:cubicBezTo>
                  <a:cubicBezTo>
                    <a:pt x="649291" y="369424"/>
                    <a:pt x="669192" y="345791"/>
                    <a:pt x="666705" y="318426"/>
                  </a:cubicBezTo>
                  <a:cubicBezTo>
                    <a:pt x="667949" y="304744"/>
                    <a:pt x="661729" y="293549"/>
                    <a:pt x="653022" y="284842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B9206CA-524B-4B75-9528-342BADFA626F}"/>
                </a:ext>
              </a:extLst>
            </p:cNvPr>
            <p:cNvSpPr/>
            <p:nvPr/>
          </p:nvSpPr>
          <p:spPr>
            <a:xfrm>
              <a:off x="6378178" y="2535227"/>
              <a:ext cx="248868" cy="296134"/>
            </a:xfrm>
            <a:custGeom>
              <a:avLst/>
              <a:gdLst>
                <a:gd name="connsiteX0" fmla="*/ 248868 w 248868"/>
                <a:gd name="connsiteY0" fmla="*/ 233844 h 296134"/>
                <a:gd name="connsiteX1" fmla="*/ 153091 w 248868"/>
                <a:gd name="connsiteY1" fmla="*/ 292305 h 296134"/>
                <a:gd name="connsiteX2" fmla="*/ 119507 w 248868"/>
                <a:gd name="connsiteY2" fmla="*/ 283598 h 296134"/>
                <a:gd name="connsiteX3" fmla="*/ 3829 w 248868"/>
                <a:gd name="connsiteY3" fmla="*/ 92045 h 296134"/>
                <a:gd name="connsiteX4" fmla="*/ 12536 w 248868"/>
                <a:gd name="connsiteY4" fmla="*/ 58461 h 296134"/>
                <a:gd name="connsiteX5" fmla="*/ 108313 w 248868"/>
                <a:gd name="connsiteY5" fmla="*/ 0 h 296134"/>
                <a:gd name="connsiteX6" fmla="*/ 248868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248868" y="233844"/>
                  </a:moveTo>
                  <a:lnTo>
                    <a:pt x="153091" y="292305"/>
                  </a:lnTo>
                  <a:cubicBezTo>
                    <a:pt x="141897" y="299768"/>
                    <a:pt x="125727" y="296037"/>
                    <a:pt x="119507" y="283598"/>
                  </a:cubicBezTo>
                  <a:lnTo>
                    <a:pt x="3829" y="92045"/>
                  </a:lnTo>
                  <a:cubicBezTo>
                    <a:pt x="-3634" y="80850"/>
                    <a:pt x="98" y="64680"/>
                    <a:pt x="12536" y="58461"/>
                  </a:cubicBezTo>
                  <a:lnTo>
                    <a:pt x="108313" y="0"/>
                  </a:lnTo>
                  <a:lnTo>
                    <a:pt x="248868" y="233844"/>
                  </a:ln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395710A-1429-401E-8E5F-70CCBAAC1A88}"/>
                </a:ext>
              </a:extLst>
            </p:cNvPr>
            <p:cNvSpPr/>
            <p:nvPr/>
          </p:nvSpPr>
          <p:spPr>
            <a:xfrm>
              <a:off x="5946528" y="2635794"/>
              <a:ext cx="526280" cy="292490"/>
            </a:xfrm>
            <a:custGeom>
              <a:avLst/>
              <a:gdLst>
                <a:gd name="connsiteX0" fmla="*/ 420553 w 526280"/>
                <a:gd name="connsiteY0" fmla="*/ 16355 h 292490"/>
                <a:gd name="connsiteX1" fmla="*/ 159344 w 526280"/>
                <a:gd name="connsiteY1" fmla="*/ 1429 h 292490"/>
                <a:gd name="connsiteX2" fmla="*/ 153125 w 526280"/>
                <a:gd name="connsiteY2" fmla="*/ 185 h 292490"/>
                <a:gd name="connsiteX3" fmla="*/ 110834 w 526280"/>
                <a:gd name="connsiteY3" fmla="*/ 16355 h 292490"/>
                <a:gd name="connsiteX4" fmla="*/ 12569 w 526280"/>
                <a:gd name="connsiteY4" fmla="*/ 128302 h 292490"/>
                <a:gd name="connsiteX5" fmla="*/ 17545 w 526280"/>
                <a:gd name="connsiteY5" fmla="*/ 197958 h 292490"/>
                <a:gd name="connsiteX6" fmla="*/ 54860 w 526280"/>
                <a:gd name="connsiteY6" fmla="*/ 210396 h 292490"/>
                <a:gd name="connsiteX7" fmla="*/ 88444 w 526280"/>
                <a:gd name="connsiteY7" fmla="*/ 192982 h 292490"/>
                <a:gd name="connsiteX8" fmla="*/ 190440 w 526280"/>
                <a:gd name="connsiteY8" fmla="*/ 76060 h 292490"/>
                <a:gd name="connsiteX9" fmla="*/ 423041 w 526280"/>
                <a:gd name="connsiteY9" fmla="*/ 276321 h 292490"/>
                <a:gd name="connsiteX10" fmla="*/ 423041 w 526280"/>
                <a:gd name="connsiteY10" fmla="*/ 276321 h 292490"/>
                <a:gd name="connsiteX11" fmla="*/ 423041 w 526280"/>
                <a:gd name="connsiteY11" fmla="*/ 276321 h 292490"/>
                <a:gd name="connsiteX12" fmla="*/ 436723 w 526280"/>
                <a:gd name="connsiteY12" fmla="*/ 292491 h 292490"/>
                <a:gd name="connsiteX13" fmla="*/ 526280 w 526280"/>
                <a:gd name="connsiteY13" fmla="*/ 189251 h 292490"/>
                <a:gd name="connsiteX14" fmla="*/ 420553 w 526280"/>
                <a:gd name="connsiteY14" fmla="*/ 16355 h 2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6280" h="292490">
                  <a:moveTo>
                    <a:pt x="420553" y="16355"/>
                  </a:moveTo>
                  <a:cubicBezTo>
                    <a:pt x="317313" y="53671"/>
                    <a:pt x="242682" y="17599"/>
                    <a:pt x="159344" y="1429"/>
                  </a:cubicBezTo>
                  <a:cubicBezTo>
                    <a:pt x="158100" y="1429"/>
                    <a:pt x="153125" y="185"/>
                    <a:pt x="153125" y="185"/>
                  </a:cubicBezTo>
                  <a:cubicBezTo>
                    <a:pt x="138199" y="-1059"/>
                    <a:pt x="122028" y="3917"/>
                    <a:pt x="110834" y="16355"/>
                  </a:cubicBezTo>
                  <a:lnTo>
                    <a:pt x="12569" y="128302"/>
                  </a:lnTo>
                  <a:cubicBezTo>
                    <a:pt x="-6088" y="149448"/>
                    <a:pt x="-3601" y="180544"/>
                    <a:pt x="17545" y="197958"/>
                  </a:cubicBezTo>
                  <a:cubicBezTo>
                    <a:pt x="28740" y="206665"/>
                    <a:pt x="41178" y="211640"/>
                    <a:pt x="54860" y="210396"/>
                  </a:cubicBezTo>
                  <a:cubicBezTo>
                    <a:pt x="67299" y="209153"/>
                    <a:pt x="79737" y="204177"/>
                    <a:pt x="88444" y="192982"/>
                  </a:cubicBezTo>
                  <a:cubicBezTo>
                    <a:pt x="88444" y="192982"/>
                    <a:pt x="190440" y="76060"/>
                    <a:pt x="190440" y="76060"/>
                  </a:cubicBezTo>
                  <a:lnTo>
                    <a:pt x="423041" y="276321"/>
                  </a:lnTo>
                  <a:lnTo>
                    <a:pt x="423041" y="276321"/>
                  </a:lnTo>
                  <a:lnTo>
                    <a:pt x="423041" y="276321"/>
                  </a:lnTo>
                  <a:cubicBezTo>
                    <a:pt x="429260" y="282540"/>
                    <a:pt x="431748" y="285028"/>
                    <a:pt x="436723" y="292491"/>
                  </a:cubicBezTo>
                  <a:lnTo>
                    <a:pt x="526280" y="189251"/>
                  </a:lnTo>
                  <a:lnTo>
                    <a:pt x="420553" y="16355"/>
                  </a:ln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3" name="Graphic 23" descr="Gears">
            <a:extLst>
              <a:ext uri="{FF2B5EF4-FFF2-40B4-BE49-F238E27FC236}">
                <a16:creationId xmlns:a16="http://schemas.microsoft.com/office/drawing/2014/main" id="{FD9E2977-36CD-429B-8E27-E89A3A43D226}"/>
              </a:ext>
            </a:extLst>
          </p:cNvPr>
          <p:cNvGrpSpPr/>
          <p:nvPr/>
        </p:nvGrpSpPr>
        <p:grpSpPr>
          <a:xfrm>
            <a:off x="10644495" y="3537624"/>
            <a:ext cx="349856" cy="423369"/>
            <a:chOff x="5785484" y="3558651"/>
            <a:chExt cx="621029" cy="751522"/>
          </a:xfrm>
          <a:solidFill>
            <a:schemeClr val="accent6">
              <a:lumMod val="75000"/>
            </a:schemeClr>
          </a:solidFill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599D82D-5448-440D-8667-D2A1B396FAB9}"/>
                </a:ext>
              </a:extLst>
            </p:cNvPr>
            <p:cNvSpPr/>
            <p:nvPr/>
          </p:nvSpPr>
          <p:spPr>
            <a:xfrm>
              <a:off x="6000750" y="3558651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7250928-9256-4A92-A4A5-7A921203FA9B}"/>
                </a:ext>
              </a:extLst>
            </p:cNvPr>
            <p:cNvSpPr/>
            <p:nvPr/>
          </p:nvSpPr>
          <p:spPr>
            <a:xfrm>
              <a:off x="5785484" y="3905361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6" name="Graphic 22" descr="Lightbulb">
            <a:extLst>
              <a:ext uri="{FF2B5EF4-FFF2-40B4-BE49-F238E27FC236}">
                <a16:creationId xmlns:a16="http://schemas.microsoft.com/office/drawing/2014/main" id="{50AC0DE0-4FA2-4DC5-ACDA-5486AD77752A}"/>
              </a:ext>
            </a:extLst>
          </p:cNvPr>
          <p:cNvGrpSpPr/>
          <p:nvPr/>
        </p:nvGrpSpPr>
        <p:grpSpPr>
          <a:xfrm>
            <a:off x="1018291" y="3548986"/>
            <a:ext cx="436140" cy="436140"/>
            <a:chOff x="5708904" y="4614054"/>
            <a:chExt cx="774192" cy="774192"/>
          </a:xfrm>
          <a:solidFill>
            <a:schemeClr val="accent2"/>
          </a:solidFill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3E4CB4D-3884-42A2-BC02-DA98324BF730}"/>
                </a:ext>
              </a:extLst>
            </p:cNvPr>
            <p:cNvSpPr/>
            <p:nvPr/>
          </p:nvSpPr>
          <p:spPr>
            <a:xfrm>
              <a:off x="5991161" y="5130182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718541A-1130-40C1-B671-18840513B8D0}"/>
                </a:ext>
              </a:extLst>
            </p:cNvPr>
            <p:cNvSpPr/>
            <p:nvPr/>
          </p:nvSpPr>
          <p:spPr>
            <a:xfrm>
              <a:off x="5991161" y="5210827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D4B6A21-F90C-4897-88DE-5EDF9AB0457E}"/>
                </a:ext>
              </a:extLst>
            </p:cNvPr>
            <p:cNvSpPr/>
            <p:nvPr/>
          </p:nvSpPr>
          <p:spPr>
            <a:xfrm>
              <a:off x="6043580" y="5291472"/>
              <a:ext cx="104838" cy="48387"/>
            </a:xfrm>
            <a:custGeom>
              <a:avLst/>
              <a:gdLst>
                <a:gd name="connsiteX0" fmla="*/ 0 w 104838"/>
                <a:gd name="connsiteY0" fmla="*/ 0 h 48387"/>
                <a:gd name="connsiteX1" fmla="*/ 52419 w 104838"/>
                <a:gd name="connsiteY1" fmla="*/ 48387 h 48387"/>
                <a:gd name="connsiteX2" fmla="*/ 104839 w 104838"/>
                <a:gd name="connsiteY2" fmla="*/ 0 h 48387"/>
                <a:gd name="connsiteX3" fmla="*/ 0 w 104838"/>
                <a:gd name="connsiteY3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38" h="48387">
                  <a:moveTo>
                    <a:pt x="0" y="0"/>
                  </a:moveTo>
                  <a:cubicBezTo>
                    <a:pt x="2419" y="27419"/>
                    <a:pt x="25000" y="48387"/>
                    <a:pt x="52419" y="48387"/>
                  </a:cubicBezTo>
                  <a:cubicBezTo>
                    <a:pt x="79839" y="48387"/>
                    <a:pt x="102419" y="27419"/>
                    <a:pt x="10483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6EA5349-97B9-4163-8E99-34A2983F9D42}"/>
                </a:ext>
              </a:extLst>
            </p:cNvPr>
            <p:cNvSpPr/>
            <p:nvPr/>
          </p:nvSpPr>
          <p:spPr>
            <a:xfrm>
              <a:off x="5886323" y="4662441"/>
              <a:ext cx="419354" cy="435483"/>
            </a:xfrm>
            <a:custGeom>
              <a:avLst/>
              <a:gdLst>
                <a:gd name="connsiteX0" fmla="*/ 209677 w 419354"/>
                <a:gd name="connsiteY0" fmla="*/ 0 h 435483"/>
                <a:gd name="connsiteX1" fmla="*/ 209677 w 419354"/>
                <a:gd name="connsiteY1" fmla="*/ 0 h 435483"/>
                <a:gd name="connsiteX2" fmla="*/ 209677 w 419354"/>
                <a:gd name="connsiteY2" fmla="*/ 0 h 435483"/>
                <a:gd name="connsiteX3" fmla="*/ 0 w 419354"/>
                <a:gd name="connsiteY3" fmla="*/ 207258 h 435483"/>
                <a:gd name="connsiteX4" fmla="*/ 0 w 419354"/>
                <a:gd name="connsiteY4" fmla="*/ 214516 h 435483"/>
                <a:gd name="connsiteX5" fmla="*/ 14516 w 419354"/>
                <a:gd name="connsiteY5" fmla="*/ 287096 h 435483"/>
                <a:gd name="connsiteX6" fmla="*/ 50806 w 419354"/>
                <a:gd name="connsiteY6" fmla="*/ 346774 h 435483"/>
                <a:gd name="connsiteX7" fmla="*/ 100000 w 419354"/>
                <a:gd name="connsiteY7" fmla="*/ 426612 h 435483"/>
                <a:gd name="connsiteX8" fmla="*/ 114516 w 419354"/>
                <a:gd name="connsiteY8" fmla="*/ 435483 h 435483"/>
                <a:gd name="connsiteX9" fmla="*/ 304838 w 419354"/>
                <a:gd name="connsiteY9" fmla="*/ 435483 h 435483"/>
                <a:gd name="connsiteX10" fmla="*/ 319354 w 419354"/>
                <a:gd name="connsiteY10" fmla="*/ 426612 h 435483"/>
                <a:gd name="connsiteX11" fmla="*/ 368548 w 419354"/>
                <a:gd name="connsiteY11" fmla="*/ 346774 h 435483"/>
                <a:gd name="connsiteX12" fmla="*/ 404838 w 419354"/>
                <a:gd name="connsiteY12" fmla="*/ 287096 h 435483"/>
                <a:gd name="connsiteX13" fmla="*/ 419354 w 419354"/>
                <a:gd name="connsiteY13" fmla="*/ 214516 h 435483"/>
                <a:gd name="connsiteX14" fmla="*/ 419354 w 419354"/>
                <a:gd name="connsiteY14" fmla="*/ 207258 h 435483"/>
                <a:gd name="connsiteX15" fmla="*/ 209677 w 419354"/>
                <a:gd name="connsiteY15" fmla="*/ 0 h 435483"/>
                <a:gd name="connsiteX16" fmla="*/ 370967 w 419354"/>
                <a:gd name="connsiteY16" fmla="*/ 213709 h 435483"/>
                <a:gd name="connsiteX17" fmla="*/ 359677 w 419354"/>
                <a:gd name="connsiteY17" fmla="*/ 270161 h 435483"/>
                <a:gd name="connsiteX18" fmla="*/ 332257 w 419354"/>
                <a:gd name="connsiteY18" fmla="*/ 314516 h 435483"/>
                <a:gd name="connsiteX19" fmla="*/ 285483 w 419354"/>
                <a:gd name="connsiteY19" fmla="*/ 387096 h 435483"/>
                <a:gd name="connsiteX20" fmla="*/ 209677 w 419354"/>
                <a:gd name="connsiteY20" fmla="*/ 387096 h 435483"/>
                <a:gd name="connsiteX21" fmla="*/ 134677 w 419354"/>
                <a:gd name="connsiteY21" fmla="*/ 387096 h 435483"/>
                <a:gd name="connsiteX22" fmla="*/ 87903 w 419354"/>
                <a:gd name="connsiteY22" fmla="*/ 314516 h 435483"/>
                <a:gd name="connsiteX23" fmla="*/ 60484 w 419354"/>
                <a:gd name="connsiteY23" fmla="*/ 270161 h 435483"/>
                <a:gd name="connsiteX24" fmla="*/ 49193 w 419354"/>
                <a:gd name="connsiteY24" fmla="*/ 213709 h 435483"/>
                <a:gd name="connsiteX25" fmla="*/ 49193 w 419354"/>
                <a:gd name="connsiteY25" fmla="*/ 207258 h 435483"/>
                <a:gd name="connsiteX26" fmla="*/ 210483 w 419354"/>
                <a:gd name="connsiteY26" fmla="*/ 47581 h 435483"/>
                <a:gd name="connsiteX27" fmla="*/ 210483 w 419354"/>
                <a:gd name="connsiteY27" fmla="*/ 47581 h 435483"/>
                <a:gd name="connsiteX28" fmla="*/ 210483 w 419354"/>
                <a:gd name="connsiteY28" fmla="*/ 47581 h 435483"/>
                <a:gd name="connsiteX29" fmla="*/ 210483 w 419354"/>
                <a:gd name="connsiteY29" fmla="*/ 47581 h 435483"/>
                <a:gd name="connsiteX30" fmla="*/ 210483 w 419354"/>
                <a:gd name="connsiteY30" fmla="*/ 47581 h 435483"/>
                <a:gd name="connsiteX31" fmla="*/ 210483 w 419354"/>
                <a:gd name="connsiteY31" fmla="*/ 47581 h 435483"/>
                <a:gd name="connsiteX32" fmla="*/ 210483 w 419354"/>
                <a:gd name="connsiteY32" fmla="*/ 47581 h 435483"/>
                <a:gd name="connsiteX33" fmla="*/ 371773 w 419354"/>
                <a:gd name="connsiteY33" fmla="*/ 207258 h 435483"/>
                <a:gd name="connsiteX34" fmla="*/ 371773 w 419354"/>
                <a:gd name="connsiteY34" fmla="*/ 213709 h 43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9354" h="435483">
                  <a:moveTo>
                    <a:pt x="209677" y="0"/>
                  </a:moveTo>
                  <a:cubicBezTo>
                    <a:pt x="209677" y="0"/>
                    <a:pt x="209677" y="0"/>
                    <a:pt x="209677" y="0"/>
                  </a:cubicBezTo>
                  <a:cubicBezTo>
                    <a:pt x="209677" y="0"/>
                    <a:pt x="209677" y="0"/>
                    <a:pt x="209677" y="0"/>
                  </a:cubicBezTo>
                  <a:cubicBezTo>
                    <a:pt x="95161" y="806"/>
                    <a:pt x="2419" y="92742"/>
                    <a:pt x="0" y="207258"/>
                  </a:cubicBezTo>
                  <a:lnTo>
                    <a:pt x="0" y="214516"/>
                  </a:lnTo>
                  <a:cubicBezTo>
                    <a:pt x="806" y="239516"/>
                    <a:pt x="5645" y="263709"/>
                    <a:pt x="14516" y="287096"/>
                  </a:cubicBezTo>
                  <a:cubicBezTo>
                    <a:pt x="23387" y="308870"/>
                    <a:pt x="35484" y="329032"/>
                    <a:pt x="50806" y="346774"/>
                  </a:cubicBezTo>
                  <a:cubicBezTo>
                    <a:pt x="70161" y="367741"/>
                    <a:pt x="91129" y="408870"/>
                    <a:pt x="100000" y="426612"/>
                  </a:cubicBezTo>
                  <a:cubicBezTo>
                    <a:pt x="102419" y="432257"/>
                    <a:pt x="108064" y="435483"/>
                    <a:pt x="114516" y="435483"/>
                  </a:cubicBezTo>
                  <a:lnTo>
                    <a:pt x="304838" y="435483"/>
                  </a:lnTo>
                  <a:cubicBezTo>
                    <a:pt x="311290" y="435483"/>
                    <a:pt x="316935" y="432257"/>
                    <a:pt x="319354" y="426612"/>
                  </a:cubicBezTo>
                  <a:cubicBezTo>
                    <a:pt x="328225" y="408870"/>
                    <a:pt x="349193" y="367741"/>
                    <a:pt x="368548" y="346774"/>
                  </a:cubicBezTo>
                  <a:cubicBezTo>
                    <a:pt x="383870" y="329032"/>
                    <a:pt x="396773" y="308870"/>
                    <a:pt x="404838" y="287096"/>
                  </a:cubicBezTo>
                  <a:cubicBezTo>
                    <a:pt x="413709" y="263709"/>
                    <a:pt x="418548" y="239516"/>
                    <a:pt x="419354" y="214516"/>
                  </a:cubicBezTo>
                  <a:lnTo>
                    <a:pt x="419354" y="207258"/>
                  </a:lnTo>
                  <a:cubicBezTo>
                    <a:pt x="416935" y="92742"/>
                    <a:pt x="324193" y="806"/>
                    <a:pt x="209677" y="0"/>
                  </a:cubicBezTo>
                  <a:close/>
                  <a:moveTo>
                    <a:pt x="370967" y="213709"/>
                  </a:moveTo>
                  <a:cubicBezTo>
                    <a:pt x="370161" y="233064"/>
                    <a:pt x="366128" y="252419"/>
                    <a:pt x="359677" y="270161"/>
                  </a:cubicBezTo>
                  <a:cubicBezTo>
                    <a:pt x="353225" y="286290"/>
                    <a:pt x="344354" y="301612"/>
                    <a:pt x="332257" y="314516"/>
                  </a:cubicBezTo>
                  <a:cubicBezTo>
                    <a:pt x="313709" y="337096"/>
                    <a:pt x="297580" y="361290"/>
                    <a:pt x="285483" y="387096"/>
                  </a:cubicBezTo>
                  <a:lnTo>
                    <a:pt x="209677" y="387096"/>
                  </a:lnTo>
                  <a:lnTo>
                    <a:pt x="134677" y="387096"/>
                  </a:lnTo>
                  <a:cubicBezTo>
                    <a:pt x="121774" y="361290"/>
                    <a:pt x="105645" y="337096"/>
                    <a:pt x="87903" y="314516"/>
                  </a:cubicBezTo>
                  <a:cubicBezTo>
                    <a:pt x="76613" y="301612"/>
                    <a:pt x="66935" y="286290"/>
                    <a:pt x="60484" y="270161"/>
                  </a:cubicBezTo>
                  <a:cubicBezTo>
                    <a:pt x="53226" y="252419"/>
                    <a:pt x="50000" y="233064"/>
                    <a:pt x="49193" y="213709"/>
                  </a:cubicBezTo>
                  <a:lnTo>
                    <a:pt x="49193" y="207258"/>
                  </a:lnTo>
                  <a:cubicBezTo>
                    <a:pt x="50806" y="119355"/>
                    <a:pt x="122580" y="48387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10483" y="47581"/>
                    <a:pt x="210483" y="47581"/>
                    <a:pt x="210483" y="47581"/>
                  </a:cubicBezTo>
                  <a:cubicBezTo>
                    <a:pt x="210483" y="47581"/>
                    <a:pt x="210483" y="47581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98387" y="48387"/>
                    <a:pt x="370161" y="118548"/>
                    <a:pt x="371773" y="207258"/>
                  </a:cubicBezTo>
                  <a:lnTo>
                    <a:pt x="371773" y="213709"/>
                  </a:ln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5" name="Graphic 20" descr="Trophy">
            <a:extLst>
              <a:ext uri="{FF2B5EF4-FFF2-40B4-BE49-F238E27FC236}">
                <a16:creationId xmlns:a16="http://schemas.microsoft.com/office/drawing/2014/main" id="{25828481-9D0C-402E-9D58-6C42E4CF1D64}"/>
              </a:ext>
            </a:extLst>
          </p:cNvPr>
          <p:cNvSpPr/>
          <p:nvPr/>
        </p:nvSpPr>
        <p:spPr>
          <a:xfrm>
            <a:off x="5807075" y="1402564"/>
            <a:ext cx="577850" cy="651319"/>
          </a:xfrm>
          <a:custGeom>
            <a:avLst/>
            <a:gdLst>
              <a:gd name="connsiteX0" fmla="*/ 494475 w 577850"/>
              <a:gd name="connsiteY0" fmla="*/ 313690 h 651319"/>
              <a:gd name="connsiteX1" fmla="*/ 378905 w 577850"/>
              <a:gd name="connsiteY1" fmla="*/ 368999 h 651319"/>
              <a:gd name="connsiteX2" fmla="*/ 428435 w 577850"/>
              <a:gd name="connsiteY2" fmla="*/ 318643 h 651319"/>
              <a:gd name="connsiteX3" fmla="*/ 447421 w 577850"/>
              <a:gd name="connsiteY3" fmla="*/ 293878 h 651319"/>
              <a:gd name="connsiteX4" fmla="*/ 469710 w 577850"/>
              <a:gd name="connsiteY4" fmla="*/ 215455 h 651319"/>
              <a:gd name="connsiteX5" fmla="*/ 469710 w 577850"/>
              <a:gd name="connsiteY5" fmla="*/ 108141 h 651319"/>
              <a:gd name="connsiteX6" fmla="*/ 527495 w 577850"/>
              <a:gd name="connsiteY6" fmla="*/ 108141 h 651319"/>
              <a:gd name="connsiteX7" fmla="*/ 527495 w 577850"/>
              <a:gd name="connsiteY7" fmla="*/ 233617 h 651319"/>
              <a:gd name="connsiteX8" fmla="*/ 494475 w 577850"/>
              <a:gd name="connsiteY8" fmla="*/ 313690 h 651319"/>
              <a:gd name="connsiteX9" fmla="*/ 84201 w 577850"/>
              <a:gd name="connsiteY9" fmla="*/ 313690 h 651319"/>
              <a:gd name="connsiteX10" fmla="*/ 49530 w 577850"/>
              <a:gd name="connsiteY10" fmla="*/ 233617 h 651319"/>
              <a:gd name="connsiteX11" fmla="*/ 49530 w 577850"/>
              <a:gd name="connsiteY11" fmla="*/ 107315 h 651319"/>
              <a:gd name="connsiteX12" fmla="*/ 107315 w 577850"/>
              <a:gd name="connsiteY12" fmla="*/ 107315 h 651319"/>
              <a:gd name="connsiteX13" fmla="*/ 107315 w 577850"/>
              <a:gd name="connsiteY13" fmla="*/ 214630 h 651319"/>
              <a:gd name="connsiteX14" fmla="*/ 129604 w 577850"/>
              <a:gd name="connsiteY14" fmla="*/ 293053 h 651319"/>
              <a:gd name="connsiteX15" fmla="*/ 148590 w 577850"/>
              <a:gd name="connsiteY15" fmla="*/ 317818 h 651319"/>
              <a:gd name="connsiteX16" fmla="*/ 198120 w 577850"/>
              <a:gd name="connsiteY16" fmla="*/ 368173 h 651319"/>
              <a:gd name="connsiteX17" fmla="*/ 84201 w 577850"/>
              <a:gd name="connsiteY17" fmla="*/ 313690 h 651319"/>
              <a:gd name="connsiteX18" fmla="*/ 577850 w 577850"/>
              <a:gd name="connsiteY18" fmla="*/ 231140 h 651319"/>
              <a:gd name="connsiteX19" fmla="*/ 577850 w 577850"/>
              <a:gd name="connsiteY19" fmla="*/ 57785 h 651319"/>
              <a:gd name="connsiteX20" fmla="*/ 470535 w 577850"/>
              <a:gd name="connsiteY20" fmla="*/ 57785 h 651319"/>
              <a:gd name="connsiteX21" fmla="*/ 470535 w 577850"/>
              <a:gd name="connsiteY21" fmla="*/ 0 h 651319"/>
              <a:gd name="connsiteX22" fmla="*/ 288925 w 577850"/>
              <a:gd name="connsiteY22" fmla="*/ 0 h 651319"/>
              <a:gd name="connsiteX23" fmla="*/ 107315 w 577850"/>
              <a:gd name="connsiteY23" fmla="*/ 0 h 651319"/>
              <a:gd name="connsiteX24" fmla="*/ 107315 w 577850"/>
              <a:gd name="connsiteY24" fmla="*/ 57785 h 651319"/>
              <a:gd name="connsiteX25" fmla="*/ 0 w 577850"/>
              <a:gd name="connsiteY25" fmla="*/ 57785 h 651319"/>
              <a:gd name="connsiteX26" fmla="*/ 0 w 577850"/>
              <a:gd name="connsiteY26" fmla="*/ 230315 h 651319"/>
              <a:gd name="connsiteX27" fmla="*/ 47054 w 577850"/>
              <a:gd name="connsiteY27" fmla="*/ 345885 h 651319"/>
              <a:gd name="connsiteX28" fmla="*/ 244348 w 577850"/>
              <a:gd name="connsiteY28" fmla="*/ 420180 h 651319"/>
              <a:gd name="connsiteX29" fmla="*/ 255905 w 577850"/>
              <a:gd name="connsiteY29" fmla="*/ 461455 h 651319"/>
              <a:gd name="connsiteX30" fmla="*/ 255905 w 577850"/>
              <a:gd name="connsiteY30" fmla="*/ 568770 h 651319"/>
              <a:gd name="connsiteX31" fmla="*/ 214630 w 577850"/>
              <a:gd name="connsiteY31" fmla="*/ 568770 h 651319"/>
              <a:gd name="connsiteX32" fmla="*/ 181610 w 577850"/>
              <a:gd name="connsiteY32" fmla="*/ 601790 h 651319"/>
              <a:gd name="connsiteX33" fmla="*/ 140335 w 577850"/>
              <a:gd name="connsiteY33" fmla="*/ 601790 h 651319"/>
              <a:gd name="connsiteX34" fmla="*/ 107315 w 577850"/>
              <a:gd name="connsiteY34" fmla="*/ 634810 h 651319"/>
              <a:gd name="connsiteX35" fmla="*/ 107315 w 577850"/>
              <a:gd name="connsiteY35" fmla="*/ 651320 h 651319"/>
              <a:gd name="connsiteX36" fmla="*/ 470535 w 577850"/>
              <a:gd name="connsiteY36" fmla="*/ 651320 h 651319"/>
              <a:gd name="connsiteX37" fmla="*/ 470535 w 577850"/>
              <a:gd name="connsiteY37" fmla="*/ 634810 h 651319"/>
              <a:gd name="connsiteX38" fmla="*/ 437515 w 577850"/>
              <a:gd name="connsiteY38" fmla="*/ 601790 h 651319"/>
              <a:gd name="connsiteX39" fmla="*/ 396240 w 577850"/>
              <a:gd name="connsiteY39" fmla="*/ 601790 h 651319"/>
              <a:gd name="connsiteX40" fmla="*/ 363220 w 577850"/>
              <a:gd name="connsiteY40" fmla="*/ 568770 h 651319"/>
              <a:gd name="connsiteX41" fmla="*/ 321945 w 577850"/>
              <a:gd name="connsiteY41" fmla="*/ 568770 h 651319"/>
              <a:gd name="connsiteX42" fmla="*/ 321945 w 577850"/>
              <a:gd name="connsiteY42" fmla="*/ 462280 h 651319"/>
              <a:gd name="connsiteX43" fmla="*/ 333502 w 577850"/>
              <a:gd name="connsiteY43" fmla="*/ 421005 h 651319"/>
              <a:gd name="connsiteX44" fmla="*/ 530797 w 577850"/>
              <a:gd name="connsiteY44" fmla="*/ 346710 h 651319"/>
              <a:gd name="connsiteX45" fmla="*/ 577850 w 577850"/>
              <a:gd name="connsiteY45" fmla="*/ 231140 h 65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77850" h="651319">
                <a:moveTo>
                  <a:pt x="494475" y="313690"/>
                </a:moveTo>
                <a:cubicBezTo>
                  <a:pt x="465582" y="343408"/>
                  <a:pt x="438341" y="362395"/>
                  <a:pt x="378905" y="368999"/>
                </a:cubicBezTo>
                <a:cubicBezTo>
                  <a:pt x="394589" y="353314"/>
                  <a:pt x="412750" y="337630"/>
                  <a:pt x="428435" y="318643"/>
                </a:cubicBezTo>
                <a:cubicBezTo>
                  <a:pt x="435038" y="311214"/>
                  <a:pt x="447421" y="294704"/>
                  <a:pt x="447421" y="293878"/>
                </a:cubicBezTo>
                <a:cubicBezTo>
                  <a:pt x="461455" y="270764"/>
                  <a:pt x="469710" y="244348"/>
                  <a:pt x="469710" y="215455"/>
                </a:cubicBezTo>
                <a:lnTo>
                  <a:pt x="469710" y="108141"/>
                </a:lnTo>
                <a:lnTo>
                  <a:pt x="527495" y="108141"/>
                </a:lnTo>
                <a:lnTo>
                  <a:pt x="527495" y="233617"/>
                </a:lnTo>
                <a:cubicBezTo>
                  <a:pt x="528320" y="235268"/>
                  <a:pt x="529971" y="276543"/>
                  <a:pt x="494475" y="313690"/>
                </a:cubicBezTo>
                <a:close/>
                <a:moveTo>
                  <a:pt x="84201" y="313690"/>
                </a:moveTo>
                <a:cubicBezTo>
                  <a:pt x="47879" y="276543"/>
                  <a:pt x="49530" y="235268"/>
                  <a:pt x="49530" y="233617"/>
                </a:cubicBezTo>
                <a:lnTo>
                  <a:pt x="49530" y="107315"/>
                </a:lnTo>
                <a:lnTo>
                  <a:pt x="107315" y="107315"/>
                </a:lnTo>
                <a:lnTo>
                  <a:pt x="107315" y="214630"/>
                </a:lnTo>
                <a:cubicBezTo>
                  <a:pt x="107315" y="243523"/>
                  <a:pt x="115570" y="269939"/>
                  <a:pt x="129604" y="293053"/>
                </a:cubicBezTo>
                <a:cubicBezTo>
                  <a:pt x="129604" y="293878"/>
                  <a:pt x="141986" y="311214"/>
                  <a:pt x="148590" y="317818"/>
                </a:cubicBezTo>
                <a:cubicBezTo>
                  <a:pt x="165100" y="336804"/>
                  <a:pt x="182435" y="352489"/>
                  <a:pt x="198120" y="368173"/>
                </a:cubicBezTo>
                <a:cubicBezTo>
                  <a:pt x="140335" y="361569"/>
                  <a:pt x="112268" y="342583"/>
                  <a:pt x="84201" y="313690"/>
                </a:cubicBezTo>
                <a:close/>
                <a:moveTo>
                  <a:pt x="577850" y="231140"/>
                </a:moveTo>
                <a:lnTo>
                  <a:pt x="577850" y="57785"/>
                </a:lnTo>
                <a:lnTo>
                  <a:pt x="470535" y="57785"/>
                </a:lnTo>
                <a:lnTo>
                  <a:pt x="470535" y="0"/>
                </a:lnTo>
                <a:lnTo>
                  <a:pt x="288925" y="0"/>
                </a:lnTo>
                <a:lnTo>
                  <a:pt x="107315" y="0"/>
                </a:lnTo>
                <a:lnTo>
                  <a:pt x="107315" y="57785"/>
                </a:lnTo>
                <a:lnTo>
                  <a:pt x="0" y="57785"/>
                </a:lnTo>
                <a:lnTo>
                  <a:pt x="0" y="230315"/>
                </a:lnTo>
                <a:cubicBezTo>
                  <a:pt x="0" y="238570"/>
                  <a:pt x="0" y="295529"/>
                  <a:pt x="47054" y="345885"/>
                </a:cubicBezTo>
                <a:cubicBezTo>
                  <a:pt x="92456" y="393764"/>
                  <a:pt x="147765" y="418529"/>
                  <a:pt x="244348" y="420180"/>
                </a:cubicBezTo>
                <a:cubicBezTo>
                  <a:pt x="251778" y="432562"/>
                  <a:pt x="255905" y="446596"/>
                  <a:pt x="255905" y="461455"/>
                </a:cubicBezTo>
                <a:lnTo>
                  <a:pt x="255905" y="568770"/>
                </a:lnTo>
                <a:lnTo>
                  <a:pt x="214630" y="568770"/>
                </a:lnTo>
                <a:cubicBezTo>
                  <a:pt x="196469" y="568770"/>
                  <a:pt x="181610" y="583629"/>
                  <a:pt x="181610" y="601790"/>
                </a:cubicBezTo>
                <a:lnTo>
                  <a:pt x="140335" y="601790"/>
                </a:lnTo>
                <a:cubicBezTo>
                  <a:pt x="122174" y="601790"/>
                  <a:pt x="107315" y="616649"/>
                  <a:pt x="107315" y="634810"/>
                </a:cubicBezTo>
                <a:lnTo>
                  <a:pt x="107315" y="651320"/>
                </a:lnTo>
                <a:lnTo>
                  <a:pt x="470535" y="651320"/>
                </a:lnTo>
                <a:lnTo>
                  <a:pt x="470535" y="634810"/>
                </a:lnTo>
                <a:cubicBezTo>
                  <a:pt x="470535" y="616649"/>
                  <a:pt x="455676" y="601790"/>
                  <a:pt x="437515" y="601790"/>
                </a:cubicBezTo>
                <a:lnTo>
                  <a:pt x="396240" y="601790"/>
                </a:lnTo>
                <a:cubicBezTo>
                  <a:pt x="396240" y="583629"/>
                  <a:pt x="381381" y="568770"/>
                  <a:pt x="363220" y="568770"/>
                </a:cubicBezTo>
                <a:lnTo>
                  <a:pt x="321945" y="568770"/>
                </a:lnTo>
                <a:lnTo>
                  <a:pt x="321945" y="462280"/>
                </a:lnTo>
                <a:cubicBezTo>
                  <a:pt x="321945" y="447421"/>
                  <a:pt x="326073" y="433388"/>
                  <a:pt x="333502" y="421005"/>
                </a:cubicBezTo>
                <a:cubicBezTo>
                  <a:pt x="430086" y="419354"/>
                  <a:pt x="485394" y="393764"/>
                  <a:pt x="530797" y="346710"/>
                </a:cubicBezTo>
                <a:cubicBezTo>
                  <a:pt x="577850" y="297180"/>
                  <a:pt x="577850" y="239395"/>
                  <a:pt x="577850" y="231140"/>
                </a:cubicBezTo>
                <a:close/>
              </a:path>
            </a:pathLst>
          </a:custGeom>
          <a:solidFill>
            <a:schemeClr val="bg1"/>
          </a:solidFill>
          <a:ln w="823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26" name="Graphic 21" descr="Handshake">
            <a:extLst>
              <a:ext uri="{FF2B5EF4-FFF2-40B4-BE49-F238E27FC236}">
                <a16:creationId xmlns:a16="http://schemas.microsoft.com/office/drawing/2014/main" id="{FDE7A4AB-5F8E-4ED0-9E54-E0B93B1664AD}"/>
              </a:ext>
            </a:extLst>
          </p:cNvPr>
          <p:cNvGrpSpPr/>
          <p:nvPr/>
        </p:nvGrpSpPr>
        <p:grpSpPr>
          <a:xfrm>
            <a:off x="5490166" y="2216130"/>
            <a:ext cx="1194098" cy="1194098"/>
            <a:chOff x="5490166" y="2262824"/>
            <a:chExt cx="1194098" cy="11940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1018CAC-910C-431F-9866-542132D3E41F}"/>
                </a:ext>
              </a:extLst>
            </p:cNvPr>
            <p:cNvSpPr/>
            <p:nvPr/>
          </p:nvSpPr>
          <p:spPr>
            <a:xfrm>
              <a:off x="6021687" y="3058042"/>
              <a:ext cx="97471" cy="105330"/>
            </a:xfrm>
            <a:custGeom>
              <a:avLst/>
              <a:gdLst>
                <a:gd name="connsiteX0" fmla="*/ 26968 w 97471"/>
                <a:gd name="connsiteY0" fmla="*/ 105331 h 105330"/>
                <a:gd name="connsiteX1" fmla="*/ 8310 w 97471"/>
                <a:gd name="connsiteY1" fmla="*/ 99112 h 105330"/>
                <a:gd name="connsiteX2" fmla="*/ 5823 w 97471"/>
                <a:gd name="connsiteY2" fmla="*/ 64284 h 105330"/>
                <a:gd name="connsiteX3" fmla="*/ 54333 w 97471"/>
                <a:gd name="connsiteY3" fmla="*/ 8310 h 105330"/>
                <a:gd name="connsiteX4" fmla="*/ 89161 w 97471"/>
                <a:gd name="connsiteY4" fmla="*/ 5823 h 105330"/>
                <a:gd name="connsiteX5" fmla="*/ 91648 w 97471"/>
                <a:gd name="connsiteY5" fmla="*/ 40650 h 105330"/>
                <a:gd name="connsiteX6" fmla="*/ 43138 w 97471"/>
                <a:gd name="connsiteY6" fmla="*/ 96624 h 105330"/>
                <a:gd name="connsiteX7" fmla="*/ 26968 w 97471"/>
                <a:gd name="connsiteY7" fmla="*/ 105331 h 10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471" h="105330">
                  <a:moveTo>
                    <a:pt x="26968" y="105331"/>
                  </a:moveTo>
                  <a:cubicBezTo>
                    <a:pt x="20749" y="105331"/>
                    <a:pt x="13286" y="104087"/>
                    <a:pt x="8310" y="99112"/>
                  </a:cubicBezTo>
                  <a:cubicBezTo>
                    <a:pt x="-1641" y="90405"/>
                    <a:pt x="-2884" y="74235"/>
                    <a:pt x="5823" y="64284"/>
                  </a:cubicBezTo>
                  <a:lnTo>
                    <a:pt x="54333" y="8310"/>
                  </a:lnTo>
                  <a:cubicBezTo>
                    <a:pt x="63040" y="-1640"/>
                    <a:pt x="79210" y="-2884"/>
                    <a:pt x="89161" y="5823"/>
                  </a:cubicBezTo>
                  <a:cubicBezTo>
                    <a:pt x="99112" y="14530"/>
                    <a:pt x="100355" y="30700"/>
                    <a:pt x="91648" y="40650"/>
                  </a:cubicBezTo>
                  <a:lnTo>
                    <a:pt x="43138" y="96624"/>
                  </a:lnTo>
                  <a:cubicBezTo>
                    <a:pt x="39407" y="101599"/>
                    <a:pt x="33187" y="104087"/>
                    <a:pt x="26968" y="105331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5113198-594C-415B-B1E2-8FEB8E1C9C1C}"/>
                </a:ext>
              </a:extLst>
            </p:cNvPr>
            <p:cNvSpPr/>
            <p:nvPr/>
          </p:nvSpPr>
          <p:spPr>
            <a:xfrm>
              <a:off x="5938985" y="3007680"/>
              <a:ext cx="118587" cy="127394"/>
            </a:xfrm>
            <a:custGeom>
              <a:avLst/>
              <a:gdLst>
                <a:gd name="connsiteX0" fmla="*/ 33795 w 118587"/>
                <a:gd name="connsiteY0" fmla="*/ 127084 h 127394"/>
                <a:gd name="connsiteX1" fmla="*/ 10161 w 118587"/>
                <a:gd name="connsiteY1" fmla="*/ 119620 h 127394"/>
                <a:gd name="connsiteX2" fmla="*/ 7674 w 118587"/>
                <a:gd name="connsiteY2" fmla="*/ 76086 h 127394"/>
                <a:gd name="connsiteX3" fmla="*/ 64891 w 118587"/>
                <a:gd name="connsiteY3" fmla="*/ 10161 h 127394"/>
                <a:gd name="connsiteX4" fmla="*/ 108426 w 118587"/>
                <a:gd name="connsiteY4" fmla="*/ 7674 h 127394"/>
                <a:gd name="connsiteX5" fmla="*/ 110913 w 118587"/>
                <a:gd name="connsiteY5" fmla="*/ 51209 h 127394"/>
                <a:gd name="connsiteX6" fmla="*/ 53696 w 118587"/>
                <a:gd name="connsiteY6" fmla="*/ 117133 h 127394"/>
                <a:gd name="connsiteX7" fmla="*/ 33795 w 118587"/>
                <a:gd name="connsiteY7" fmla="*/ 127084 h 12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587" h="127394">
                  <a:moveTo>
                    <a:pt x="33795" y="127084"/>
                  </a:moveTo>
                  <a:cubicBezTo>
                    <a:pt x="25088" y="128327"/>
                    <a:pt x="17625" y="125840"/>
                    <a:pt x="10161" y="119620"/>
                  </a:cubicBezTo>
                  <a:cubicBezTo>
                    <a:pt x="-2277" y="108426"/>
                    <a:pt x="-3521" y="88524"/>
                    <a:pt x="7674" y="76086"/>
                  </a:cubicBezTo>
                  <a:lnTo>
                    <a:pt x="64891" y="10161"/>
                  </a:lnTo>
                  <a:cubicBezTo>
                    <a:pt x="76086" y="-2277"/>
                    <a:pt x="95987" y="-3521"/>
                    <a:pt x="108426" y="7674"/>
                  </a:cubicBezTo>
                  <a:cubicBezTo>
                    <a:pt x="120864" y="18868"/>
                    <a:pt x="122108" y="38770"/>
                    <a:pt x="110913" y="51209"/>
                  </a:cubicBezTo>
                  <a:lnTo>
                    <a:pt x="53696" y="117133"/>
                  </a:lnTo>
                  <a:cubicBezTo>
                    <a:pt x="48721" y="123352"/>
                    <a:pt x="41258" y="127084"/>
                    <a:pt x="33795" y="127084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A57146D-8224-4DB3-97DF-7778170705A9}"/>
                </a:ext>
              </a:extLst>
            </p:cNvPr>
            <p:cNvSpPr/>
            <p:nvPr/>
          </p:nvSpPr>
          <p:spPr>
            <a:xfrm>
              <a:off x="5854333" y="2949148"/>
              <a:ext cx="131167" cy="139831"/>
            </a:xfrm>
            <a:custGeom>
              <a:avLst/>
              <a:gdLst>
                <a:gd name="connsiteX0" fmla="*/ 40085 w 131167"/>
                <a:gd name="connsiteY0" fmla="*/ 139593 h 139831"/>
                <a:gd name="connsiteX1" fmla="*/ 12720 w 131167"/>
                <a:gd name="connsiteY1" fmla="*/ 130886 h 139831"/>
                <a:gd name="connsiteX2" fmla="*/ 8989 w 131167"/>
                <a:gd name="connsiteY2" fmla="*/ 78644 h 139831"/>
                <a:gd name="connsiteX3" fmla="*/ 66206 w 131167"/>
                <a:gd name="connsiteY3" fmla="*/ 12720 h 139831"/>
                <a:gd name="connsiteX4" fmla="*/ 118448 w 131167"/>
                <a:gd name="connsiteY4" fmla="*/ 8989 h 139831"/>
                <a:gd name="connsiteX5" fmla="*/ 122179 w 131167"/>
                <a:gd name="connsiteY5" fmla="*/ 61230 h 139831"/>
                <a:gd name="connsiteX6" fmla="*/ 64962 w 131167"/>
                <a:gd name="connsiteY6" fmla="*/ 127155 h 139831"/>
                <a:gd name="connsiteX7" fmla="*/ 40085 w 131167"/>
                <a:gd name="connsiteY7" fmla="*/ 139593 h 139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167" h="139831">
                  <a:moveTo>
                    <a:pt x="40085" y="139593"/>
                  </a:moveTo>
                  <a:cubicBezTo>
                    <a:pt x="30134" y="140837"/>
                    <a:pt x="20183" y="137105"/>
                    <a:pt x="12720" y="130886"/>
                  </a:cubicBezTo>
                  <a:cubicBezTo>
                    <a:pt x="-2206" y="117204"/>
                    <a:pt x="-4694" y="93571"/>
                    <a:pt x="8989" y="78644"/>
                  </a:cubicBezTo>
                  <a:lnTo>
                    <a:pt x="66206" y="12720"/>
                  </a:lnTo>
                  <a:cubicBezTo>
                    <a:pt x="79888" y="-2206"/>
                    <a:pt x="103521" y="-4694"/>
                    <a:pt x="118448" y="8989"/>
                  </a:cubicBezTo>
                  <a:cubicBezTo>
                    <a:pt x="133374" y="22671"/>
                    <a:pt x="135862" y="46304"/>
                    <a:pt x="122179" y="61230"/>
                  </a:cubicBezTo>
                  <a:lnTo>
                    <a:pt x="64962" y="127155"/>
                  </a:lnTo>
                  <a:cubicBezTo>
                    <a:pt x="58743" y="134618"/>
                    <a:pt x="48792" y="139593"/>
                    <a:pt x="40085" y="139593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04114EE-36B3-45E9-B013-713B829150B8}"/>
                </a:ext>
              </a:extLst>
            </p:cNvPr>
            <p:cNvSpPr/>
            <p:nvPr/>
          </p:nvSpPr>
          <p:spPr>
            <a:xfrm>
              <a:off x="5763531" y="2894419"/>
              <a:ext cx="139874" cy="148538"/>
            </a:xfrm>
            <a:custGeom>
              <a:avLst/>
              <a:gdLst>
                <a:gd name="connsiteX0" fmla="*/ 40085 w 139874"/>
                <a:gd name="connsiteY0" fmla="*/ 148300 h 148538"/>
                <a:gd name="connsiteX1" fmla="*/ 12720 w 139874"/>
                <a:gd name="connsiteY1" fmla="*/ 139593 h 148538"/>
                <a:gd name="connsiteX2" fmla="*/ 8989 w 139874"/>
                <a:gd name="connsiteY2" fmla="*/ 87351 h 148538"/>
                <a:gd name="connsiteX3" fmla="*/ 74913 w 139874"/>
                <a:gd name="connsiteY3" fmla="*/ 12720 h 148538"/>
                <a:gd name="connsiteX4" fmla="*/ 127155 w 139874"/>
                <a:gd name="connsiteY4" fmla="*/ 8989 h 148538"/>
                <a:gd name="connsiteX5" fmla="*/ 130886 w 139874"/>
                <a:gd name="connsiteY5" fmla="*/ 61230 h 148538"/>
                <a:gd name="connsiteX6" fmla="*/ 64962 w 139874"/>
                <a:gd name="connsiteY6" fmla="*/ 135862 h 148538"/>
                <a:gd name="connsiteX7" fmla="*/ 40085 w 139874"/>
                <a:gd name="connsiteY7" fmla="*/ 148300 h 14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874" h="148538">
                  <a:moveTo>
                    <a:pt x="40085" y="148300"/>
                  </a:moveTo>
                  <a:cubicBezTo>
                    <a:pt x="30134" y="149544"/>
                    <a:pt x="20183" y="145812"/>
                    <a:pt x="12720" y="139593"/>
                  </a:cubicBezTo>
                  <a:cubicBezTo>
                    <a:pt x="-2206" y="125911"/>
                    <a:pt x="-4694" y="102278"/>
                    <a:pt x="8989" y="87351"/>
                  </a:cubicBezTo>
                  <a:lnTo>
                    <a:pt x="74913" y="12720"/>
                  </a:lnTo>
                  <a:cubicBezTo>
                    <a:pt x="88595" y="-2206"/>
                    <a:pt x="112228" y="-4694"/>
                    <a:pt x="127155" y="8989"/>
                  </a:cubicBezTo>
                  <a:cubicBezTo>
                    <a:pt x="142081" y="22671"/>
                    <a:pt x="144568" y="46304"/>
                    <a:pt x="130886" y="61230"/>
                  </a:cubicBezTo>
                  <a:lnTo>
                    <a:pt x="64962" y="135862"/>
                  </a:lnTo>
                  <a:cubicBezTo>
                    <a:pt x="57499" y="143325"/>
                    <a:pt x="48792" y="147056"/>
                    <a:pt x="40085" y="148300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1156E26-59F5-42A2-BD8F-C6AE710B8CDE}"/>
                </a:ext>
              </a:extLst>
            </p:cNvPr>
            <p:cNvSpPr/>
            <p:nvPr/>
          </p:nvSpPr>
          <p:spPr>
            <a:xfrm>
              <a:off x="5547383" y="2535227"/>
              <a:ext cx="248868" cy="296134"/>
            </a:xfrm>
            <a:custGeom>
              <a:avLst/>
              <a:gdLst>
                <a:gd name="connsiteX0" fmla="*/ 0 w 248868"/>
                <a:gd name="connsiteY0" fmla="*/ 233844 h 296134"/>
                <a:gd name="connsiteX1" fmla="*/ 95777 w 248868"/>
                <a:gd name="connsiteY1" fmla="*/ 292305 h 296134"/>
                <a:gd name="connsiteX2" fmla="*/ 129361 w 248868"/>
                <a:gd name="connsiteY2" fmla="*/ 283598 h 296134"/>
                <a:gd name="connsiteX3" fmla="*/ 245039 w 248868"/>
                <a:gd name="connsiteY3" fmla="*/ 92045 h 296134"/>
                <a:gd name="connsiteX4" fmla="*/ 236332 w 248868"/>
                <a:gd name="connsiteY4" fmla="*/ 58461 h 296134"/>
                <a:gd name="connsiteX5" fmla="*/ 141799 w 248868"/>
                <a:gd name="connsiteY5" fmla="*/ 0 h 296134"/>
                <a:gd name="connsiteX6" fmla="*/ 0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0" y="233844"/>
                  </a:moveTo>
                  <a:lnTo>
                    <a:pt x="95777" y="292305"/>
                  </a:lnTo>
                  <a:cubicBezTo>
                    <a:pt x="106971" y="299768"/>
                    <a:pt x="123141" y="296037"/>
                    <a:pt x="129361" y="283598"/>
                  </a:cubicBezTo>
                  <a:lnTo>
                    <a:pt x="245039" y="92045"/>
                  </a:lnTo>
                  <a:cubicBezTo>
                    <a:pt x="252502" y="80850"/>
                    <a:pt x="248770" y="64680"/>
                    <a:pt x="236332" y="58461"/>
                  </a:cubicBezTo>
                  <a:lnTo>
                    <a:pt x="141799" y="0"/>
                  </a:lnTo>
                  <a:lnTo>
                    <a:pt x="0" y="233844"/>
                  </a:ln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ADA35AB-6A12-44D9-ACFC-8F7BECBA016A}"/>
                </a:ext>
              </a:extLst>
            </p:cNvPr>
            <p:cNvSpPr/>
            <p:nvPr/>
          </p:nvSpPr>
          <p:spPr>
            <a:xfrm>
              <a:off x="5700376" y="2647174"/>
              <a:ext cx="666914" cy="535097"/>
            </a:xfrm>
            <a:custGeom>
              <a:avLst/>
              <a:gdLst>
                <a:gd name="connsiteX0" fmla="*/ 653022 w 666914"/>
                <a:gd name="connsiteY0" fmla="*/ 284842 h 535097"/>
                <a:gd name="connsiteX1" fmla="*/ 452762 w 666914"/>
                <a:gd name="connsiteY1" fmla="*/ 113191 h 535097"/>
                <a:gd name="connsiteX2" fmla="*/ 439080 w 666914"/>
                <a:gd name="connsiteY2" fmla="*/ 100752 h 535097"/>
                <a:gd name="connsiteX3" fmla="*/ 353254 w 666914"/>
                <a:gd name="connsiteY3" fmla="*/ 199016 h 535097"/>
                <a:gd name="connsiteX4" fmla="*/ 303500 w 666914"/>
                <a:gd name="connsiteY4" fmla="*/ 223893 h 535097"/>
                <a:gd name="connsiteX5" fmla="*/ 297281 w 666914"/>
                <a:gd name="connsiteY5" fmla="*/ 223893 h 535097"/>
                <a:gd name="connsiteX6" fmla="*/ 248770 w 666914"/>
                <a:gd name="connsiteY6" fmla="*/ 205236 h 535097"/>
                <a:gd name="connsiteX7" fmla="*/ 241307 w 666914"/>
                <a:gd name="connsiteY7" fmla="*/ 99508 h 535097"/>
                <a:gd name="connsiteX8" fmla="*/ 314695 w 666914"/>
                <a:gd name="connsiteY8" fmla="*/ 14926 h 535097"/>
                <a:gd name="connsiteX9" fmla="*/ 108215 w 666914"/>
                <a:gd name="connsiteY9" fmla="*/ 0 h 535097"/>
                <a:gd name="connsiteX10" fmla="*/ 0 w 666914"/>
                <a:gd name="connsiteY10" fmla="*/ 179115 h 535097"/>
                <a:gd name="connsiteX11" fmla="*/ 84582 w 666914"/>
                <a:gd name="connsiteY11" fmla="*/ 277379 h 535097"/>
                <a:gd name="connsiteX12" fmla="*/ 116922 w 666914"/>
                <a:gd name="connsiteY12" fmla="*/ 240063 h 535097"/>
                <a:gd name="connsiteX13" fmla="*/ 164188 w 666914"/>
                <a:gd name="connsiteY13" fmla="*/ 218918 h 535097"/>
                <a:gd name="connsiteX14" fmla="*/ 164188 w 666914"/>
                <a:gd name="connsiteY14" fmla="*/ 218918 h 535097"/>
                <a:gd name="connsiteX15" fmla="*/ 205236 w 666914"/>
                <a:gd name="connsiteY15" fmla="*/ 233844 h 535097"/>
                <a:gd name="connsiteX16" fmla="*/ 226381 w 666914"/>
                <a:gd name="connsiteY16" fmla="*/ 278623 h 535097"/>
                <a:gd name="connsiteX17" fmla="*/ 247527 w 666914"/>
                <a:gd name="connsiteY17" fmla="*/ 274891 h 535097"/>
                <a:gd name="connsiteX18" fmla="*/ 288574 w 666914"/>
                <a:gd name="connsiteY18" fmla="*/ 289818 h 535097"/>
                <a:gd name="connsiteX19" fmla="*/ 309719 w 666914"/>
                <a:gd name="connsiteY19" fmla="*/ 335840 h 535097"/>
                <a:gd name="connsiteX20" fmla="*/ 325889 w 666914"/>
                <a:gd name="connsiteY20" fmla="*/ 333352 h 535097"/>
                <a:gd name="connsiteX21" fmla="*/ 325889 w 666914"/>
                <a:gd name="connsiteY21" fmla="*/ 333352 h 535097"/>
                <a:gd name="connsiteX22" fmla="*/ 363205 w 666914"/>
                <a:gd name="connsiteY22" fmla="*/ 347035 h 535097"/>
                <a:gd name="connsiteX23" fmla="*/ 381863 w 666914"/>
                <a:gd name="connsiteY23" fmla="*/ 385594 h 535097"/>
                <a:gd name="connsiteX24" fmla="*/ 395545 w 666914"/>
                <a:gd name="connsiteY24" fmla="*/ 383106 h 535097"/>
                <a:gd name="connsiteX25" fmla="*/ 395545 w 666914"/>
                <a:gd name="connsiteY25" fmla="*/ 383106 h 535097"/>
                <a:gd name="connsiteX26" fmla="*/ 427885 w 666914"/>
                <a:gd name="connsiteY26" fmla="*/ 395545 h 535097"/>
                <a:gd name="connsiteX27" fmla="*/ 445299 w 666914"/>
                <a:gd name="connsiteY27" fmla="*/ 429129 h 535097"/>
                <a:gd name="connsiteX28" fmla="*/ 432861 w 666914"/>
                <a:gd name="connsiteY28" fmla="*/ 465201 h 535097"/>
                <a:gd name="connsiteX29" fmla="*/ 390570 w 666914"/>
                <a:gd name="connsiteY29" fmla="*/ 513711 h 535097"/>
                <a:gd name="connsiteX30" fmla="*/ 407984 w 666914"/>
                <a:gd name="connsiteY30" fmla="*/ 527393 h 535097"/>
                <a:gd name="connsiteX31" fmla="*/ 437836 w 666914"/>
                <a:gd name="connsiteY31" fmla="*/ 534856 h 535097"/>
                <a:gd name="connsiteX32" fmla="*/ 482615 w 666914"/>
                <a:gd name="connsiteY32" fmla="*/ 481371 h 535097"/>
                <a:gd name="connsiteX33" fmla="*/ 482615 w 666914"/>
                <a:gd name="connsiteY33" fmla="*/ 480127 h 535097"/>
                <a:gd name="connsiteX34" fmla="*/ 495053 w 666914"/>
                <a:gd name="connsiteY34" fmla="*/ 481371 h 535097"/>
                <a:gd name="connsiteX35" fmla="*/ 539832 w 666914"/>
                <a:gd name="connsiteY35" fmla="*/ 427885 h 535097"/>
                <a:gd name="connsiteX36" fmla="*/ 539832 w 666914"/>
                <a:gd name="connsiteY36" fmla="*/ 426641 h 535097"/>
                <a:gd name="connsiteX37" fmla="*/ 552270 w 666914"/>
                <a:gd name="connsiteY37" fmla="*/ 427885 h 535097"/>
                <a:gd name="connsiteX38" fmla="*/ 597049 w 666914"/>
                <a:gd name="connsiteY38" fmla="*/ 374399 h 535097"/>
                <a:gd name="connsiteX39" fmla="*/ 595805 w 666914"/>
                <a:gd name="connsiteY39" fmla="*/ 366936 h 535097"/>
                <a:gd name="connsiteX40" fmla="*/ 621926 w 666914"/>
                <a:gd name="connsiteY40" fmla="*/ 371912 h 535097"/>
                <a:gd name="connsiteX41" fmla="*/ 666705 w 666914"/>
                <a:gd name="connsiteY41" fmla="*/ 318426 h 535097"/>
                <a:gd name="connsiteX42" fmla="*/ 653022 w 666914"/>
                <a:gd name="connsiteY42" fmla="*/ 284842 h 53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66914" h="535097">
                  <a:moveTo>
                    <a:pt x="653022" y="284842"/>
                  </a:moveTo>
                  <a:lnTo>
                    <a:pt x="452762" y="113191"/>
                  </a:lnTo>
                  <a:lnTo>
                    <a:pt x="439080" y="100752"/>
                  </a:lnTo>
                  <a:lnTo>
                    <a:pt x="353254" y="199016"/>
                  </a:lnTo>
                  <a:cubicBezTo>
                    <a:pt x="340815" y="213943"/>
                    <a:pt x="323402" y="222650"/>
                    <a:pt x="303500" y="223893"/>
                  </a:cubicBezTo>
                  <a:cubicBezTo>
                    <a:pt x="301012" y="223893"/>
                    <a:pt x="298525" y="223893"/>
                    <a:pt x="297281" y="223893"/>
                  </a:cubicBezTo>
                  <a:cubicBezTo>
                    <a:pt x="278623" y="223893"/>
                    <a:pt x="261209" y="217674"/>
                    <a:pt x="248770" y="205236"/>
                  </a:cubicBezTo>
                  <a:cubicBezTo>
                    <a:pt x="217674" y="177871"/>
                    <a:pt x="215186" y="130604"/>
                    <a:pt x="241307" y="99508"/>
                  </a:cubicBezTo>
                  <a:lnTo>
                    <a:pt x="314695" y="14926"/>
                  </a:lnTo>
                  <a:cubicBezTo>
                    <a:pt x="257477" y="7463"/>
                    <a:pt x="184090" y="37316"/>
                    <a:pt x="108215" y="0"/>
                  </a:cubicBezTo>
                  <a:lnTo>
                    <a:pt x="0" y="179115"/>
                  </a:lnTo>
                  <a:lnTo>
                    <a:pt x="84582" y="277379"/>
                  </a:lnTo>
                  <a:lnTo>
                    <a:pt x="116922" y="240063"/>
                  </a:lnTo>
                  <a:cubicBezTo>
                    <a:pt x="128117" y="226381"/>
                    <a:pt x="145531" y="218918"/>
                    <a:pt x="164188" y="218918"/>
                  </a:cubicBezTo>
                  <a:lnTo>
                    <a:pt x="164188" y="218918"/>
                  </a:lnTo>
                  <a:cubicBezTo>
                    <a:pt x="179115" y="218918"/>
                    <a:pt x="194041" y="223893"/>
                    <a:pt x="205236" y="233844"/>
                  </a:cubicBezTo>
                  <a:cubicBezTo>
                    <a:pt x="218918" y="245039"/>
                    <a:pt x="225137" y="261209"/>
                    <a:pt x="226381" y="278623"/>
                  </a:cubicBezTo>
                  <a:cubicBezTo>
                    <a:pt x="232600" y="276135"/>
                    <a:pt x="240063" y="274891"/>
                    <a:pt x="247527" y="274891"/>
                  </a:cubicBezTo>
                  <a:cubicBezTo>
                    <a:pt x="262453" y="274891"/>
                    <a:pt x="277379" y="279867"/>
                    <a:pt x="288574" y="289818"/>
                  </a:cubicBezTo>
                  <a:cubicBezTo>
                    <a:pt x="302256" y="302256"/>
                    <a:pt x="309719" y="318426"/>
                    <a:pt x="309719" y="335840"/>
                  </a:cubicBezTo>
                  <a:cubicBezTo>
                    <a:pt x="314695" y="334596"/>
                    <a:pt x="320914" y="333352"/>
                    <a:pt x="325889" y="333352"/>
                  </a:cubicBezTo>
                  <a:lnTo>
                    <a:pt x="325889" y="333352"/>
                  </a:lnTo>
                  <a:cubicBezTo>
                    <a:pt x="339572" y="333352"/>
                    <a:pt x="352010" y="338328"/>
                    <a:pt x="363205" y="347035"/>
                  </a:cubicBezTo>
                  <a:cubicBezTo>
                    <a:pt x="374399" y="356986"/>
                    <a:pt x="380619" y="370668"/>
                    <a:pt x="381863" y="385594"/>
                  </a:cubicBezTo>
                  <a:cubicBezTo>
                    <a:pt x="385594" y="384350"/>
                    <a:pt x="390570" y="383106"/>
                    <a:pt x="395545" y="383106"/>
                  </a:cubicBezTo>
                  <a:lnTo>
                    <a:pt x="395545" y="383106"/>
                  </a:lnTo>
                  <a:cubicBezTo>
                    <a:pt x="407984" y="383106"/>
                    <a:pt x="419178" y="386838"/>
                    <a:pt x="427885" y="395545"/>
                  </a:cubicBezTo>
                  <a:cubicBezTo>
                    <a:pt x="437836" y="404252"/>
                    <a:pt x="444055" y="416690"/>
                    <a:pt x="445299" y="429129"/>
                  </a:cubicBezTo>
                  <a:cubicBezTo>
                    <a:pt x="446543" y="442811"/>
                    <a:pt x="441568" y="455250"/>
                    <a:pt x="432861" y="465201"/>
                  </a:cubicBezTo>
                  <a:lnTo>
                    <a:pt x="390570" y="513711"/>
                  </a:lnTo>
                  <a:lnTo>
                    <a:pt x="407984" y="527393"/>
                  </a:lnTo>
                  <a:cubicBezTo>
                    <a:pt x="416690" y="532369"/>
                    <a:pt x="426641" y="536100"/>
                    <a:pt x="437836" y="534856"/>
                  </a:cubicBezTo>
                  <a:cubicBezTo>
                    <a:pt x="465201" y="532369"/>
                    <a:pt x="485102" y="508736"/>
                    <a:pt x="482615" y="481371"/>
                  </a:cubicBezTo>
                  <a:cubicBezTo>
                    <a:pt x="482615" y="481371"/>
                    <a:pt x="482615" y="480127"/>
                    <a:pt x="482615" y="480127"/>
                  </a:cubicBezTo>
                  <a:cubicBezTo>
                    <a:pt x="486346" y="481371"/>
                    <a:pt x="491322" y="481371"/>
                    <a:pt x="495053" y="481371"/>
                  </a:cubicBezTo>
                  <a:cubicBezTo>
                    <a:pt x="522418" y="478883"/>
                    <a:pt x="542320" y="455250"/>
                    <a:pt x="539832" y="427885"/>
                  </a:cubicBezTo>
                  <a:cubicBezTo>
                    <a:pt x="539832" y="427885"/>
                    <a:pt x="539832" y="426641"/>
                    <a:pt x="539832" y="426641"/>
                  </a:cubicBezTo>
                  <a:cubicBezTo>
                    <a:pt x="543563" y="427885"/>
                    <a:pt x="548539" y="427885"/>
                    <a:pt x="552270" y="427885"/>
                  </a:cubicBezTo>
                  <a:cubicBezTo>
                    <a:pt x="579635" y="425397"/>
                    <a:pt x="599537" y="401764"/>
                    <a:pt x="597049" y="374399"/>
                  </a:cubicBezTo>
                  <a:cubicBezTo>
                    <a:pt x="597049" y="371912"/>
                    <a:pt x="595805" y="369424"/>
                    <a:pt x="595805" y="366936"/>
                  </a:cubicBezTo>
                  <a:cubicBezTo>
                    <a:pt x="603268" y="370668"/>
                    <a:pt x="611975" y="373156"/>
                    <a:pt x="621926" y="371912"/>
                  </a:cubicBezTo>
                  <a:cubicBezTo>
                    <a:pt x="649291" y="369424"/>
                    <a:pt x="669192" y="345791"/>
                    <a:pt x="666705" y="318426"/>
                  </a:cubicBezTo>
                  <a:cubicBezTo>
                    <a:pt x="667949" y="304744"/>
                    <a:pt x="661729" y="293549"/>
                    <a:pt x="653022" y="284842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CC8C817-755C-450D-A72C-49AAB76CDDA2}"/>
                </a:ext>
              </a:extLst>
            </p:cNvPr>
            <p:cNvSpPr/>
            <p:nvPr/>
          </p:nvSpPr>
          <p:spPr>
            <a:xfrm>
              <a:off x="6378178" y="2535227"/>
              <a:ext cx="248868" cy="296134"/>
            </a:xfrm>
            <a:custGeom>
              <a:avLst/>
              <a:gdLst>
                <a:gd name="connsiteX0" fmla="*/ 248868 w 248868"/>
                <a:gd name="connsiteY0" fmla="*/ 233844 h 296134"/>
                <a:gd name="connsiteX1" fmla="*/ 153091 w 248868"/>
                <a:gd name="connsiteY1" fmla="*/ 292305 h 296134"/>
                <a:gd name="connsiteX2" fmla="*/ 119507 w 248868"/>
                <a:gd name="connsiteY2" fmla="*/ 283598 h 296134"/>
                <a:gd name="connsiteX3" fmla="*/ 3829 w 248868"/>
                <a:gd name="connsiteY3" fmla="*/ 92045 h 296134"/>
                <a:gd name="connsiteX4" fmla="*/ 12536 w 248868"/>
                <a:gd name="connsiteY4" fmla="*/ 58461 h 296134"/>
                <a:gd name="connsiteX5" fmla="*/ 108313 w 248868"/>
                <a:gd name="connsiteY5" fmla="*/ 0 h 296134"/>
                <a:gd name="connsiteX6" fmla="*/ 248868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248868" y="233844"/>
                  </a:moveTo>
                  <a:lnTo>
                    <a:pt x="153091" y="292305"/>
                  </a:lnTo>
                  <a:cubicBezTo>
                    <a:pt x="141897" y="299768"/>
                    <a:pt x="125727" y="296037"/>
                    <a:pt x="119507" y="283598"/>
                  </a:cubicBezTo>
                  <a:lnTo>
                    <a:pt x="3829" y="92045"/>
                  </a:lnTo>
                  <a:cubicBezTo>
                    <a:pt x="-3634" y="80850"/>
                    <a:pt x="98" y="64680"/>
                    <a:pt x="12536" y="58461"/>
                  </a:cubicBezTo>
                  <a:lnTo>
                    <a:pt x="108313" y="0"/>
                  </a:lnTo>
                  <a:lnTo>
                    <a:pt x="248868" y="233844"/>
                  </a:ln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483777C-983B-4A88-91B2-FE1E3DA9B712}"/>
                </a:ext>
              </a:extLst>
            </p:cNvPr>
            <p:cNvSpPr/>
            <p:nvPr/>
          </p:nvSpPr>
          <p:spPr>
            <a:xfrm>
              <a:off x="5946528" y="2635794"/>
              <a:ext cx="526280" cy="292490"/>
            </a:xfrm>
            <a:custGeom>
              <a:avLst/>
              <a:gdLst>
                <a:gd name="connsiteX0" fmla="*/ 420553 w 526280"/>
                <a:gd name="connsiteY0" fmla="*/ 16355 h 292490"/>
                <a:gd name="connsiteX1" fmla="*/ 159344 w 526280"/>
                <a:gd name="connsiteY1" fmla="*/ 1429 h 292490"/>
                <a:gd name="connsiteX2" fmla="*/ 153125 w 526280"/>
                <a:gd name="connsiteY2" fmla="*/ 185 h 292490"/>
                <a:gd name="connsiteX3" fmla="*/ 110834 w 526280"/>
                <a:gd name="connsiteY3" fmla="*/ 16355 h 292490"/>
                <a:gd name="connsiteX4" fmla="*/ 12569 w 526280"/>
                <a:gd name="connsiteY4" fmla="*/ 128302 h 292490"/>
                <a:gd name="connsiteX5" fmla="*/ 17545 w 526280"/>
                <a:gd name="connsiteY5" fmla="*/ 197958 h 292490"/>
                <a:gd name="connsiteX6" fmla="*/ 54860 w 526280"/>
                <a:gd name="connsiteY6" fmla="*/ 210396 h 292490"/>
                <a:gd name="connsiteX7" fmla="*/ 88444 w 526280"/>
                <a:gd name="connsiteY7" fmla="*/ 192982 h 292490"/>
                <a:gd name="connsiteX8" fmla="*/ 190440 w 526280"/>
                <a:gd name="connsiteY8" fmla="*/ 76060 h 292490"/>
                <a:gd name="connsiteX9" fmla="*/ 423041 w 526280"/>
                <a:gd name="connsiteY9" fmla="*/ 276321 h 292490"/>
                <a:gd name="connsiteX10" fmla="*/ 423041 w 526280"/>
                <a:gd name="connsiteY10" fmla="*/ 276321 h 292490"/>
                <a:gd name="connsiteX11" fmla="*/ 423041 w 526280"/>
                <a:gd name="connsiteY11" fmla="*/ 276321 h 292490"/>
                <a:gd name="connsiteX12" fmla="*/ 436723 w 526280"/>
                <a:gd name="connsiteY12" fmla="*/ 292491 h 292490"/>
                <a:gd name="connsiteX13" fmla="*/ 526280 w 526280"/>
                <a:gd name="connsiteY13" fmla="*/ 189251 h 292490"/>
                <a:gd name="connsiteX14" fmla="*/ 420553 w 526280"/>
                <a:gd name="connsiteY14" fmla="*/ 16355 h 2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6280" h="292490">
                  <a:moveTo>
                    <a:pt x="420553" y="16355"/>
                  </a:moveTo>
                  <a:cubicBezTo>
                    <a:pt x="317313" y="53671"/>
                    <a:pt x="242682" y="17599"/>
                    <a:pt x="159344" y="1429"/>
                  </a:cubicBezTo>
                  <a:cubicBezTo>
                    <a:pt x="158100" y="1429"/>
                    <a:pt x="153125" y="185"/>
                    <a:pt x="153125" y="185"/>
                  </a:cubicBezTo>
                  <a:cubicBezTo>
                    <a:pt x="138199" y="-1059"/>
                    <a:pt x="122028" y="3917"/>
                    <a:pt x="110834" y="16355"/>
                  </a:cubicBezTo>
                  <a:lnTo>
                    <a:pt x="12569" y="128302"/>
                  </a:lnTo>
                  <a:cubicBezTo>
                    <a:pt x="-6088" y="149448"/>
                    <a:pt x="-3601" y="180544"/>
                    <a:pt x="17545" y="197958"/>
                  </a:cubicBezTo>
                  <a:cubicBezTo>
                    <a:pt x="28740" y="206665"/>
                    <a:pt x="41178" y="211640"/>
                    <a:pt x="54860" y="210396"/>
                  </a:cubicBezTo>
                  <a:cubicBezTo>
                    <a:pt x="67299" y="209153"/>
                    <a:pt x="79737" y="204177"/>
                    <a:pt x="88444" y="192982"/>
                  </a:cubicBezTo>
                  <a:cubicBezTo>
                    <a:pt x="88444" y="192982"/>
                    <a:pt x="190440" y="76060"/>
                    <a:pt x="190440" y="76060"/>
                  </a:cubicBezTo>
                  <a:lnTo>
                    <a:pt x="423041" y="276321"/>
                  </a:lnTo>
                  <a:lnTo>
                    <a:pt x="423041" y="276321"/>
                  </a:lnTo>
                  <a:lnTo>
                    <a:pt x="423041" y="276321"/>
                  </a:lnTo>
                  <a:cubicBezTo>
                    <a:pt x="429260" y="282540"/>
                    <a:pt x="431748" y="285028"/>
                    <a:pt x="436723" y="292491"/>
                  </a:cubicBezTo>
                  <a:lnTo>
                    <a:pt x="526280" y="189251"/>
                  </a:lnTo>
                  <a:lnTo>
                    <a:pt x="420553" y="16355"/>
                  </a:ln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aphic 23" descr="Gears">
            <a:extLst>
              <a:ext uri="{FF2B5EF4-FFF2-40B4-BE49-F238E27FC236}">
                <a16:creationId xmlns:a16="http://schemas.microsoft.com/office/drawing/2014/main" id="{43E933F2-8015-40B6-BF1D-A26A80836E13}"/>
              </a:ext>
            </a:extLst>
          </p:cNvPr>
          <p:cNvGrpSpPr/>
          <p:nvPr/>
        </p:nvGrpSpPr>
        <p:grpSpPr>
          <a:xfrm>
            <a:off x="5785484" y="3558651"/>
            <a:ext cx="621029" cy="751522"/>
            <a:chOff x="5785484" y="3558651"/>
            <a:chExt cx="621029" cy="751522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0A4CFD2-1CEA-4960-9DB8-DA753EA7B7C1}"/>
                </a:ext>
              </a:extLst>
            </p:cNvPr>
            <p:cNvSpPr/>
            <p:nvPr/>
          </p:nvSpPr>
          <p:spPr>
            <a:xfrm>
              <a:off x="6000750" y="3558651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6647CF5-6B9A-42B6-A433-3795D9B6FAFB}"/>
                </a:ext>
              </a:extLst>
            </p:cNvPr>
            <p:cNvSpPr/>
            <p:nvPr/>
          </p:nvSpPr>
          <p:spPr>
            <a:xfrm>
              <a:off x="5785484" y="3905361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" name="Graphic 22" descr="Lightbulb">
            <a:extLst>
              <a:ext uri="{FF2B5EF4-FFF2-40B4-BE49-F238E27FC236}">
                <a16:creationId xmlns:a16="http://schemas.microsoft.com/office/drawing/2014/main" id="{3F552B67-4ED5-40CA-A7CF-B600B33D0F70}"/>
              </a:ext>
            </a:extLst>
          </p:cNvPr>
          <p:cNvGrpSpPr/>
          <p:nvPr/>
        </p:nvGrpSpPr>
        <p:grpSpPr>
          <a:xfrm>
            <a:off x="5708904" y="4614054"/>
            <a:ext cx="774192" cy="774192"/>
            <a:chOff x="5708904" y="4614054"/>
            <a:chExt cx="774192" cy="774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F4297D9-E7BF-42D2-876E-3DCE81D7065B}"/>
                </a:ext>
              </a:extLst>
            </p:cNvPr>
            <p:cNvSpPr/>
            <p:nvPr/>
          </p:nvSpPr>
          <p:spPr>
            <a:xfrm>
              <a:off x="5991161" y="5130182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9A1568B-DD42-47A5-96E6-E6FD87179848}"/>
                </a:ext>
              </a:extLst>
            </p:cNvPr>
            <p:cNvSpPr/>
            <p:nvPr/>
          </p:nvSpPr>
          <p:spPr>
            <a:xfrm>
              <a:off x="5991161" y="5210827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70A3FA6-972A-4A06-A85F-D27F8AB02BE5}"/>
                </a:ext>
              </a:extLst>
            </p:cNvPr>
            <p:cNvSpPr/>
            <p:nvPr/>
          </p:nvSpPr>
          <p:spPr>
            <a:xfrm>
              <a:off x="6043580" y="5291472"/>
              <a:ext cx="104838" cy="48387"/>
            </a:xfrm>
            <a:custGeom>
              <a:avLst/>
              <a:gdLst>
                <a:gd name="connsiteX0" fmla="*/ 0 w 104838"/>
                <a:gd name="connsiteY0" fmla="*/ 0 h 48387"/>
                <a:gd name="connsiteX1" fmla="*/ 52419 w 104838"/>
                <a:gd name="connsiteY1" fmla="*/ 48387 h 48387"/>
                <a:gd name="connsiteX2" fmla="*/ 104839 w 104838"/>
                <a:gd name="connsiteY2" fmla="*/ 0 h 48387"/>
                <a:gd name="connsiteX3" fmla="*/ 0 w 104838"/>
                <a:gd name="connsiteY3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38" h="48387">
                  <a:moveTo>
                    <a:pt x="0" y="0"/>
                  </a:moveTo>
                  <a:cubicBezTo>
                    <a:pt x="2419" y="27419"/>
                    <a:pt x="25000" y="48387"/>
                    <a:pt x="52419" y="48387"/>
                  </a:cubicBezTo>
                  <a:cubicBezTo>
                    <a:pt x="79839" y="48387"/>
                    <a:pt x="102419" y="27419"/>
                    <a:pt x="1048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3C22016-FB1D-44A3-A11A-16DE13CB5A1F}"/>
                </a:ext>
              </a:extLst>
            </p:cNvPr>
            <p:cNvSpPr/>
            <p:nvPr/>
          </p:nvSpPr>
          <p:spPr>
            <a:xfrm>
              <a:off x="5886323" y="4662441"/>
              <a:ext cx="419354" cy="435483"/>
            </a:xfrm>
            <a:custGeom>
              <a:avLst/>
              <a:gdLst>
                <a:gd name="connsiteX0" fmla="*/ 209677 w 419354"/>
                <a:gd name="connsiteY0" fmla="*/ 0 h 435483"/>
                <a:gd name="connsiteX1" fmla="*/ 209677 w 419354"/>
                <a:gd name="connsiteY1" fmla="*/ 0 h 435483"/>
                <a:gd name="connsiteX2" fmla="*/ 209677 w 419354"/>
                <a:gd name="connsiteY2" fmla="*/ 0 h 435483"/>
                <a:gd name="connsiteX3" fmla="*/ 0 w 419354"/>
                <a:gd name="connsiteY3" fmla="*/ 207258 h 435483"/>
                <a:gd name="connsiteX4" fmla="*/ 0 w 419354"/>
                <a:gd name="connsiteY4" fmla="*/ 214516 h 435483"/>
                <a:gd name="connsiteX5" fmla="*/ 14516 w 419354"/>
                <a:gd name="connsiteY5" fmla="*/ 287096 h 435483"/>
                <a:gd name="connsiteX6" fmla="*/ 50806 w 419354"/>
                <a:gd name="connsiteY6" fmla="*/ 346774 h 435483"/>
                <a:gd name="connsiteX7" fmla="*/ 100000 w 419354"/>
                <a:gd name="connsiteY7" fmla="*/ 426612 h 435483"/>
                <a:gd name="connsiteX8" fmla="*/ 114516 w 419354"/>
                <a:gd name="connsiteY8" fmla="*/ 435483 h 435483"/>
                <a:gd name="connsiteX9" fmla="*/ 304838 w 419354"/>
                <a:gd name="connsiteY9" fmla="*/ 435483 h 435483"/>
                <a:gd name="connsiteX10" fmla="*/ 319354 w 419354"/>
                <a:gd name="connsiteY10" fmla="*/ 426612 h 435483"/>
                <a:gd name="connsiteX11" fmla="*/ 368548 w 419354"/>
                <a:gd name="connsiteY11" fmla="*/ 346774 h 435483"/>
                <a:gd name="connsiteX12" fmla="*/ 404838 w 419354"/>
                <a:gd name="connsiteY12" fmla="*/ 287096 h 435483"/>
                <a:gd name="connsiteX13" fmla="*/ 419354 w 419354"/>
                <a:gd name="connsiteY13" fmla="*/ 214516 h 435483"/>
                <a:gd name="connsiteX14" fmla="*/ 419354 w 419354"/>
                <a:gd name="connsiteY14" fmla="*/ 207258 h 435483"/>
                <a:gd name="connsiteX15" fmla="*/ 209677 w 419354"/>
                <a:gd name="connsiteY15" fmla="*/ 0 h 435483"/>
                <a:gd name="connsiteX16" fmla="*/ 370967 w 419354"/>
                <a:gd name="connsiteY16" fmla="*/ 213709 h 435483"/>
                <a:gd name="connsiteX17" fmla="*/ 359677 w 419354"/>
                <a:gd name="connsiteY17" fmla="*/ 270161 h 435483"/>
                <a:gd name="connsiteX18" fmla="*/ 332257 w 419354"/>
                <a:gd name="connsiteY18" fmla="*/ 314516 h 435483"/>
                <a:gd name="connsiteX19" fmla="*/ 285483 w 419354"/>
                <a:gd name="connsiteY19" fmla="*/ 387096 h 435483"/>
                <a:gd name="connsiteX20" fmla="*/ 209677 w 419354"/>
                <a:gd name="connsiteY20" fmla="*/ 387096 h 435483"/>
                <a:gd name="connsiteX21" fmla="*/ 134677 w 419354"/>
                <a:gd name="connsiteY21" fmla="*/ 387096 h 435483"/>
                <a:gd name="connsiteX22" fmla="*/ 87903 w 419354"/>
                <a:gd name="connsiteY22" fmla="*/ 314516 h 435483"/>
                <a:gd name="connsiteX23" fmla="*/ 60484 w 419354"/>
                <a:gd name="connsiteY23" fmla="*/ 270161 h 435483"/>
                <a:gd name="connsiteX24" fmla="*/ 49193 w 419354"/>
                <a:gd name="connsiteY24" fmla="*/ 213709 h 435483"/>
                <a:gd name="connsiteX25" fmla="*/ 49193 w 419354"/>
                <a:gd name="connsiteY25" fmla="*/ 207258 h 435483"/>
                <a:gd name="connsiteX26" fmla="*/ 210483 w 419354"/>
                <a:gd name="connsiteY26" fmla="*/ 47581 h 435483"/>
                <a:gd name="connsiteX27" fmla="*/ 210483 w 419354"/>
                <a:gd name="connsiteY27" fmla="*/ 47581 h 435483"/>
                <a:gd name="connsiteX28" fmla="*/ 210483 w 419354"/>
                <a:gd name="connsiteY28" fmla="*/ 47581 h 435483"/>
                <a:gd name="connsiteX29" fmla="*/ 210483 w 419354"/>
                <a:gd name="connsiteY29" fmla="*/ 47581 h 435483"/>
                <a:gd name="connsiteX30" fmla="*/ 210483 w 419354"/>
                <a:gd name="connsiteY30" fmla="*/ 47581 h 435483"/>
                <a:gd name="connsiteX31" fmla="*/ 210483 w 419354"/>
                <a:gd name="connsiteY31" fmla="*/ 47581 h 435483"/>
                <a:gd name="connsiteX32" fmla="*/ 210483 w 419354"/>
                <a:gd name="connsiteY32" fmla="*/ 47581 h 435483"/>
                <a:gd name="connsiteX33" fmla="*/ 371773 w 419354"/>
                <a:gd name="connsiteY33" fmla="*/ 207258 h 435483"/>
                <a:gd name="connsiteX34" fmla="*/ 371773 w 419354"/>
                <a:gd name="connsiteY34" fmla="*/ 213709 h 43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9354" h="435483">
                  <a:moveTo>
                    <a:pt x="209677" y="0"/>
                  </a:moveTo>
                  <a:cubicBezTo>
                    <a:pt x="209677" y="0"/>
                    <a:pt x="209677" y="0"/>
                    <a:pt x="209677" y="0"/>
                  </a:cubicBezTo>
                  <a:cubicBezTo>
                    <a:pt x="209677" y="0"/>
                    <a:pt x="209677" y="0"/>
                    <a:pt x="209677" y="0"/>
                  </a:cubicBezTo>
                  <a:cubicBezTo>
                    <a:pt x="95161" y="806"/>
                    <a:pt x="2419" y="92742"/>
                    <a:pt x="0" y="207258"/>
                  </a:cubicBezTo>
                  <a:lnTo>
                    <a:pt x="0" y="214516"/>
                  </a:lnTo>
                  <a:cubicBezTo>
                    <a:pt x="806" y="239516"/>
                    <a:pt x="5645" y="263709"/>
                    <a:pt x="14516" y="287096"/>
                  </a:cubicBezTo>
                  <a:cubicBezTo>
                    <a:pt x="23387" y="308870"/>
                    <a:pt x="35484" y="329032"/>
                    <a:pt x="50806" y="346774"/>
                  </a:cubicBezTo>
                  <a:cubicBezTo>
                    <a:pt x="70161" y="367741"/>
                    <a:pt x="91129" y="408870"/>
                    <a:pt x="100000" y="426612"/>
                  </a:cubicBezTo>
                  <a:cubicBezTo>
                    <a:pt x="102419" y="432257"/>
                    <a:pt x="108064" y="435483"/>
                    <a:pt x="114516" y="435483"/>
                  </a:cubicBezTo>
                  <a:lnTo>
                    <a:pt x="304838" y="435483"/>
                  </a:lnTo>
                  <a:cubicBezTo>
                    <a:pt x="311290" y="435483"/>
                    <a:pt x="316935" y="432257"/>
                    <a:pt x="319354" y="426612"/>
                  </a:cubicBezTo>
                  <a:cubicBezTo>
                    <a:pt x="328225" y="408870"/>
                    <a:pt x="349193" y="367741"/>
                    <a:pt x="368548" y="346774"/>
                  </a:cubicBezTo>
                  <a:cubicBezTo>
                    <a:pt x="383870" y="329032"/>
                    <a:pt x="396773" y="308870"/>
                    <a:pt x="404838" y="287096"/>
                  </a:cubicBezTo>
                  <a:cubicBezTo>
                    <a:pt x="413709" y="263709"/>
                    <a:pt x="418548" y="239516"/>
                    <a:pt x="419354" y="214516"/>
                  </a:cubicBezTo>
                  <a:lnTo>
                    <a:pt x="419354" y="207258"/>
                  </a:lnTo>
                  <a:cubicBezTo>
                    <a:pt x="416935" y="92742"/>
                    <a:pt x="324193" y="806"/>
                    <a:pt x="209677" y="0"/>
                  </a:cubicBezTo>
                  <a:close/>
                  <a:moveTo>
                    <a:pt x="370967" y="213709"/>
                  </a:moveTo>
                  <a:cubicBezTo>
                    <a:pt x="370161" y="233064"/>
                    <a:pt x="366128" y="252419"/>
                    <a:pt x="359677" y="270161"/>
                  </a:cubicBezTo>
                  <a:cubicBezTo>
                    <a:pt x="353225" y="286290"/>
                    <a:pt x="344354" y="301612"/>
                    <a:pt x="332257" y="314516"/>
                  </a:cubicBezTo>
                  <a:cubicBezTo>
                    <a:pt x="313709" y="337096"/>
                    <a:pt x="297580" y="361290"/>
                    <a:pt x="285483" y="387096"/>
                  </a:cubicBezTo>
                  <a:lnTo>
                    <a:pt x="209677" y="387096"/>
                  </a:lnTo>
                  <a:lnTo>
                    <a:pt x="134677" y="387096"/>
                  </a:lnTo>
                  <a:cubicBezTo>
                    <a:pt x="121774" y="361290"/>
                    <a:pt x="105645" y="337096"/>
                    <a:pt x="87903" y="314516"/>
                  </a:cubicBezTo>
                  <a:cubicBezTo>
                    <a:pt x="76613" y="301612"/>
                    <a:pt x="66935" y="286290"/>
                    <a:pt x="60484" y="270161"/>
                  </a:cubicBezTo>
                  <a:cubicBezTo>
                    <a:pt x="53226" y="252419"/>
                    <a:pt x="50000" y="233064"/>
                    <a:pt x="49193" y="213709"/>
                  </a:cubicBezTo>
                  <a:lnTo>
                    <a:pt x="49193" y="207258"/>
                  </a:lnTo>
                  <a:cubicBezTo>
                    <a:pt x="50806" y="119355"/>
                    <a:pt x="122580" y="48387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10483" y="47581"/>
                    <a:pt x="210483" y="47581"/>
                    <a:pt x="210483" y="47581"/>
                  </a:cubicBezTo>
                  <a:cubicBezTo>
                    <a:pt x="210483" y="47581"/>
                    <a:pt x="210483" y="47581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98387" y="48387"/>
                    <a:pt x="370161" y="118548"/>
                    <a:pt x="371773" y="207258"/>
                  </a:cubicBezTo>
                  <a:lnTo>
                    <a:pt x="371773" y="213709"/>
                  </a:ln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8791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77F335F8-D801-4C04-ABBE-14D3C8EB2179}"/>
              </a:ext>
            </a:extLst>
          </p:cNvPr>
          <p:cNvGrpSpPr/>
          <p:nvPr/>
        </p:nvGrpSpPr>
        <p:grpSpPr>
          <a:xfrm>
            <a:off x="3971543" y="928372"/>
            <a:ext cx="4248914" cy="5001256"/>
            <a:chOff x="3971543" y="928372"/>
            <a:chExt cx="4248914" cy="500125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589FD84-43BA-4E15-B532-193679230B46}"/>
                </a:ext>
              </a:extLst>
            </p:cNvPr>
            <p:cNvGrpSpPr/>
            <p:nvPr/>
          </p:nvGrpSpPr>
          <p:grpSpPr>
            <a:xfrm>
              <a:off x="3971543" y="928372"/>
              <a:ext cx="4248914" cy="5001256"/>
              <a:chOff x="1244599" y="12712700"/>
              <a:chExt cx="3378201" cy="3976370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95AEC056-D252-4AF6-A675-E1E3AF7567D2}"/>
                  </a:ext>
                </a:extLst>
              </p:cNvPr>
              <p:cNvSpPr/>
              <p:nvPr/>
            </p:nvSpPr>
            <p:spPr>
              <a:xfrm>
                <a:off x="1244599" y="12712700"/>
                <a:ext cx="3378201" cy="39763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15" extrusionOk="0">
                    <a:moveTo>
                      <a:pt x="13155" y="554"/>
                    </a:moveTo>
                    <a:cubicBezTo>
                      <a:pt x="11709" y="-185"/>
                      <a:pt x="9891" y="-185"/>
                      <a:pt x="8445" y="554"/>
                    </a:cubicBezTo>
                    <a:lnTo>
                      <a:pt x="0" y="4870"/>
                    </a:lnTo>
                    <a:lnTo>
                      <a:pt x="934" y="10382"/>
                    </a:lnTo>
                    <a:lnTo>
                      <a:pt x="1592" y="14302"/>
                    </a:lnTo>
                    <a:cubicBezTo>
                      <a:pt x="1673" y="14869"/>
                      <a:pt x="1868" y="15403"/>
                      <a:pt x="2160" y="15895"/>
                    </a:cubicBezTo>
                    <a:cubicBezTo>
                      <a:pt x="2590" y="16620"/>
                      <a:pt x="3224" y="17236"/>
                      <a:pt x="4020" y="17680"/>
                    </a:cubicBezTo>
                    <a:lnTo>
                      <a:pt x="10800" y="21415"/>
                    </a:lnTo>
                    <a:lnTo>
                      <a:pt x="17580" y="17680"/>
                    </a:lnTo>
                    <a:cubicBezTo>
                      <a:pt x="18376" y="17243"/>
                      <a:pt x="19010" y="16620"/>
                      <a:pt x="19440" y="15895"/>
                    </a:cubicBezTo>
                    <a:cubicBezTo>
                      <a:pt x="19732" y="15403"/>
                      <a:pt x="19927" y="14869"/>
                      <a:pt x="20008" y="14302"/>
                    </a:cubicBezTo>
                    <a:lnTo>
                      <a:pt x="20666" y="10382"/>
                    </a:lnTo>
                    <a:lnTo>
                      <a:pt x="21600" y="4870"/>
                    </a:lnTo>
                    <a:lnTo>
                      <a:pt x="13155" y="554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  <a:effectLst>
                <a:outerShdw blurRad="1651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000" b="1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2A4AF0E9-8862-44D4-BAD6-7A25BE59A804}"/>
                  </a:ext>
                </a:extLst>
              </p:cNvPr>
              <p:cNvSpPr/>
              <p:nvPr/>
            </p:nvSpPr>
            <p:spPr>
              <a:xfrm>
                <a:off x="1790700" y="15582899"/>
                <a:ext cx="2286000" cy="864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28" y="6978"/>
                    </a:moveTo>
                    <a:lnTo>
                      <a:pt x="10800" y="21600"/>
                    </a:lnTo>
                    <a:lnTo>
                      <a:pt x="19272" y="6978"/>
                    </a:lnTo>
                    <a:cubicBezTo>
                      <a:pt x="20268" y="5265"/>
                      <a:pt x="21060" y="2823"/>
                      <a:pt x="21600" y="0"/>
                    </a:cubicBezTo>
                    <a:lnTo>
                      <a:pt x="0" y="0"/>
                    </a:lnTo>
                    <a:cubicBezTo>
                      <a:pt x="540" y="2855"/>
                      <a:pt x="1332" y="5265"/>
                      <a:pt x="2328" y="6978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000" b="1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4482EE72-FBB6-4445-B9DF-89D43C6743E9}"/>
                  </a:ext>
                </a:extLst>
              </p:cNvPr>
              <p:cNvSpPr/>
              <p:nvPr/>
            </p:nvSpPr>
            <p:spPr>
              <a:xfrm>
                <a:off x="1498600" y="12966699"/>
                <a:ext cx="2856231" cy="7645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805" extrusionOk="0">
                    <a:moveTo>
                      <a:pt x="8442" y="2385"/>
                    </a:moveTo>
                    <a:lnTo>
                      <a:pt x="0" y="20805"/>
                    </a:lnTo>
                    <a:lnTo>
                      <a:pt x="21600" y="20805"/>
                    </a:lnTo>
                    <a:lnTo>
                      <a:pt x="13158" y="2385"/>
                    </a:lnTo>
                    <a:cubicBezTo>
                      <a:pt x="11708" y="-795"/>
                      <a:pt x="9892" y="-795"/>
                      <a:pt x="8442" y="2385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000" b="1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CDAC98F4-CC58-4943-9D07-111030C93C07}"/>
                  </a:ext>
                </a:extLst>
              </p:cNvPr>
              <p:cNvSpPr/>
              <p:nvPr/>
            </p:nvSpPr>
            <p:spPr>
              <a:xfrm>
                <a:off x="1498600" y="13771457"/>
                <a:ext cx="2856231" cy="864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932" y="21600"/>
                    </a:lnTo>
                    <a:lnTo>
                      <a:pt x="20668" y="2160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r">
                  <a:defRPr sz="3000">
                    <a:solidFill>
                      <a:srgbClr val="FFFFFF"/>
                    </a:solidFill>
                  </a:defRPr>
                </a:pPr>
                <a:endParaRPr sz="2000" b="1" dirty="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D72D72BC-F015-4566-A053-81D88801EE10}"/>
                  </a:ext>
                </a:extLst>
              </p:cNvPr>
              <p:cNvSpPr/>
              <p:nvPr/>
            </p:nvSpPr>
            <p:spPr>
              <a:xfrm>
                <a:off x="1625599" y="14676543"/>
                <a:ext cx="2609851" cy="866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725" y="15361"/>
                    </a:lnTo>
                    <a:cubicBezTo>
                      <a:pt x="809" y="17578"/>
                      <a:pt x="1030" y="19668"/>
                      <a:pt x="1345" y="21600"/>
                    </a:cubicBezTo>
                    <a:lnTo>
                      <a:pt x="20255" y="21600"/>
                    </a:lnTo>
                    <a:cubicBezTo>
                      <a:pt x="20570" y="19668"/>
                      <a:pt x="20791" y="17578"/>
                      <a:pt x="20875" y="15361"/>
                    </a:cubicBez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000" b="1" dirty="0"/>
              </a:p>
            </p:txBody>
          </p:sp>
        </p:grp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4FD2C5BD-799C-4F5E-BFFA-CA45351F24F4}"/>
                </a:ext>
              </a:extLst>
            </p:cNvPr>
            <p:cNvSpPr/>
            <p:nvPr/>
          </p:nvSpPr>
          <p:spPr>
            <a:xfrm>
              <a:off x="4291011" y="1248195"/>
              <a:ext cx="1790953" cy="961241"/>
            </a:xfrm>
            <a:custGeom>
              <a:avLst/>
              <a:gdLst>
                <a:gd name="connsiteX0" fmla="*/ 1790953 w 1790953"/>
                <a:gd name="connsiteY0" fmla="*/ 0 h 961241"/>
                <a:gd name="connsiteX1" fmla="*/ 1790953 w 1790953"/>
                <a:gd name="connsiteY1" fmla="*/ 961241 h 961241"/>
                <a:gd name="connsiteX2" fmla="*/ 0 w 1790953"/>
                <a:gd name="connsiteY2" fmla="*/ 961241 h 961241"/>
                <a:gd name="connsiteX3" fmla="*/ 1404033 w 1790953"/>
                <a:gd name="connsiteY3" fmla="*/ 109877 h 961241"/>
                <a:gd name="connsiteX4" fmla="*/ 1694595 w 1790953"/>
                <a:gd name="connsiteY4" fmla="*/ 6533 h 961241"/>
                <a:gd name="connsiteX5" fmla="*/ 1790953 w 1790953"/>
                <a:gd name="connsiteY5" fmla="*/ 0 h 96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0953" h="961241">
                  <a:moveTo>
                    <a:pt x="1790953" y="0"/>
                  </a:moveTo>
                  <a:lnTo>
                    <a:pt x="1790953" y="961241"/>
                  </a:lnTo>
                  <a:lnTo>
                    <a:pt x="0" y="961241"/>
                  </a:lnTo>
                  <a:lnTo>
                    <a:pt x="1404033" y="109877"/>
                  </a:lnTo>
                  <a:cubicBezTo>
                    <a:pt x="1494467" y="54760"/>
                    <a:pt x="1593461" y="20312"/>
                    <a:pt x="1694595" y="6533"/>
                  </a:cubicBezTo>
                  <a:lnTo>
                    <a:pt x="1790953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6AD1C8D3-400A-41B3-B5C5-F936F9853969}"/>
                </a:ext>
              </a:extLst>
            </p:cNvPr>
            <p:cNvSpPr/>
            <p:nvPr/>
          </p:nvSpPr>
          <p:spPr>
            <a:xfrm>
              <a:off x="4291011" y="2260017"/>
              <a:ext cx="1790953" cy="1087786"/>
            </a:xfrm>
            <a:custGeom>
              <a:avLst/>
              <a:gdLst>
                <a:gd name="connsiteX0" fmla="*/ 0 w 1790953"/>
                <a:gd name="connsiteY0" fmla="*/ 0 h 1087786"/>
                <a:gd name="connsiteX1" fmla="*/ 1790953 w 1790953"/>
                <a:gd name="connsiteY1" fmla="*/ 0 h 1087786"/>
                <a:gd name="connsiteX2" fmla="*/ 1790953 w 1790953"/>
                <a:gd name="connsiteY2" fmla="*/ 1087786 h 1087786"/>
                <a:gd name="connsiteX3" fmla="*/ 155006 w 1790953"/>
                <a:gd name="connsiteY3" fmla="*/ 1087786 h 1087786"/>
                <a:gd name="connsiteX4" fmla="*/ 0 w 1790953"/>
                <a:gd name="connsiteY4" fmla="*/ 0 h 108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0953" h="1087786">
                  <a:moveTo>
                    <a:pt x="0" y="0"/>
                  </a:moveTo>
                  <a:lnTo>
                    <a:pt x="1790953" y="0"/>
                  </a:lnTo>
                  <a:lnTo>
                    <a:pt x="1790953" y="1087786"/>
                  </a:lnTo>
                  <a:lnTo>
                    <a:pt x="155006" y="10877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1686F66-EC7E-45F5-A2BD-08162873FC11}"/>
                </a:ext>
              </a:extLst>
            </p:cNvPr>
            <p:cNvSpPr/>
            <p:nvPr/>
          </p:nvSpPr>
          <p:spPr>
            <a:xfrm>
              <a:off x="4450744" y="3398384"/>
              <a:ext cx="1631220" cy="1089384"/>
            </a:xfrm>
            <a:custGeom>
              <a:avLst/>
              <a:gdLst>
                <a:gd name="connsiteX0" fmla="*/ 0 w 1631220"/>
                <a:gd name="connsiteY0" fmla="*/ 0 h 1089384"/>
                <a:gd name="connsiteX1" fmla="*/ 1631220 w 1631220"/>
                <a:gd name="connsiteY1" fmla="*/ 0 h 1089384"/>
                <a:gd name="connsiteX2" fmla="*/ 1631220 w 1631220"/>
                <a:gd name="connsiteY2" fmla="*/ 1089384 h 1089384"/>
                <a:gd name="connsiteX3" fmla="*/ 204398 w 1631220"/>
                <a:gd name="connsiteY3" fmla="*/ 1089384 h 1089384"/>
                <a:gd name="connsiteX4" fmla="*/ 110178 w 1631220"/>
                <a:gd name="connsiteY4" fmla="*/ 774724 h 1089384"/>
                <a:gd name="connsiteX5" fmla="*/ 0 w 1631220"/>
                <a:gd name="connsiteY5" fmla="*/ 0 h 108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1220" h="1089384">
                  <a:moveTo>
                    <a:pt x="0" y="0"/>
                  </a:moveTo>
                  <a:lnTo>
                    <a:pt x="1631220" y="0"/>
                  </a:lnTo>
                  <a:lnTo>
                    <a:pt x="1631220" y="1089384"/>
                  </a:lnTo>
                  <a:lnTo>
                    <a:pt x="204398" y="1089384"/>
                  </a:lnTo>
                  <a:cubicBezTo>
                    <a:pt x="156528" y="991945"/>
                    <a:pt x="122943" y="886537"/>
                    <a:pt x="110178" y="7747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DBED3DE-3E39-4F97-9789-72E558713A13}"/>
                </a:ext>
              </a:extLst>
            </p:cNvPr>
            <p:cNvSpPr/>
            <p:nvPr/>
          </p:nvSpPr>
          <p:spPr>
            <a:xfrm>
              <a:off x="4658399" y="4538348"/>
              <a:ext cx="1423565" cy="1078620"/>
            </a:xfrm>
            <a:custGeom>
              <a:avLst/>
              <a:gdLst>
                <a:gd name="connsiteX0" fmla="*/ 0 w 1423565"/>
                <a:gd name="connsiteY0" fmla="*/ 0 h 1078620"/>
                <a:gd name="connsiteX1" fmla="*/ 1423565 w 1423565"/>
                <a:gd name="connsiteY1" fmla="*/ 0 h 1078620"/>
                <a:gd name="connsiteX2" fmla="*/ 1423565 w 1423565"/>
                <a:gd name="connsiteY2" fmla="*/ 1078620 h 1078620"/>
                <a:gd name="connsiteX3" fmla="*/ 309883 w 1423565"/>
                <a:gd name="connsiteY3" fmla="*/ 351416 h 1078620"/>
                <a:gd name="connsiteX4" fmla="*/ 0 w 1423565"/>
                <a:gd name="connsiteY4" fmla="*/ 0 h 107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565" h="1078620">
                  <a:moveTo>
                    <a:pt x="0" y="0"/>
                  </a:moveTo>
                  <a:lnTo>
                    <a:pt x="1423565" y="0"/>
                  </a:lnTo>
                  <a:lnTo>
                    <a:pt x="1423565" y="1078620"/>
                  </a:lnTo>
                  <a:lnTo>
                    <a:pt x="309883" y="351416"/>
                  </a:lnTo>
                  <a:cubicBezTo>
                    <a:pt x="177304" y="265148"/>
                    <a:pt x="71880" y="143779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Shield with 4 Parts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CCA8BC2-F2A1-47F3-8F34-CBC5B379213C}"/>
              </a:ext>
            </a:extLst>
          </p:cNvPr>
          <p:cNvGrpSpPr/>
          <p:nvPr/>
        </p:nvGrpSpPr>
        <p:grpSpPr>
          <a:xfrm>
            <a:off x="8699658" y="1794462"/>
            <a:ext cx="2474051" cy="1474819"/>
            <a:chOff x="8921977" y="1466725"/>
            <a:chExt cx="2926080" cy="147481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000712D-8E7D-4DC2-BD5D-48CDC37AD69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9BE8159-A3A4-420C-BB57-12F1E9DF58D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2AC073-722E-421E-B357-5942985C21B4}"/>
              </a:ext>
            </a:extLst>
          </p:cNvPr>
          <p:cNvGrpSpPr/>
          <p:nvPr/>
        </p:nvGrpSpPr>
        <p:grpSpPr>
          <a:xfrm>
            <a:off x="8699658" y="3518477"/>
            <a:ext cx="2474051" cy="1474819"/>
            <a:chOff x="8921977" y="1466725"/>
            <a:chExt cx="2926080" cy="147481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71305DC-0B79-482A-BAC7-64AA5E20344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1B139E7-D15A-49E9-9BE2-4F9CA8E5140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F57DEDC-CC49-4E17-AFEC-887164C21D1A}"/>
              </a:ext>
            </a:extLst>
          </p:cNvPr>
          <p:cNvGrpSpPr/>
          <p:nvPr/>
        </p:nvGrpSpPr>
        <p:grpSpPr>
          <a:xfrm>
            <a:off x="1010305" y="1794462"/>
            <a:ext cx="2474051" cy="1474819"/>
            <a:chOff x="8921977" y="1466725"/>
            <a:chExt cx="2926080" cy="147481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1B01F75-3C07-4D2C-82ED-8CD69D89DFA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B81AB59-BD5D-4005-A05B-9A2961B6C34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75371E-728D-446D-92C1-D839CA4D5C6C}"/>
              </a:ext>
            </a:extLst>
          </p:cNvPr>
          <p:cNvGrpSpPr/>
          <p:nvPr/>
        </p:nvGrpSpPr>
        <p:grpSpPr>
          <a:xfrm>
            <a:off x="1010305" y="3518477"/>
            <a:ext cx="2474051" cy="1474819"/>
            <a:chOff x="8921977" y="1466725"/>
            <a:chExt cx="2926080" cy="147481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373A0B7-FB1B-4E95-A03C-784341487F6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2A8A134-FCD1-4FF8-89A9-72986F929F6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3" name="Graphic 20" descr="Trophy">
            <a:extLst>
              <a:ext uri="{FF2B5EF4-FFF2-40B4-BE49-F238E27FC236}">
                <a16:creationId xmlns:a16="http://schemas.microsoft.com/office/drawing/2014/main" id="{36C7B966-951E-4FA2-B098-1D564190C444}"/>
              </a:ext>
            </a:extLst>
          </p:cNvPr>
          <p:cNvSpPr/>
          <p:nvPr/>
        </p:nvSpPr>
        <p:spPr>
          <a:xfrm>
            <a:off x="10656658" y="1842516"/>
            <a:ext cx="325531" cy="366920"/>
          </a:xfrm>
          <a:custGeom>
            <a:avLst/>
            <a:gdLst>
              <a:gd name="connsiteX0" fmla="*/ 494475 w 577850"/>
              <a:gd name="connsiteY0" fmla="*/ 313690 h 651319"/>
              <a:gd name="connsiteX1" fmla="*/ 378905 w 577850"/>
              <a:gd name="connsiteY1" fmla="*/ 368999 h 651319"/>
              <a:gd name="connsiteX2" fmla="*/ 428435 w 577850"/>
              <a:gd name="connsiteY2" fmla="*/ 318643 h 651319"/>
              <a:gd name="connsiteX3" fmla="*/ 447421 w 577850"/>
              <a:gd name="connsiteY3" fmla="*/ 293878 h 651319"/>
              <a:gd name="connsiteX4" fmla="*/ 469710 w 577850"/>
              <a:gd name="connsiteY4" fmla="*/ 215455 h 651319"/>
              <a:gd name="connsiteX5" fmla="*/ 469710 w 577850"/>
              <a:gd name="connsiteY5" fmla="*/ 108141 h 651319"/>
              <a:gd name="connsiteX6" fmla="*/ 527495 w 577850"/>
              <a:gd name="connsiteY6" fmla="*/ 108141 h 651319"/>
              <a:gd name="connsiteX7" fmla="*/ 527495 w 577850"/>
              <a:gd name="connsiteY7" fmla="*/ 233617 h 651319"/>
              <a:gd name="connsiteX8" fmla="*/ 494475 w 577850"/>
              <a:gd name="connsiteY8" fmla="*/ 313690 h 651319"/>
              <a:gd name="connsiteX9" fmla="*/ 84201 w 577850"/>
              <a:gd name="connsiteY9" fmla="*/ 313690 h 651319"/>
              <a:gd name="connsiteX10" fmla="*/ 49530 w 577850"/>
              <a:gd name="connsiteY10" fmla="*/ 233617 h 651319"/>
              <a:gd name="connsiteX11" fmla="*/ 49530 w 577850"/>
              <a:gd name="connsiteY11" fmla="*/ 107315 h 651319"/>
              <a:gd name="connsiteX12" fmla="*/ 107315 w 577850"/>
              <a:gd name="connsiteY12" fmla="*/ 107315 h 651319"/>
              <a:gd name="connsiteX13" fmla="*/ 107315 w 577850"/>
              <a:gd name="connsiteY13" fmla="*/ 214630 h 651319"/>
              <a:gd name="connsiteX14" fmla="*/ 129604 w 577850"/>
              <a:gd name="connsiteY14" fmla="*/ 293053 h 651319"/>
              <a:gd name="connsiteX15" fmla="*/ 148590 w 577850"/>
              <a:gd name="connsiteY15" fmla="*/ 317818 h 651319"/>
              <a:gd name="connsiteX16" fmla="*/ 198120 w 577850"/>
              <a:gd name="connsiteY16" fmla="*/ 368173 h 651319"/>
              <a:gd name="connsiteX17" fmla="*/ 84201 w 577850"/>
              <a:gd name="connsiteY17" fmla="*/ 313690 h 651319"/>
              <a:gd name="connsiteX18" fmla="*/ 577850 w 577850"/>
              <a:gd name="connsiteY18" fmla="*/ 231140 h 651319"/>
              <a:gd name="connsiteX19" fmla="*/ 577850 w 577850"/>
              <a:gd name="connsiteY19" fmla="*/ 57785 h 651319"/>
              <a:gd name="connsiteX20" fmla="*/ 470535 w 577850"/>
              <a:gd name="connsiteY20" fmla="*/ 57785 h 651319"/>
              <a:gd name="connsiteX21" fmla="*/ 470535 w 577850"/>
              <a:gd name="connsiteY21" fmla="*/ 0 h 651319"/>
              <a:gd name="connsiteX22" fmla="*/ 288925 w 577850"/>
              <a:gd name="connsiteY22" fmla="*/ 0 h 651319"/>
              <a:gd name="connsiteX23" fmla="*/ 107315 w 577850"/>
              <a:gd name="connsiteY23" fmla="*/ 0 h 651319"/>
              <a:gd name="connsiteX24" fmla="*/ 107315 w 577850"/>
              <a:gd name="connsiteY24" fmla="*/ 57785 h 651319"/>
              <a:gd name="connsiteX25" fmla="*/ 0 w 577850"/>
              <a:gd name="connsiteY25" fmla="*/ 57785 h 651319"/>
              <a:gd name="connsiteX26" fmla="*/ 0 w 577850"/>
              <a:gd name="connsiteY26" fmla="*/ 230315 h 651319"/>
              <a:gd name="connsiteX27" fmla="*/ 47054 w 577850"/>
              <a:gd name="connsiteY27" fmla="*/ 345885 h 651319"/>
              <a:gd name="connsiteX28" fmla="*/ 244348 w 577850"/>
              <a:gd name="connsiteY28" fmla="*/ 420180 h 651319"/>
              <a:gd name="connsiteX29" fmla="*/ 255905 w 577850"/>
              <a:gd name="connsiteY29" fmla="*/ 461455 h 651319"/>
              <a:gd name="connsiteX30" fmla="*/ 255905 w 577850"/>
              <a:gd name="connsiteY30" fmla="*/ 568770 h 651319"/>
              <a:gd name="connsiteX31" fmla="*/ 214630 w 577850"/>
              <a:gd name="connsiteY31" fmla="*/ 568770 h 651319"/>
              <a:gd name="connsiteX32" fmla="*/ 181610 w 577850"/>
              <a:gd name="connsiteY32" fmla="*/ 601790 h 651319"/>
              <a:gd name="connsiteX33" fmla="*/ 140335 w 577850"/>
              <a:gd name="connsiteY33" fmla="*/ 601790 h 651319"/>
              <a:gd name="connsiteX34" fmla="*/ 107315 w 577850"/>
              <a:gd name="connsiteY34" fmla="*/ 634810 h 651319"/>
              <a:gd name="connsiteX35" fmla="*/ 107315 w 577850"/>
              <a:gd name="connsiteY35" fmla="*/ 651320 h 651319"/>
              <a:gd name="connsiteX36" fmla="*/ 470535 w 577850"/>
              <a:gd name="connsiteY36" fmla="*/ 651320 h 651319"/>
              <a:gd name="connsiteX37" fmla="*/ 470535 w 577850"/>
              <a:gd name="connsiteY37" fmla="*/ 634810 h 651319"/>
              <a:gd name="connsiteX38" fmla="*/ 437515 w 577850"/>
              <a:gd name="connsiteY38" fmla="*/ 601790 h 651319"/>
              <a:gd name="connsiteX39" fmla="*/ 396240 w 577850"/>
              <a:gd name="connsiteY39" fmla="*/ 601790 h 651319"/>
              <a:gd name="connsiteX40" fmla="*/ 363220 w 577850"/>
              <a:gd name="connsiteY40" fmla="*/ 568770 h 651319"/>
              <a:gd name="connsiteX41" fmla="*/ 321945 w 577850"/>
              <a:gd name="connsiteY41" fmla="*/ 568770 h 651319"/>
              <a:gd name="connsiteX42" fmla="*/ 321945 w 577850"/>
              <a:gd name="connsiteY42" fmla="*/ 462280 h 651319"/>
              <a:gd name="connsiteX43" fmla="*/ 333502 w 577850"/>
              <a:gd name="connsiteY43" fmla="*/ 421005 h 651319"/>
              <a:gd name="connsiteX44" fmla="*/ 530797 w 577850"/>
              <a:gd name="connsiteY44" fmla="*/ 346710 h 651319"/>
              <a:gd name="connsiteX45" fmla="*/ 577850 w 577850"/>
              <a:gd name="connsiteY45" fmla="*/ 231140 h 65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77850" h="651319">
                <a:moveTo>
                  <a:pt x="494475" y="313690"/>
                </a:moveTo>
                <a:cubicBezTo>
                  <a:pt x="465582" y="343408"/>
                  <a:pt x="438341" y="362395"/>
                  <a:pt x="378905" y="368999"/>
                </a:cubicBezTo>
                <a:cubicBezTo>
                  <a:pt x="394589" y="353314"/>
                  <a:pt x="412750" y="337630"/>
                  <a:pt x="428435" y="318643"/>
                </a:cubicBezTo>
                <a:cubicBezTo>
                  <a:pt x="435038" y="311214"/>
                  <a:pt x="447421" y="294704"/>
                  <a:pt x="447421" y="293878"/>
                </a:cubicBezTo>
                <a:cubicBezTo>
                  <a:pt x="461455" y="270764"/>
                  <a:pt x="469710" y="244348"/>
                  <a:pt x="469710" y="215455"/>
                </a:cubicBezTo>
                <a:lnTo>
                  <a:pt x="469710" y="108141"/>
                </a:lnTo>
                <a:lnTo>
                  <a:pt x="527495" y="108141"/>
                </a:lnTo>
                <a:lnTo>
                  <a:pt x="527495" y="233617"/>
                </a:lnTo>
                <a:cubicBezTo>
                  <a:pt x="528320" y="235268"/>
                  <a:pt x="529971" y="276543"/>
                  <a:pt x="494475" y="313690"/>
                </a:cubicBezTo>
                <a:close/>
                <a:moveTo>
                  <a:pt x="84201" y="313690"/>
                </a:moveTo>
                <a:cubicBezTo>
                  <a:pt x="47879" y="276543"/>
                  <a:pt x="49530" y="235268"/>
                  <a:pt x="49530" y="233617"/>
                </a:cubicBezTo>
                <a:lnTo>
                  <a:pt x="49530" y="107315"/>
                </a:lnTo>
                <a:lnTo>
                  <a:pt x="107315" y="107315"/>
                </a:lnTo>
                <a:lnTo>
                  <a:pt x="107315" y="214630"/>
                </a:lnTo>
                <a:cubicBezTo>
                  <a:pt x="107315" y="243523"/>
                  <a:pt x="115570" y="269939"/>
                  <a:pt x="129604" y="293053"/>
                </a:cubicBezTo>
                <a:cubicBezTo>
                  <a:pt x="129604" y="293878"/>
                  <a:pt x="141986" y="311214"/>
                  <a:pt x="148590" y="317818"/>
                </a:cubicBezTo>
                <a:cubicBezTo>
                  <a:pt x="165100" y="336804"/>
                  <a:pt x="182435" y="352489"/>
                  <a:pt x="198120" y="368173"/>
                </a:cubicBezTo>
                <a:cubicBezTo>
                  <a:pt x="140335" y="361569"/>
                  <a:pt x="112268" y="342583"/>
                  <a:pt x="84201" y="313690"/>
                </a:cubicBezTo>
                <a:close/>
                <a:moveTo>
                  <a:pt x="577850" y="231140"/>
                </a:moveTo>
                <a:lnTo>
                  <a:pt x="577850" y="57785"/>
                </a:lnTo>
                <a:lnTo>
                  <a:pt x="470535" y="57785"/>
                </a:lnTo>
                <a:lnTo>
                  <a:pt x="470535" y="0"/>
                </a:lnTo>
                <a:lnTo>
                  <a:pt x="288925" y="0"/>
                </a:lnTo>
                <a:lnTo>
                  <a:pt x="107315" y="0"/>
                </a:lnTo>
                <a:lnTo>
                  <a:pt x="107315" y="57785"/>
                </a:lnTo>
                <a:lnTo>
                  <a:pt x="0" y="57785"/>
                </a:lnTo>
                <a:lnTo>
                  <a:pt x="0" y="230315"/>
                </a:lnTo>
                <a:cubicBezTo>
                  <a:pt x="0" y="238570"/>
                  <a:pt x="0" y="295529"/>
                  <a:pt x="47054" y="345885"/>
                </a:cubicBezTo>
                <a:cubicBezTo>
                  <a:pt x="92456" y="393764"/>
                  <a:pt x="147765" y="418529"/>
                  <a:pt x="244348" y="420180"/>
                </a:cubicBezTo>
                <a:cubicBezTo>
                  <a:pt x="251778" y="432562"/>
                  <a:pt x="255905" y="446596"/>
                  <a:pt x="255905" y="461455"/>
                </a:cubicBezTo>
                <a:lnTo>
                  <a:pt x="255905" y="568770"/>
                </a:lnTo>
                <a:lnTo>
                  <a:pt x="214630" y="568770"/>
                </a:lnTo>
                <a:cubicBezTo>
                  <a:pt x="196469" y="568770"/>
                  <a:pt x="181610" y="583629"/>
                  <a:pt x="181610" y="601790"/>
                </a:cubicBezTo>
                <a:lnTo>
                  <a:pt x="140335" y="601790"/>
                </a:lnTo>
                <a:cubicBezTo>
                  <a:pt x="122174" y="601790"/>
                  <a:pt x="107315" y="616649"/>
                  <a:pt x="107315" y="634810"/>
                </a:cubicBezTo>
                <a:lnTo>
                  <a:pt x="107315" y="651320"/>
                </a:lnTo>
                <a:lnTo>
                  <a:pt x="470535" y="651320"/>
                </a:lnTo>
                <a:lnTo>
                  <a:pt x="470535" y="634810"/>
                </a:lnTo>
                <a:cubicBezTo>
                  <a:pt x="470535" y="616649"/>
                  <a:pt x="455676" y="601790"/>
                  <a:pt x="437515" y="601790"/>
                </a:cubicBezTo>
                <a:lnTo>
                  <a:pt x="396240" y="601790"/>
                </a:lnTo>
                <a:cubicBezTo>
                  <a:pt x="396240" y="583629"/>
                  <a:pt x="381381" y="568770"/>
                  <a:pt x="363220" y="568770"/>
                </a:cubicBezTo>
                <a:lnTo>
                  <a:pt x="321945" y="568770"/>
                </a:lnTo>
                <a:lnTo>
                  <a:pt x="321945" y="462280"/>
                </a:lnTo>
                <a:cubicBezTo>
                  <a:pt x="321945" y="447421"/>
                  <a:pt x="326073" y="433388"/>
                  <a:pt x="333502" y="421005"/>
                </a:cubicBezTo>
                <a:cubicBezTo>
                  <a:pt x="430086" y="419354"/>
                  <a:pt x="485394" y="393764"/>
                  <a:pt x="530797" y="346710"/>
                </a:cubicBezTo>
                <a:cubicBezTo>
                  <a:pt x="577850" y="297180"/>
                  <a:pt x="577850" y="239395"/>
                  <a:pt x="577850" y="23114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82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4" name="Graphic 21" descr="Handshake">
            <a:extLst>
              <a:ext uri="{FF2B5EF4-FFF2-40B4-BE49-F238E27FC236}">
                <a16:creationId xmlns:a16="http://schemas.microsoft.com/office/drawing/2014/main" id="{DEB495EC-5A20-4DBC-B0B0-B5BD1AC3C87B}"/>
              </a:ext>
            </a:extLst>
          </p:cNvPr>
          <p:cNvGrpSpPr/>
          <p:nvPr/>
        </p:nvGrpSpPr>
        <p:grpSpPr>
          <a:xfrm>
            <a:off x="1018291" y="1768555"/>
            <a:ext cx="565924" cy="565924"/>
            <a:chOff x="5490166" y="2262824"/>
            <a:chExt cx="1194098" cy="1194098"/>
          </a:xfrm>
          <a:solidFill>
            <a:schemeClr val="accent6">
              <a:lumMod val="75000"/>
            </a:schemeClr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CA4E6A4-29E4-4D17-98FD-0C4889AF76D1}"/>
                </a:ext>
              </a:extLst>
            </p:cNvPr>
            <p:cNvSpPr/>
            <p:nvPr/>
          </p:nvSpPr>
          <p:spPr>
            <a:xfrm>
              <a:off x="6021687" y="3058042"/>
              <a:ext cx="97471" cy="105330"/>
            </a:xfrm>
            <a:custGeom>
              <a:avLst/>
              <a:gdLst>
                <a:gd name="connsiteX0" fmla="*/ 26968 w 97471"/>
                <a:gd name="connsiteY0" fmla="*/ 105331 h 105330"/>
                <a:gd name="connsiteX1" fmla="*/ 8310 w 97471"/>
                <a:gd name="connsiteY1" fmla="*/ 99112 h 105330"/>
                <a:gd name="connsiteX2" fmla="*/ 5823 w 97471"/>
                <a:gd name="connsiteY2" fmla="*/ 64284 h 105330"/>
                <a:gd name="connsiteX3" fmla="*/ 54333 w 97471"/>
                <a:gd name="connsiteY3" fmla="*/ 8310 h 105330"/>
                <a:gd name="connsiteX4" fmla="*/ 89161 w 97471"/>
                <a:gd name="connsiteY4" fmla="*/ 5823 h 105330"/>
                <a:gd name="connsiteX5" fmla="*/ 91648 w 97471"/>
                <a:gd name="connsiteY5" fmla="*/ 40650 h 105330"/>
                <a:gd name="connsiteX6" fmla="*/ 43138 w 97471"/>
                <a:gd name="connsiteY6" fmla="*/ 96624 h 105330"/>
                <a:gd name="connsiteX7" fmla="*/ 26968 w 97471"/>
                <a:gd name="connsiteY7" fmla="*/ 105331 h 10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471" h="105330">
                  <a:moveTo>
                    <a:pt x="26968" y="105331"/>
                  </a:moveTo>
                  <a:cubicBezTo>
                    <a:pt x="20749" y="105331"/>
                    <a:pt x="13286" y="104087"/>
                    <a:pt x="8310" y="99112"/>
                  </a:cubicBezTo>
                  <a:cubicBezTo>
                    <a:pt x="-1641" y="90405"/>
                    <a:pt x="-2884" y="74235"/>
                    <a:pt x="5823" y="64284"/>
                  </a:cubicBezTo>
                  <a:lnTo>
                    <a:pt x="54333" y="8310"/>
                  </a:lnTo>
                  <a:cubicBezTo>
                    <a:pt x="63040" y="-1640"/>
                    <a:pt x="79210" y="-2884"/>
                    <a:pt x="89161" y="5823"/>
                  </a:cubicBezTo>
                  <a:cubicBezTo>
                    <a:pt x="99112" y="14530"/>
                    <a:pt x="100355" y="30700"/>
                    <a:pt x="91648" y="40650"/>
                  </a:cubicBezTo>
                  <a:lnTo>
                    <a:pt x="43138" y="96624"/>
                  </a:lnTo>
                  <a:cubicBezTo>
                    <a:pt x="39407" y="101599"/>
                    <a:pt x="33187" y="104087"/>
                    <a:pt x="26968" y="105331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7E22A37-B515-4A04-9F5A-B572AE63BCBE}"/>
                </a:ext>
              </a:extLst>
            </p:cNvPr>
            <p:cNvSpPr/>
            <p:nvPr/>
          </p:nvSpPr>
          <p:spPr>
            <a:xfrm>
              <a:off x="5938985" y="3007680"/>
              <a:ext cx="118587" cy="127394"/>
            </a:xfrm>
            <a:custGeom>
              <a:avLst/>
              <a:gdLst>
                <a:gd name="connsiteX0" fmla="*/ 33795 w 118587"/>
                <a:gd name="connsiteY0" fmla="*/ 127084 h 127394"/>
                <a:gd name="connsiteX1" fmla="*/ 10161 w 118587"/>
                <a:gd name="connsiteY1" fmla="*/ 119620 h 127394"/>
                <a:gd name="connsiteX2" fmla="*/ 7674 w 118587"/>
                <a:gd name="connsiteY2" fmla="*/ 76086 h 127394"/>
                <a:gd name="connsiteX3" fmla="*/ 64891 w 118587"/>
                <a:gd name="connsiteY3" fmla="*/ 10161 h 127394"/>
                <a:gd name="connsiteX4" fmla="*/ 108426 w 118587"/>
                <a:gd name="connsiteY4" fmla="*/ 7674 h 127394"/>
                <a:gd name="connsiteX5" fmla="*/ 110913 w 118587"/>
                <a:gd name="connsiteY5" fmla="*/ 51209 h 127394"/>
                <a:gd name="connsiteX6" fmla="*/ 53696 w 118587"/>
                <a:gd name="connsiteY6" fmla="*/ 117133 h 127394"/>
                <a:gd name="connsiteX7" fmla="*/ 33795 w 118587"/>
                <a:gd name="connsiteY7" fmla="*/ 127084 h 12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587" h="127394">
                  <a:moveTo>
                    <a:pt x="33795" y="127084"/>
                  </a:moveTo>
                  <a:cubicBezTo>
                    <a:pt x="25088" y="128327"/>
                    <a:pt x="17625" y="125840"/>
                    <a:pt x="10161" y="119620"/>
                  </a:cubicBezTo>
                  <a:cubicBezTo>
                    <a:pt x="-2277" y="108426"/>
                    <a:pt x="-3521" y="88524"/>
                    <a:pt x="7674" y="76086"/>
                  </a:cubicBezTo>
                  <a:lnTo>
                    <a:pt x="64891" y="10161"/>
                  </a:lnTo>
                  <a:cubicBezTo>
                    <a:pt x="76086" y="-2277"/>
                    <a:pt x="95987" y="-3521"/>
                    <a:pt x="108426" y="7674"/>
                  </a:cubicBezTo>
                  <a:cubicBezTo>
                    <a:pt x="120864" y="18868"/>
                    <a:pt x="122108" y="38770"/>
                    <a:pt x="110913" y="51209"/>
                  </a:cubicBezTo>
                  <a:lnTo>
                    <a:pt x="53696" y="117133"/>
                  </a:lnTo>
                  <a:cubicBezTo>
                    <a:pt x="48721" y="123352"/>
                    <a:pt x="41258" y="127084"/>
                    <a:pt x="33795" y="127084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D68F626-49F4-414D-AEED-5D7BB430F3BD}"/>
                </a:ext>
              </a:extLst>
            </p:cNvPr>
            <p:cNvSpPr/>
            <p:nvPr/>
          </p:nvSpPr>
          <p:spPr>
            <a:xfrm>
              <a:off x="5854333" y="2949148"/>
              <a:ext cx="131167" cy="139831"/>
            </a:xfrm>
            <a:custGeom>
              <a:avLst/>
              <a:gdLst>
                <a:gd name="connsiteX0" fmla="*/ 40085 w 131167"/>
                <a:gd name="connsiteY0" fmla="*/ 139593 h 139831"/>
                <a:gd name="connsiteX1" fmla="*/ 12720 w 131167"/>
                <a:gd name="connsiteY1" fmla="*/ 130886 h 139831"/>
                <a:gd name="connsiteX2" fmla="*/ 8989 w 131167"/>
                <a:gd name="connsiteY2" fmla="*/ 78644 h 139831"/>
                <a:gd name="connsiteX3" fmla="*/ 66206 w 131167"/>
                <a:gd name="connsiteY3" fmla="*/ 12720 h 139831"/>
                <a:gd name="connsiteX4" fmla="*/ 118448 w 131167"/>
                <a:gd name="connsiteY4" fmla="*/ 8989 h 139831"/>
                <a:gd name="connsiteX5" fmla="*/ 122179 w 131167"/>
                <a:gd name="connsiteY5" fmla="*/ 61230 h 139831"/>
                <a:gd name="connsiteX6" fmla="*/ 64962 w 131167"/>
                <a:gd name="connsiteY6" fmla="*/ 127155 h 139831"/>
                <a:gd name="connsiteX7" fmla="*/ 40085 w 131167"/>
                <a:gd name="connsiteY7" fmla="*/ 139593 h 139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167" h="139831">
                  <a:moveTo>
                    <a:pt x="40085" y="139593"/>
                  </a:moveTo>
                  <a:cubicBezTo>
                    <a:pt x="30134" y="140837"/>
                    <a:pt x="20183" y="137105"/>
                    <a:pt x="12720" y="130886"/>
                  </a:cubicBezTo>
                  <a:cubicBezTo>
                    <a:pt x="-2206" y="117204"/>
                    <a:pt x="-4694" y="93571"/>
                    <a:pt x="8989" y="78644"/>
                  </a:cubicBezTo>
                  <a:lnTo>
                    <a:pt x="66206" y="12720"/>
                  </a:lnTo>
                  <a:cubicBezTo>
                    <a:pt x="79888" y="-2206"/>
                    <a:pt x="103521" y="-4694"/>
                    <a:pt x="118448" y="8989"/>
                  </a:cubicBezTo>
                  <a:cubicBezTo>
                    <a:pt x="133374" y="22671"/>
                    <a:pt x="135862" y="46304"/>
                    <a:pt x="122179" y="61230"/>
                  </a:cubicBezTo>
                  <a:lnTo>
                    <a:pt x="64962" y="127155"/>
                  </a:lnTo>
                  <a:cubicBezTo>
                    <a:pt x="58743" y="134618"/>
                    <a:pt x="48792" y="139593"/>
                    <a:pt x="40085" y="139593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EFF6DF4-1B98-4522-8559-3AE9B07791DD}"/>
                </a:ext>
              </a:extLst>
            </p:cNvPr>
            <p:cNvSpPr/>
            <p:nvPr/>
          </p:nvSpPr>
          <p:spPr>
            <a:xfrm>
              <a:off x="5763531" y="2894419"/>
              <a:ext cx="139874" cy="148538"/>
            </a:xfrm>
            <a:custGeom>
              <a:avLst/>
              <a:gdLst>
                <a:gd name="connsiteX0" fmla="*/ 40085 w 139874"/>
                <a:gd name="connsiteY0" fmla="*/ 148300 h 148538"/>
                <a:gd name="connsiteX1" fmla="*/ 12720 w 139874"/>
                <a:gd name="connsiteY1" fmla="*/ 139593 h 148538"/>
                <a:gd name="connsiteX2" fmla="*/ 8989 w 139874"/>
                <a:gd name="connsiteY2" fmla="*/ 87351 h 148538"/>
                <a:gd name="connsiteX3" fmla="*/ 74913 w 139874"/>
                <a:gd name="connsiteY3" fmla="*/ 12720 h 148538"/>
                <a:gd name="connsiteX4" fmla="*/ 127155 w 139874"/>
                <a:gd name="connsiteY4" fmla="*/ 8989 h 148538"/>
                <a:gd name="connsiteX5" fmla="*/ 130886 w 139874"/>
                <a:gd name="connsiteY5" fmla="*/ 61230 h 148538"/>
                <a:gd name="connsiteX6" fmla="*/ 64962 w 139874"/>
                <a:gd name="connsiteY6" fmla="*/ 135862 h 148538"/>
                <a:gd name="connsiteX7" fmla="*/ 40085 w 139874"/>
                <a:gd name="connsiteY7" fmla="*/ 148300 h 14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874" h="148538">
                  <a:moveTo>
                    <a:pt x="40085" y="148300"/>
                  </a:moveTo>
                  <a:cubicBezTo>
                    <a:pt x="30134" y="149544"/>
                    <a:pt x="20183" y="145812"/>
                    <a:pt x="12720" y="139593"/>
                  </a:cubicBezTo>
                  <a:cubicBezTo>
                    <a:pt x="-2206" y="125911"/>
                    <a:pt x="-4694" y="102278"/>
                    <a:pt x="8989" y="87351"/>
                  </a:cubicBezTo>
                  <a:lnTo>
                    <a:pt x="74913" y="12720"/>
                  </a:lnTo>
                  <a:cubicBezTo>
                    <a:pt x="88595" y="-2206"/>
                    <a:pt x="112228" y="-4694"/>
                    <a:pt x="127155" y="8989"/>
                  </a:cubicBezTo>
                  <a:cubicBezTo>
                    <a:pt x="142081" y="22671"/>
                    <a:pt x="144568" y="46304"/>
                    <a:pt x="130886" y="61230"/>
                  </a:cubicBezTo>
                  <a:lnTo>
                    <a:pt x="64962" y="135862"/>
                  </a:lnTo>
                  <a:cubicBezTo>
                    <a:pt x="57499" y="143325"/>
                    <a:pt x="48792" y="147056"/>
                    <a:pt x="40085" y="148300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7FA4F16-8673-4A52-9C2C-103691FFC11A}"/>
                </a:ext>
              </a:extLst>
            </p:cNvPr>
            <p:cNvSpPr/>
            <p:nvPr/>
          </p:nvSpPr>
          <p:spPr>
            <a:xfrm>
              <a:off x="5547383" y="2535227"/>
              <a:ext cx="248868" cy="296134"/>
            </a:xfrm>
            <a:custGeom>
              <a:avLst/>
              <a:gdLst>
                <a:gd name="connsiteX0" fmla="*/ 0 w 248868"/>
                <a:gd name="connsiteY0" fmla="*/ 233844 h 296134"/>
                <a:gd name="connsiteX1" fmla="*/ 95777 w 248868"/>
                <a:gd name="connsiteY1" fmla="*/ 292305 h 296134"/>
                <a:gd name="connsiteX2" fmla="*/ 129361 w 248868"/>
                <a:gd name="connsiteY2" fmla="*/ 283598 h 296134"/>
                <a:gd name="connsiteX3" fmla="*/ 245039 w 248868"/>
                <a:gd name="connsiteY3" fmla="*/ 92045 h 296134"/>
                <a:gd name="connsiteX4" fmla="*/ 236332 w 248868"/>
                <a:gd name="connsiteY4" fmla="*/ 58461 h 296134"/>
                <a:gd name="connsiteX5" fmla="*/ 141799 w 248868"/>
                <a:gd name="connsiteY5" fmla="*/ 0 h 296134"/>
                <a:gd name="connsiteX6" fmla="*/ 0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0" y="233844"/>
                  </a:moveTo>
                  <a:lnTo>
                    <a:pt x="95777" y="292305"/>
                  </a:lnTo>
                  <a:cubicBezTo>
                    <a:pt x="106971" y="299768"/>
                    <a:pt x="123141" y="296037"/>
                    <a:pt x="129361" y="283598"/>
                  </a:cubicBezTo>
                  <a:lnTo>
                    <a:pt x="245039" y="92045"/>
                  </a:lnTo>
                  <a:cubicBezTo>
                    <a:pt x="252502" y="80850"/>
                    <a:pt x="248770" y="64680"/>
                    <a:pt x="236332" y="58461"/>
                  </a:cubicBezTo>
                  <a:lnTo>
                    <a:pt x="141799" y="0"/>
                  </a:lnTo>
                  <a:lnTo>
                    <a:pt x="0" y="233844"/>
                  </a:ln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BB857D1-4DEF-49D3-9F35-A2883CB175FF}"/>
                </a:ext>
              </a:extLst>
            </p:cNvPr>
            <p:cNvSpPr/>
            <p:nvPr/>
          </p:nvSpPr>
          <p:spPr>
            <a:xfrm>
              <a:off x="5700376" y="2647174"/>
              <a:ext cx="666914" cy="535097"/>
            </a:xfrm>
            <a:custGeom>
              <a:avLst/>
              <a:gdLst>
                <a:gd name="connsiteX0" fmla="*/ 653022 w 666914"/>
                <a:gd name="connsiteY0" fmla="*/ 284842 h 535097"/>
                <a:gd name="connsiteX1" fmla="*/ 452762 w 666914"/>
                <a:gd name="connsiteY1" fmla="*/ 113191 h 535097"/>
                <a:gd name="connsiteX2" fmla="*/ 439080 w 666914"/>
                <a:gd name="connsiteY2" fmla="*/ 100752 h 535097"/>
                <a:gd name="connsiteX3" fmla="*/ 353254 w 666914"/>
                <a:gd name="connsiteY3" fmla="*/ 199016 h 535097"/>
                <a:gd name="connsiteX4" fmla="*/ 303500 w 666914"/>
                <a:gd name="connsiteY4" fmla="*/ 223893 h 535097"/>
                <a:gd name="connsiteX5" fmla="*/ 297281 w 666914"/>
                <a:gd name="connsiteY5" fmla="*/ 223893 h 535097"/>
                <a:gd name="connsiteX6" fmla="*/ 248770 w 666914"/>
                <a:gd name="connsiteY6" fmla="*/ 205236 h 535097"/>
                <a:gd name="connsiteX7" fmla="*/ 241307 w 666914"/>
                <a:gd name="connsiteY7" fmla="*/ 99508 h 535097"/>
                <a:gd name="connsiteX8" fmla="*/ 314695 w 666914"/>
                <a:gd name="connsiteY8" fmla="*/ 14926 h 535097"/>
                <a:gd name="connsiteX9" fmla="*/ 108215 w 666914"/>
                <a:gd name="connsiteY9" fmla="*/ 0 h 535097"/>
                <a:gd name="connsiteX10" fmla="*/ 0 w 666914"/>
                <a:gd name="connsiteY10" fmla="*/ 179115 h 535097"/>
                <a:gd name="connsiteX11" fmla="*/ 84582 w 666914"/>
                <a:gd name="connsiteY11" fmla="*/ 277379 h 535097"/>
                <a:gd name="connsiteX12" fmla="*/ 116922 w 666914"/>
                <a:gd name="connsiteY12" fmla="*/ 240063 h 535097"/>
                <a:gd name="connsiteX13" fmla="*/ 164188 w 666914"/>
                <a:gd name="connsiteY13" fmla="*/ 218918 h 535097"/>
                <a:gd name="connsiteX14" fmla="*/ 164188 w 666914"/>
                <a:gd name="connsiteY14" fmla="*/ 218918 h 535097"/>
                <a:gd name="connsiteX15" fmla="*/ 205236 w 666914"/>
                <a:gd name="connsiteY15" fmla="*/ 233844 h 535097"/>
                <a:gd name="connsiteX16" fmla="*/ 226381 w 666914"/>
                <a:gd name="connsiteY16" fmla="*/ 278623 h 535097"/>
                <a:gd name="connsiteX17" fmla="*/ 247527 w 666914"/>
                <a:gd name="connsiteY17" fmla="*/ 274891 h 535097"/>
                <a:gd name="connsiteX18" fmla="*/ 288574 w 666914"/>
                <a:gd name="connsiteY18" fmla="*/ 289818 h 535097"/>
                <a:gd name="connsiteX19" fmla="*/ 309719 w 666914"/>
                <a:gd name="connsiteY19" fmla="*/ 335840 h 535097"/>
                <a:gd name="connsiteX20" fmla="*/ 325889 w 666914"/>
                <a:gd name="connsiteY20" fmla="*/ 333352 h 535097"/>
                <a:gd name="connsiteX21" fmla="*/ 325889 w 666914"/>
                <a:gd name="connsiteY21" fmla="*/ 333352 h 535097"/>
                <a:gd name="connsiteX22" fmla="*/ 363205 w 666914"/>
                <a:gd name="connsiteY22" fmla="*/ 347035 h 535097"/>
                <a:gd name="connsiteX23" fmla="*/ 381863 w 666914"/>
                <a:gd name="connsiteY23" fmla="*/ 385594 h 535097"/>
                <a:gd name="connsiteX24" fmla="*/ 395545 w 666914"/>
                <a:gd name="connsiteY24" fmla="*/ 383106 h 535097"/>
                <a:gd name="connsiteX25" fmla="*/ 395545 w 666914"/>
                <a:gd name="connsiteY25" fmla="*/ 383106 h 535097"/>
                <a:gd name="connsiteX26" fmla="*/ 427885 w 666914"/>
                <a:gd name="connsiteY26" fmla="*/ 395545 h 535097"/>
                <a:gd name="connsiteX27" fmla="*/ 445299 w 666914"/>
                <a:gd name="connsiteY27" fmla="*/ 429129 h 535097"/>
                <a:gd name="connsiteX28" fmla="*/ 432861 w 666914"/>
                <a:gd name="connsiteY28" fmla="*/ 465201 h 535097"/>
                <a:gd name="connsiteX29" fmla="*/ 390570 w 666914"/>
                <a:gd name="connsiteY29" fmla="*/ 513711 h 535097"/>
                <a:gd name="connsiteX30" fmla="*/ 407984 w 666914"/>
                <a:gd name="connsiteY30" fmla="*/ 527393 h 535097"/>
                <a:gd name="connsiteX31" fmla="*/ 437836 w 666914"/>
                <a:gd name="connsiteY31" fmla="*/ 534856 h 535097"/>
                <a:gd name="connsiteX32" fmla="*/ 482615 w 666914"/>
                <a:gd name="connsiteY32" fmla="*/ 481371 h 535097"/>
                <a:gd name="connsiteX33" fmla="*/ 482615 w 666914"/>
                <a:gd name="connsiteY33" fmla="*/ 480127 h 535097"/>
                <a:gd name="connsiteX34" fmla="*/ 495053 w 666914"/>
                <a:gd name="connsiteY34" fmla="*/ 481371 h 535097"/>
                <a:gd name="connsiteX35" fmla="*/ 539832 w 666914"/>
                <a:gd name="connsiteY35" fmla="*/ 427885 h 535097"/>
                <a:gd name="connsiteX36" fmla="*/ 539832 w 666914"/>
                <a:gd name="connsiteY36" fmla="*/ 426641 h 535097"/>
                <a:gd name="connsiteX37" fmla="*/ 552270 w 666914"/>
                <a:gd name="connsiteY37" fmla="*/ 427885 h 535097"/>
                <a:gd name="connsiteX38" fmla="*/ 597049 w 666914"/>
                <a:gd name="connsiteY38" fmla="*/ 374399 h 535097"/>
                <a:gd name="connsiteX39" fmla="*/ 595805 w 666914"/>
                <a:gd name="connsiteY39" fmla="*/ 366936 h 535097"/>
                <a:gd name="connsiteX40" fmla="*/ 621926 w 666914"/>
                <a:gd name="connsiteY40" fmla="*/ 371912 h 535097"/>
                <a:gd name="connsiteX41" fmla="*/ 666705 w 666914"/>
                <a:gd name="connsiteY41" fmla="*/ 318426 h 535097"/>
                <a:gd name="connsiteX42" fmla="*/ 653022 w 666914"/>
                <a:gd name="connsiteY42" fmla="*/ 284842 h 53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66914" h="535097">
                  <a:moveTo>
                    <a:pt x="653022" y="284842"/>
                  </a:moveTo>
                  <a:lnTo>
                    <a:pt x="452762" y="113191"/>
                  </a:lnTo>
                  <a:lnTo>
                    <a:pt x="439080" y="100752"/>
                  </a:lnTo>
                  <a:lnTo>
                    <a:pt x="353254" y="199016"/>
                  </a:lnTo>
                  <a:cubicBezTo>
                    <a:pt x="340815" y="213943"/>
                    <a:pt x="323402" y="222650"/>
                    <a:pt x="303500" y="223893"/>
                  </a:cubicBezTo>
                  <a:cubicBezTo>
                    <a:pt x="301012" y="223893"/>
                    <a:pt x="298525" y="223893"/>
                    <a:pt x="297281" y="223893"/>
                  </a:cubicBezTo>
                  <a:cubicBezTo>
                    <a:pt x="278623" y="223893"/>
                    <a:pt x="261209" y="217674"/>
                    <a:pt x="248770" y="205236"/>
                  </a:cubicBezTo>
                  <a:cubicBezTo>
                    <a:pt x="217674" y="177871"/>
                    <a:pt x="215186" y="130604"/>
                    <a:pt x="241307" y="99508"/>
                  </a:cubicBezTo>
                  <a:lnTo>
                    <a:pt x="314695" y="14926"/>
                  </a:lnTo>
                  <a:cubicBezTo>
                    <a:pt x="257477" y="7463"/>
                    <a:pt x="184090" y="37316"/>
                    <a:pt x="108215" y="0"/>
                  </a:cubicBezTo>
                  <a:lnTo>
                    <a:pt x="0" y="179115"/>
                  </a:lnTo>
                  <a:lnTo>
                    <a:pt x="84582" y="277379"/>
                  </a:lnTo>
                  <a:lnTo>
                    <a:pt x="116922" y="240063"/>
                  </a:lnTo>
                  <a:cubicBezTo>
                    <a:pt x="128117" y="226381"/>
                    <a:pt x="145531" y="218918"/>
                    <a:pt x="164188" y="218918"/>
                  </a:cubicBezTo>
                  <a:lnTo>
                    <a:pt x="164188" y="218918"/>
                  </a:lnTo>
                  <a:cubicBezTo>
                    <a:pt x="179115" y="218918"/>
                    <a:pt x="194041" y="223893"/>
                    <a:pt x="205236" y="233844"/>
                  </a:cubicBezTo>
                  <a:cubicBezTo>
                    <a:pt x="218918" y="245039"/>
                    <a:pt x="225137" y="261209"/>
                    <a:pt x="226381" y="278623"/>
                  </a:cubicBezTo>
                  <a:cubicBezTo>
                    <a:pt x="232600" y="276135"/>
                    <a:pt x="240063" y="274891"/>
                    <a:pt x="247527" y="274891"/>
                  </a:cubicBezTo>
                  <a:cubicBezTo>
                    <a:pt x="262453" y="274891"/>
                    <a:pt x="277379" y="279867"/>
                    <a:pt x="288574" y="289818"/>
                  </a:cubicBezTo>
                  <a:cubicBezTo>
                    <a:pt x="302256" y="302256"/>
                    <a:pt x="309719" y="318426"/>
                    <a:pt x="309719" y="335840"/>
                  </a:cubicBezTo>
                  <a:cubicBezTo>
                    <a:pt x="314695" y="334596"/>
                    <a:pt x="320914" y="333352"/>
                    <a:pt x="325889" y="333352"/>
                  </a:cubicBezTo>
                  <a:lnTo>
                    <a:pt x="325889" y="333352"/>
                  </a:lnTo>
                  <a:cubicBezTo>
                    <a:pt x="339572" y="333352"/>
                    <a:pt x="352010" y="338328"/>
                    <a:pt x="363205" y="347035"/>
                  </a:cubicBezTo>
                  <a:cubicBezTo>
                    <a:pt x="374399" y="356986"/>
                    <a:pt x="380619" y="370668"/>
                    <a:pt x="381863" y="385594"/>
                  </a:cubicBezTo>
                  <a:cubicBezTo>
                    <a:pt x="385594" y="384350"/>
                    <a:pt x="390570" y="383106"/>
                    <a:pt x="395545" y="383106"/>
                  </a:cubicBezTo>
                  <a:lnTo>
                    <a:pt x="395545" y="383106"/>
                  </a:lnTo>
                  <a:cubicBezTo>
                    <a:pt x="407984" y="383106"/>
                    <a:pt x="419178" y="386838"/>
                    <a:pt x="427885" y="395545"/>
                  </a:cubicBezTo>
                  <a:cubicBezTo>
                    <a:pt x="437836" y="404252"/>
                    <a:pt x="444055" y="416690"/>
                    <a:pt x="445299" y="429129"/>
                  </a:cubicBezTo>
                  <a:cubicBezTo>
                    <a:pt x="446543" y="442811"/>
                    <a:pt x="441568" y="455250"/>
                    <a:pt x="432861" y="465201"/>
                  </a:cubicBezTo>
                  <a:lnTo>
                    <a:pt x="390570" y="513711"/>
                  </a:lnTo>
                  <a:lnTo>
                    <a:pt x="407984" y="527393"/>
                  </a:lnTo>
                  <a:cubicBezTo>
                    <a:pt x="416690" y="532369"/>
                    <a:pt x="426641" y="536100"/>
                    <a:pt x="437836" y="534856"/>
                  </a:cubicBezTo>
                  <a:cubicBezTo>
                    <a:pt x="465201" y="532369"/>
                    <a:pt x="485102" y="508736"/>
                    <a:pt x="482615" y="481371"/>
                  </a:cubicBezTo>
                  <a:cubicBezTo>
                    <a:pt x="482615" y="481371"/>
                    <a:pt x="482615" y="480127"/>
                    <a:pt x="482615" y="480127"/>
                  </a:cubicBezTo>
                  <a:cubicBezTo>
                    <a:pt x="486346" y="481371"/>
                    <a:pt x="491322" y="481371"/>
                    <a:pt x="495053" y="481371"/>
                  </a:cubicBezTo>
                  <a:cubicBezTo>
                    <a:pt x="522418" y="478883"/>
                    <a:pt x="542320" y="455250"/>
                    <a:pt x="539832" y="427885"/>
                  </a:cubicBezTo>
                  <a:cubicBezTo>
                    <a:pt x="539832" y="427885"/>
                    <a:pt x="539832" y="426641"/>
                    <a:pt x="539832" y="426641"/>
                  </a:cubicBezTo>
                  <a:cubicBezTo>
                    <a:pt x="543563" y="427885"/>
                    <a:pt x="548539" y="427885"/>
                    <a:pt x="552270" y="427885"/>
                  </a:cubicBezTo>
                  <a:cubicBezTo>
                    <a:pt x="579635" y="425397"/>
                    <a:pt x="599537" y="401764"/>
                    <a:pt x="597049" y="374399"/>
                  </a:cubicBezTo>
                  <a:cubicBezTo>
                    <a:pt x="597049" y="371912"/>
                    <a:pt x="595805" y="369424"/>
                    <a:pt x="595805" y="366936"/>
                  </a:cubicBezTo>
                  <a:cubicBezTo>
                    <a:pt x="603268" y="370668"/>
                    <a:pt x="611975" y="373156"/>
                    <a:pt x="621926" y="371912"/>
                  </a:cubicBezTo>
                  <a:cubicBezTo>
                    <a:pt x="649291" y="369424"/>
                    <a:pt x="669192" y="345791"/>
                    <a:pt x="666705" y="318426"/>
                  </a:cubicBezTo>
                  <a:cubicBezTo>
                    <a:pt x="667949" y="304744"/>
                    <a:pt x="661729" y="293549"/>
                    <a:pt x="653022" y="284842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B9206CA-524B-4B75-9528-342BADFA626F}"/>
                </a:ext>
              </a:extLst>
            </p:cNvPr>
            <p:cNvSpPr/>
            <p:nvPr/>
          </p:nvSpPr>
          <p:spPr>
            <a:xfrm>
              <a:off x="6378178" y="2535227"/>
              <a:ext cx="248868" cy="296134"/>
            </a:xfrm>
            <a:custGeom>
              <a:avLst/>
              <a:gdLst>
                <a:gd name="connsiteX0" fmla="*/ 248868 w 248868"/>
                <a:gd name="connsiteY0" fmla="*/ 233844 h 296134"/>
                <a:gd name="connsiteX1" fmla="*/ 153091 w 248868"/>
                <a:gd name="connsiteY1" fmla="*/ 292305 h 296134"/>
                <a:gd name="connsiteX2" fmla="*/ 119507 w 248868"/>
                <a:gd name="connsiteY2" fmla="*/ 283598 h 296134"/>
                <a:gd name="connsiteX3" fmla="*/ 3829 w 248868"/>
                <a:gd name="connsiteY3" fmla="*/ 92045 h 296134"/>
                <a:gd name="connsiteX4" fmla="*/ 12536 w 248868"/>
                <a:gd name="connsiteY4" fmla="*/ 58461 h 296134"/>
                <a:gd name="connsiteX5" fmla="*/ 108313 w 248868"/>
                <a:gd name="connsiteY5" fmla="*/ 0 h 296134"/>
                <a:gd name="connsiteX6" fmla="*/ 248868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248868" y="233844"/>
                  </a:moveTo>
                  <a:lnTo>
                    <a:pt x="153091" y="292305"/>
                  </a:lnTo>
                  <a:cubicBezTo>
                    <a:pt x="141897" y="299768"/>
                    <a:pt x="125727" y="296037"/>
                    <a:pt x="119507" y="283598"/>
                  </a:cubicBezTo>
                  <a:lnTo>
                    <a:pt x="3829" y="92045"/>
                  </a:lnTo>
                  <a:cubicBezTo>
                    <a:pt x="-3634" y="80850"/>
                    <a:pt x="98" y="64680"/>
                    <a:pt x="12536" y="58461"/>
                  </a:cubicBezTo>
                  <a:lnTo>
                    <a:pt x="108313" y="0"/>
                  </a:lnTo>
                  <a:lnTo>
                    <a:pt x="248868" y="233844"/>
                  </a:ln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395710A-1429-401E-8E5F-70CCBAAC1A88}"/>
                </a:ext>
              </a:extLst>
            </p:cNvPr>
            <p:cNvSpPr/>
            <p:nvPr/>
          </p:nvSpPr>
          <p:spPr>
            <a:xfrm>
              <a:off x="5946528" y="2635794"/>
              <a:ext cx="526280" cy="292490"/>
            </a:xfrm>
            <a:custGeom>
              <a:avLst/>
              <a:gdLst>
                <a:gd name="connsiteX0" fmla="*/ 420553 w 526280"/>
                <a:gd name="connsiteY0" fmla="*/ 16355 h 292490"/>
                <a:gd name="connsiteX1" fmla="*/ 159344 w 526280"/>
                <a:gd name="connsiteY1" fmla="*/ 1429 h 292490"/>
                <a:gd name="connsiteX2" fmla="*/ 153125 w 526280"/>
                <a:gd name="connsiteY2" fmla="*/ 185 h 292490"/>
                <a:gd name="connsiteX3" fmla="*/ 110834 w 526280"/>
                <a:gd name="connsiteY3" fmla="*/ 16355 h 292490"/>
                <a:gd name="connsiteX4" fmla="*/ 12569 w 526280"/>
                <a:gd name="connsiteY4" fmla="*/ 128302 h 292490"/>
                <a:gd name="connsiteX5" fmla="*/ 17545 w 526280"/>
                <a:gd name="connsiteY5" fmla="*/ 197958 h 292490"/>
                <a:gd name="connsiteX6" fmla="*/ 54860 w 526280"/>
                <a:gd name="connsiteY6" fmla="*/ 210396 h 292490"/>
                <a:gd name="connsiteX7" fmla="*/ 88444 w 526280"/>
                <a:gd name="connsiteY7" fmla="*/ 192982 h 292490"/>
                <a:gd name="connsiteX8" fmla="*/ 190440 w 526280"/>
                <a:gd name="connsiteY8" fmla="*/ 76060 h 292490"/>
                <a:gd name="connsiteX9" fmla="*/ 423041 w 526280"/>
                <a:gd name="connsiteY9" fmla="*/ 276321 h 292490"/>
                <a:gd name="connsiteX10" fmla="*/ 423041 w 526280"/>
                <a:gd name="connsiteY10" fmla="*/ 276321 h 292490"/>
                <a:gd name="connsiteX11" fmla="*/ 423041 w 526280"/>
                <a:gd name="connsiteY11" fmla="*/ 276321 h 292490"/>
                <a:gd name="connsiteX12" fmla="*/ 436723 w 526280"/>
                <a:gd name="connsiteY12" fmla="*/ 292491 h 292490"/>
                <a:gd name="connsiteX13" fmla="*/ 526280 w 526280"/>
                <a:gd name="connsiteY13" fmla="*/ 189251 h 292490"/>
                <a:gd name="connsiteX14" fmla="*/ 420553 w 526280"/>
                <a:gd name="connsiteY14" fmla="*/ 16355 h 2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6280" h="292490">
                  <a:moveTo>
                    <a:pt x="420553" y="16355"/>
                  </a:moveTo>
                  <a:cubicBezTo>
                    <a:pt x="317313" y="53671"/>
                    <a:pt x="242682" y="17599"/>
                    <a:pt x="159344" y="1429"/>
                  </a:cubicBezTo>
                  <a:cubicBezTo>
                    <a:pt x="158100" y="1429"/>
                    <a:pt x="153125" y="185"/>
                    <a:pt x="153125" y="185"/>
                  </a:cubicBezTo>
                  <a:cubicBezTo>
                    <a:pt x="138199" y="-1059"/>
                    <a:pt x="122028" y="3917"/>
                    <a:pt x="110834" y="16355"/>
                  </a:cubicBezTo>
                  <a:lnTo>
                    <a:pt x="12569" y="128302"/>
                  </a:lnTo>
                  <a:cubicBezTo>
                    <a:pt x="-6088" y="149448"/>
                    <a:pt x="-3601" y="180544"/>
                    <a:pt x="17545" y="197958"/>
                  </a:cubicBezTo>
                  <a:cubicBezTo>
                    <a:pt x="28740" y="206665"/>
                    <a:pt x="41178" y="211640"/>
                    <a:pt x="54860" y="210396"/>
                  </a:cubicBezTo>
                  <a:cubicBezTo>
                    <a:pt x="67299" y="209153"/>
                    <a:pt x="79737" y="204177"/>
                    <a:pt x="88444" y="192982"/>
                  </a:cubicBezTo>
                  <a:cubicBezTo>
                    <a:pt x="88444" y="192982"/>
                    <a:pt x="190440" y="76060"/>
                    <a:pt x="190440" y="76060"/>
                  </a:cubicBezTo>
                  <a:lnTo>
                    <a:pt x="423041" y="276321"/>
                  </a:lnTo>
                  <a:lnTo>
                    <a:pt x="423041" y="276321"/>
                  </a:lnTo>
                  <a:lnTo>
                    <a:pt x="423041" y="276321"/>
                  </a:lnTo>
                  <a:cubicBezTo>
                    <a:pt x="429260" y="282540"/>
                    <a:pt x="431748" y="285028"/>
                    <a:pt x="436723" y="292491"/>
                  </a:cubicBezTo>
                  <a:lnTo>
                    <a:pt x="526280" y="189251"/>
                  </a:lnTo>
                  <a:lnTo>
                    <a:pt x="420553" y="16355"/>
                  </a:ln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3" name="Graphic 23" descr="Gears">
            <a:extLst>
              <a:ext uri="{FF2B5EF4-FFF2-40B4-BE49-F238E27FC236}">
                <a16:creationId xmlns:a16="http://schemas.microsoft.com/office/drawing/2014/main" id="{FD9E2977-36CD-429B-8E27-E89A3A43D226}"/>
              </a:ext>
            </a:extLst>
          </p:cNvPr>
          <p:cNvGrpSpPr/>
          <p:nvPr/>
        </p:nvGrpSpPr>
        <p:grpSpPr>
          <a:xfrm>
            <a:off x="10644495" y="3537624"/>
            <a:ext cx="349856" cy="423369"/>
            <a:chOff x="5785484" y="3558651"/>
            <a:chExt cx="621029" cy="751522"/>
          </a:xfrm>
          <a:solidFill>
            <a:schemeClr val="accent6">
              <a:lumMod val="75000"/>
            </a:schemeClr>
          </a:solidFill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599D82D-5448-440D-8667-D2A1B396FAB9}"/>
                </a:ext>
              </a:extLst>
            </p:cNvPr>
            <p:cNvSpPr/>
            <p:nvPr/>
          </p:nvSpPr>
          <p:spPr>
            <a:xfrm>
              <a:off x="6000750" y="3558651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7250928-9256-4A92-A4A5-7A921203FA9B}"/>
                </a:ext>
              </a:extLst>
            </p:cNvPr>
            <p:cNvSpPr/>
            <p:nvPr/>
          </p:nvSpPr>
          <p:spPr>
            <a:xfrm>
              <a:off x="5785484" y="3905361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6" name="Graphic 22" descr="Lightbulb">
            <a:extLst>
              <a:ext uri="{FF2B5EF4-FFF2-40B4-BE49-F238E27FC236}">
                <a16:creationId xmlns:a16="http://schemas.microsoft.com/office/drawing/2014/main" id="{50AC0DE0-4FA2-4DC5-ACDA-5486AD77752A}"/>
              </a:ext>
            </a:extLst>
          </p:cNvPr>
          <p:cNvGrpSpPr/>
          <p:nvPr/>
        </p:nvGrpSpPr>
        <p:grpSpPr>
          <a:xfrm>
            <a:off x="1018291" y="3548986"/>
            <a:ext cx="436140" cy="436140"/>
            <a:chOff x="5708904" y="4614054"/>
            <a:chExt cx="774192" cy="774192"/>
          </a:xfrm>
          <a:solidFill>
            <a:schemeClr val="accent6">
              <a:lumMod val="75000"/>
            </a:schemeClr>
          </a:solidFill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3E4CB4D-3884-42A2-BC02-DA98324BF730}"/>
                </a:ext>
              </a:extLst>
            </p:cNvPr>
            <p:cNvSpPr/>
            <p:nvPr/>
          </p:nvSpPr>
          <p:spPr>
            <a:xfrm>
              <a:off x="5991161" y="5130182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718541A-1130-40C1-B671-18840513B8D0}"/>
                </a:ext>
              </a:extLst>
            </p:cNvPr>
            <p:cNvSpPr/>
            <p:nvPr/>
          </p:nvSpPr>
          <p:spPr>
            <a:xfrm>
              <a:off x="5991161" y="5210827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D4B6A21-F90C-4897-88DE-5EDF9AB0457E}"/>
                </a:ext>
              </a:extLst>
            </p:cNvPr>
            <p:cNvSpPr/>
            <p:nvPr/>
          </p:nvSpPr>
          <p:spPr>
            <a:xfrm>
              <a:off x="6043580" y="5291472"/>
              <a:ext cx="104838" cy="48387"/>
            </a:xfrm>
            <a:custGeom>
              <a:avLst/>
              <a:gdLst>
                <a:gd name="connsiteX0" fmla="*/ 0 w 104838"/>
                <a:gd name="connsiteY0" fmla="*/ 0 h 48387"/>
                <a:gd name="connsiteX1" fmla="*/ 52419 w 104838"/>
                <a:gd name="connsiteY1" fmla="*/ 48387 h 48387"/>
                <a:gd name="connsiteX2" fmla="*/ 104839 w 104838"/>
                <a:gd name="connsiteY2" fmla="*/ 0 h 48387"/>
                <a:gd name="connsiteX3" fmla="*/ 0 w 104838"/>
                <a:gd name="connsiteY3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38" h="48387">
                  <a:moveTo>
                    <a:pt x="0" y="0"/>
                  </a:moveTo>
                  <a:cubicBezTo>
                    <a:pt x="2419" y="27419"/>
                    <a:pt x="25000" y="48387"/>
                    <a:pt x="52419" y="48387"/>
                  </a:cubicBezTo>
                  <a:cubicBezTo>
                    <a:pt x="79839" y="48387"/>
                    <a:pt x="102419" y="27419"/>
                    <a:pt x="10483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6EA5349-97B9-4163-8E99-34A2983F9D42}"/>
                </a:ext>
              </a:extLst>
            </p:cNvPr>
            <p:cNvSpPr/>
            <p:nvPr/>
          </p:nvSpPr>
          <p:spPr>
            <a:xfrm>
              <a:off x="5886323" y="4662441"/>
              <a:ext cx="419354" cy="435483"/>
            </a:xfrm>
            <a:custGeom>
              <a:avLst/>
              <a:gdLst>
                <a:gd name="connsiteX0" fmla="*/ 209677 w 419354"/>
                <a:gd name="connsiteY0" fmla="*/ 0 h 435483"/>
                <a:gd name="connsiteX1" fmla="*/ 209677 w 419354"/>
                <a:gd name="connsiteY1" fmla="*/ 0 h 435483"/>
                <a:gd name="connsiteX2" fmla="*/ 209677 w 419354"/>
                <a:gd name="connsiteY2" fmla="*/ 0 h 435483"/>
                <a:gd name="connsiteX3" fmla="*/ 0 w 419354"/>
                <a:gd name="connsiteY3" fmla="*/ 207258 h 435483"/>
                <a:gd name="connsiteX4" fmla="*/ 0 w 419354"/>
                <a:gd name="connsiteY4" fmla="*/ 214516 h 435483"/>
                <a:gd name="connsiteX5" fmla="*/ 14516 w 419354"/>
                <a:gd name="connsiteY5" fmla="*/ 287096 h 435483"/>
                <a:gd name="connsiteX6" fmla="*/ 50806 w 419354"/>
                <a:gd name="connsiteY6" fmla="*/ 346774 h 435483"/>
                <a:gd name="connsiteX7" fmla="*/ 100000 w 419354"/>
                <a:gd name="connsiteY7" fmla="*/ 426612 h 435483"/>
                <a:gd name="connsiteX8" fmla="*/ 114516 w 419354"/>
                <a:gd name="connsiteY8" fmla="*/ 435483 h 435483"/>
                <a:gd name="connsiteX9" fmla="*/ 304838 w 419354"/>
                <a:gd name="connsiteY9" fmla="*/ 435483 h 435483"/>
                <a:gd name="connsiteX10" fmla="*/ 319354 w 419354"/>
                <a:gd name="connsiteY10" fmla="*/ 426612 h 435483"/>
                <a:gd name="connsiteX11" fmla="*/ 368548 w 419354"/>
                <a:gd name="connsiteY11" fmla="*/ 346774 h 435483"/>
                <a:gd name="connsiteX12" fmla="*/ 404838 w 419354"/>
                <a:gd name="connsiteY12" fmla="*/ 287096 h 435483"/>
                <a:gd name="connsiteX13" fmla="*/ 419354 w 419354"/>
                <a:gd name="connsiteY13" fmla="*/ 214516 h 435483"/>
                <a:gd name="connsiteX14" fmla="*/ 419354 w 419354"/>
                <a:gd name="connsiteY14" fmla="*/ 207258 h 435483"/>
                <a:gd name="connsiteX15" fmla="*/ 209677 w 419354"/>
                <a:gd name="connsiteY15" fmla="*/ 0 h 435483"/>
                <a:gd name="connsiteX16" fmla="*/ 370967 w 419354"/>
                <a:gd name="connsiteY16" fmla="*/ 213709 h 435483"/>
                <a:gd name="connsiteX17" fmla="*/ 359677 w 419354"/>
                <a:gd name="connsiteY17" fmla="*/ 270161 h 435483"/>
                <a:gd name="connsiteX18" fmla="*/ 332257 w 419354"/>
                <a:gd name="connsiteY18" fmla="*/ 314516 h 435483"/>
                <a:gd name="connsiteX19" fmla="*/ 285483 w 419354"/>
                <a:gd name="connsiteY19" fmla="*/ 387096 h 435483"/>
                <a:gd name="connsiteX20" fmla="*/ 209677 w 419354"/>
                <a:gd name="connsiteY20" fmla="*/ 387096 h 435483"/>
                <a:gd name="connsiteX21" fmla="*/ 134677 w 419354"/>
                <a:gd name="connsiteY21" fmla="*/ 387096 h 435483"/>
                <a:gd name="connsiteX22" fmla="*/ 87903 w 419354"/>
                <a:gd name="connsiteY22" fmla="*/ 314516 h 435483"/>
                <a:gd name="connsiteX23" fmla="*/ 60484 w 419354"/>
                <a:gd name="connsiteY23" fmla="*/ 270161 h 435483"/>
                <a:gd name="connsiteX24" fmla="*/ 49193 w 419354"/>
                <a:gd name="connsiteY24" fmla="*/ 213709 h 435483"/>
                <a:gd name="connsiteX25" fmla="*/ 49193 w 419354"/>
                <a:gd name="connsiteY25" fmla="*/ 207258 h 435483"/>
                <a:gd name="connsiteX26" fmla="*/ 210483 w 419354"/>
                <a:gd name="connsiteY26" fmla="*/ 47581 h 435483"/>
                <a:gd name="connsiteX27" fmla="*/ 210483 w 419354"/>
                <a:gd name="connsiteY27" fmla="*/ 47581 h 435483"/>
                <a:gd name="connsiteX28" fmla="*/ 210483 w 419354"/>
                <a:gd name="connsiteY28" fmla="*/ 47581 h 435483"/>
                <a:gd name="connsiteX29" fmla="*/ 210483 w 419354"/>
                <a:gd name="connsiteY29" fmla="*/ 47581 h 435483"/>
                <a:gd name="connsiteX30" fmla="*/ 210483 w 419354"/>
                <a:gd name="connsiteY30" fmla="*/ 47581 h 435483"/>
                <a:gd name="connsiteX31" fmla="*/ 210483 w 419354"/>
                <a:gd name="connsiteY31" fmla="*/ 47581 h 435483"/>
                <a:gd name="connsiteX32" fmla="*/ 210483 w 419354"/>
                <a:gd name="connsiteY32" fmla="*/ 47581 h 435483"/>
                <a:gd name="connsiteX33" fmla="*/ 371773 w 419354"/>
                <a:gd name="connsiteY33" fmla="*/ 207258 h 435483"/>
                <a:gd name="connsiteX34" fmla="*/ 371773 w 419354"/>
                <a:gd name="connsiteY34" fmla="*/ 213709 h 43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9354" h="435483">
                  <a:moveTo>
                    <a:pt x="209677" y="0"/>
                  </a:moveTo>
                  <a:cubicBezTo>
                    <a:pt x="209677" y="0"/>
                    <a:pt x="209677" y="0"/>
                    <a:pt x="209677" y="0"/>
                  </a:cubicBezTo>
                  <a:cubicBezTo>
                    <a:pt x="209677" y="0"/>
                    <a:pt x="209677" y="0"/>
                    <a:pt x="209677" y="0"/>
                  </a:cubicBezTo>
                  <a:cubicBezTo>
                    <a:pt x="95161" y="806"/>
                    <a:pt x="2419" y="92742"/>
                    <a:pt x="0" y="207258"/>
                  </a:cubicBezTo>
                  <a:lnTo>
                    <a:pt x="0" y="214516"/>
                  </a:lnTo>
                  <a:cubicBezTo>
                    <a:pt x="806" y="239516"/>
                    <a:pt x="5645" y="263709"/>
                    <a:pt x="14516" y="287096"/>
                  </a:cubicBezTo>
                  <a:cubicBezTo>
                    <a:pt x="23387" y="308870"/>
                    <a:pt x="35484" y="329032"/>
                    <a:pt x="50806" y="346774"/>
                  </a:cubicBezTo>
                  <a:cubicBezTo>
                    <a:pt x="70161" y="367741"/>
                    <a:pt x="91129" y="408870"/>
                    <a:pt x="100000" y="426612"/>
                  </a:cubicBezTo>
                  <a:cubicBezTo>
                    <a:pt x="102419" y="432257"/>
                    <a:pt x="108064" y="435483"/>
                    <a:pt x="114516" y="435483"/>
                  </a:cubicBezTo>
                  <a:lnTo>
                    <a:pt x="304838" y="435483"/>
                  </a:lnTo>
                  <a:cubicBezTo>
                    <a:pt x="311290" y="435483"/>
                    <a:pt x="316935" y="432257"/>
                    <a:pt x="319354" y="426612"/>
                  </a:cubicBezTo>
                  <a:cubicBezTo>
                    <a:pt x="328225" y="408870"/>
                    <a:pt x="349193" y="367741"/>
                    <a:pt x="368548" y="346774"/>
                  </a:cubicBezTo>
                  <a:cubicBezTo>
                    <a:pt x="383870" y="329032"/>
                    <a:pt x="396773" y="308870"/>
                    <a:pt x="404838" y="287096"/>
                  </a:cubicBezTo>
                  <a:cubicBezTo>
                    <a:pt x="413709" y="263709"/>
                    <a:pt x="418548" y="239516"/>
                    <a:pt x="419354" y="214516"/>
                  </a:cubicBezTo>
                  <a:lnTo>
                    <a:pt x="419354" y="207258"/>
                  </a:lnTo>
                  <a:cubicBezTo>
                    <a:pt x="416935" y="92742"/>
                    <a:pt x="324193" y="806"/>
                    <a:pt x="209677" y="0"/>
                  </a:cubicBezTo>
                  <a:close/>
                  <a:moveTo>
                    <a:pt x="370967" y="213709"/>
                  </a:moveTo>
                  <a:cubicBezTo>
                    <a:pt x="370161" y="233064"/>
                    <a:pt x="366128" y="252419"/>
                    <a:pt x="359677" y="270161"/>
                  </a:cubicBezTo>
                  <a:cubicBezTo>
                    <a:pt x="353225" y="286290"/>
                    <a:pt x="344354" y="301612"/>
                    <a:pt x="332257" y="314516"/>
                  </a:cubicBezTo>
                  <a:cubicBezTo>
                    <a:pt x="313709" y="337096"/>
                    <a:pt x="297580" y="361290"/>
                    <a:pt x="285483" y="387096"/>
                  </a:cubicBezTo>
                  <a:lnTo>
                    <a:pt x="209677" y="387096"/>
                  </a:lnTo>
                  <a:lnTo>
                    <a:pt x="134677" y="387096"/>
                  </a:lnTo>
                  <a:cubicBezTo>
                    <a:pt x="121774" y="361290"/>
                    <a:pt x="105645" y="337096"/>
                    <a:pt x="87903" y="314516"/>
                  </a:cubicBezTo>
                  <a:cubicBezTo>
                    <a:pt x="76613" y="301612"/>
                    <a:pt x="66935" y="286290"/>
                    <a:pt x="60484" y="270161"/>
                  </a:cubicBezTo>
                  <a:cubicBezTo>
                    <a:pt x="53226" y="252419"/>
                    <a:pt x="50000" y="233064"/>
                    <a:pt x="49193" y="213709"/>
                  </a:cubicBezTo>
                  <a:lnTo>
                    <a:pt x="49193" y="207258"/>
                  </a:lnTo>
                  <a:cubicBezTo>
                    <a:pt x="50806" y="119355"/>
                    <a:pt x="122580" y="48387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10483" y="47581"/>
                    <a:pt x="210483" y="47581"/>
                    <a:pt x="210483" y="47581"/>
                  </a:cubicBezTo>
                  <a:cubicBezTo>
                    <a:pt x="210483" y="47581"/>
                    <a:pt x="210483" y="47581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98387" y="48387"/>
                    <a:pt x="370161" y="118548"/>
                    <a:pt x="371773" y="207258"/>
                  </a:cubicBezTo>
                  <a:lnTo>
                    <a:pt x="371773" y="213709"/>
                  </a:ln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5" name="Graphic 20" descr="Trophy">
            <a:extLst>
              <a:ext uri="{FF2B5EF4-FFF2-40B4-BE49-F238E27FC236}">
                <a16:creationId xmlns:a16="http://schemas.microsoft.com/office/drawing/2014/main" id="{25828481-9D0C-402E-9D58-6C42E4CF1D64}"/>
              </a:ext>
            </a:extLst>
          </p:cNvPr>
          <p:cNvSpPr/>
          <p:nvPr/>
        </p:nvSpPr>
        <p:spPr>
          <a:xfrm>
            <a:off x="5807075" y="1402564"/>
            <a:ext cx="577850" cy="651319"/>
          </a:xfrm>
          <a:custGeom>
            <a:avLst/>
            <a:gdLst>
              <a:gd name="connsiteX0" fmla="*/ 494475 w 577850"/>
              <a:gd name="connsiteY0" fmla="*/ 313690 h 651319"/>
              <a:gd name="connsiteX1" fmla="*/ 378905 w 577850"/>
              <a:gd name="connsiteY1" fmla="*/ 368999 h 651319"/>
              <a:gd name="connsiteX2" fmla="*/ 428435 w 577850"/>
              <a:gd name="connsiteY2" fmla="*/ 318643 h 651319"/>
              <a:gd name="connsiteX3" fmla="*/ 447421 w 577850"/>
              <a:gd name="connsiteY3" fmla="*/ 293878 h 651319"/>
              <a:gd name="connsiteX4" fmla="*/ 469710 w 577850"/>
              <a:gd name="connsiteY4" fmla="*/ 215455 h 651319"/>
              <a:gd name="connsiteX5" fmla="*/ 469710 w 577850"/>
              <a:gd name="connsiteY5" fmla="*/ 108141 h 651319"/>
              <a:gd name="connsiteX6" fmla="*/ 527495 w 577850"/>
              <a:gd name="connsiteY6" fmla="*/ 108141 h 651319"/>
              <a:gd name="connsiteX7" fmla="*/ 527495 w 577850"/>
              <a:gd name="connsiteY7" fmla="*/ 233617 h 651319"/>
              <a:gd name="connsiteX8" fmla="*/ 494475 w 577850"/>
              <a:gd name="connsiteY8" fmla="*/ 313690 h 651319"/>
              <a:gd name="connsiteX9" fmla="*/ 84201 w 577850"/>
              <a:gd name="connsiteY9" fmla="*/ 313690 h 651319"/>
              <a:gd name="connsiteX10" fmla="*/ 49530 w 577850"/>
              <a:gd name="connsiteY10" fmla="*/ 233617 h 651319"/>
              <a:gd name="connsiteX11" fmla="*/ 49530 w 577850"/>
              <a:gd name="connsiteY11" fmla="*/ 107315 h 651319"/>
              <a:gd name="connsiteX12" fmla="*/ 107315 w 577850"/>
              <a:gd name="connsiteY12" fmla="*/ 107315 h 651319"/>
              <a:gd name="connsiteX13" fmla="*/ 107315 w 577850"/>
              <a:gd name="connsiteY13" fmla="*/ 214630 h 651319"/>
              <a:gd name="connsiteX14" fmla="*/ 129604 w 577850"/>
              <a:gd name="connsiteY14" fmla="*/ 293053 h 651319"/>
              <a:gd name="connsiteX15" fmla="*/ 148590 w 577850"/>
              <a:gd name="connsiteY15" fmla="*/ 317818 h 651319"/>
              <a:gd name="connsiteX16" fmla="*/ 198120 w 577850"/>
              <a:gd name="connsiteY16" fmla="*/ 368173 h 651319"/>
              <a:gd name="connsiteX17" fmla="*/ 84201 w 577850"/>
              <a:gd name="connsiteY17" fmla="*/ 313690 h 651319"/>
              <a:gd name="connsiteX18" fmla="*/ 577850 w 577850"/>
              <a:gd name="connsiteY18" fmla="*/ 231140 h 651319"/>
              <a:gd name="connsiteX19" fmla="*/ 577850 w 577850"/>
              <a:gd name="connsiteY19" fmla="*/ 57785 h 651319"/>
              <a:gd name="connsiteX20" fmla="*/ 470535 w 577850"/>
              <a:gd name="connsiteY20" fmla="*/ 57785 h 651319"/>
              <a:gd name="connsiteX21" fmla="*/ 470535 w 577850"/>
              <a:gd name="connsiteY21" fmla="*/ 0 h 651319"/>
              <a:gd name="connsiteX22" fmla="*/ 288925 w 577850"/>
              <a:gd name="connsiteY22" fmla="*/ 0 h 651319"/>
              <a:gd name="connsiteX23" fmla="*/ 107315 w 577850"/>
              <a:gd name="connsiteY23" fmla="*/ 0 h 651319"/>
              <a:gd name="connsiteX24" fmla="*/ 107315 w 577850"/>
              <a:gd name="connsiteY24" fmla="*/ 57785 h 651319"/>
              <a:gd name="connsiteX25" fmla="*/ 0 w 577850"/>
              <a:gd name="connsiteY25" fmla="*/ 57785 h 651319"/>
              <a:gd name="connsiteX26" fmla="*/ 0 w 577850"/>
              <a:gd name="connsiteY26" fmla="*/ 230315 h 651319"/>
              <a:gd name="connsiteX27" fmla="*/ 47054 w 577850"/>
              <a:gd name="connsiteY27" fmla="*/ 345885 h 651319"/>
              <a:gd name="connsiteX28" fmla="*/ 244348 w 577850"/>
              <a:gd name="connsiteY28" fmla="*/ 420180 h 651319"/>
              <a:gd name="connsiteX29" fmla="*/ 255905 w 577850"/>
              <a:gd name="connsiteY29" fmla="*/ 461455 h 651319"/>
              <a:gd name="connsiteX30" fmla="*/ 255905 w 577850"/>
              <a:gd name="connsiteY30" fmla="*/ 568770 h 651319"/>
              <a:gd name="connsiteX31" fmla="*/ 214630 w 577850"/>
              <a:gd name="connsiteY31" fmla="*/ 568770 h 651319"/>
              <a:gd name="connsiteX32" fmla="*/ 181610 w 577850"/>
              <a:gd name="connsiteY32" fmla="*/ 601790 h 651319"/>
              <a:gd name="connsiteX33" fmla="*/ 140335 w 577850"/>
              <a:gd name="connsiteY33" fmla="*/ 601790 h 651319"/>
              <a:gd name="connsiteX34" fmla="*/ 107315 w 577850"/>
              <a:gd name="connsiteY34" fmla="*/ 634810 h 651319"/>
              <a:gd name="connsiteX35" fmla="*/ 107315 w 577850"/>
              <a:gd name="connsiteY35" fmla="*/ 651320 h 651319"/>
              <a:gd name="connsiteX36" fmla="*/ 470535 w 577850"/>
              <a:gd name="connsiteY36" fmla="*/ 651320 h 651319"/>
              <a:gd name="connsiteX37" fmla="*/ 470535 w 577850"/>
              <a:gd name="connsiteY37" fmla="*/ 634810 h 651319"/>
              <a:gd name="connsiteX38" fmla="*/ 437515 w 577850"/>
              <a:gd name="connsiteY38" fmla="*/ 601790 h 651319"/>
              <a:gd name="connsiteX39" fmla="*/ 396240 w 577850"/>
              <a:gd name="connsiteY39" fmla="*/ 601790 h 651319"/>
              <a:gd name="connsiteX40" fmla="*/ 363220 w 577850"/>
              <a:gd name="connsiteY40" fmla="*/ 568770 h 651319"/>
              <a:gd name="connsiteX41" fmla="*/ 321945 w 577850"/>
              <a:gd name="connsiteY41" fmla="*/ 568770 h 651319"/>
              <a:gd name="connsiteX42" fmla="*/ 321945 w 577850"/>
              <a:gd name="connsiteY42" fmla="*/ 462280 h 651319"/>
              <a:gd name="connsiteX43" fmla="*/ 333502 w 577850"/>
              <a:gd name="connsiteY43" fmla="*/ 421005 h 651319"/>
              <a:gd name="connsiteX44" fmla="*/ 530797 w 577850"/>
              <a:gd name="connsiteY44" fmla="*/ 346710 h 651319"/>
              <a:gd name="connsiteX45" fmla="*/ 577850 w 577850"/>
              <a:gd name="connsiteY45" fmla="*/ 231140 h 65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77850" h="651319">
                <a:moveTo>
                  <a:pt x="494475" y="313690"/>
                </a:moveTo>
                <a:cubicBezTo>
                  <a:pt x="465582" y="343408"/>
                  <a:pt x="438341" y="362395"/>
                  <a:pt x="378905" y="368999"/>
                </a:cubicBezTo>
                <a:cubicBezTo>
                  <a:pt x="394589" y="353314"/>
                  <a:pt x="412750" y="337630"/>
                  <a:pt x="428435" y="318643"/>
                </a:cubicBezTo>
                <a:cubicBezTo>
                  <a:pt x="435038" y="311214"/>
                  <a:pt x="447421" y="294704"/>
                  <a:pt x="447421" y="293878"/>
                </a:cubicBezTo>
                <a:cubicBezTo>
                  <a:pt x="461455" y="270764"/>
                  <a:pt x="469710" y="244348"/>
                  <a:pt x="469710" y="215455"/>
                </a:cubicBezTo>
                <a:lnTo>
                  <a:pt x="469710" y="108141"/>
                </a:lnTo>
                <a:lnTo>
                  <a:pt x="527495" y="108141"/>
                </a:lnTo>
                <a:lnTo>
                  <a:pt x="527495" y="233617"/>
                </a:lnTo>
                <a:cubicBezTo>
                  <a:pt x="528320" y="235268"/>
                  <a:pt x="529971" y="276543"/>
                  <a:pt x="494475" y="313690"/>
                </a:cubicBezTo>
                <a:close/>
                <a:moveTo>
                  <a:pt x="84201" y="313690"/>
                </a:moveTo>
                <a:cubicBezTo>
                  <a:pt x="47879" y="276543"/>
                  <a:pt x="49530" y="235268"/>
                  <a:pt x="49530" y="233617"/>
                </a:cubicBezTo>
                <a:lnTo>
                  <a:pt x="49530" y="107315"/>
                </a:lnTo>
                <a:lnTo>
                  <a:pt x="107315" y="107315"/>
                </a:lnTo>
                <a:lnTo>
                  <a:pt x="107315" y="214630"/>
                </a:lnTo>
                <a:cubicBezTo>
                  <a:pt x="107315" y="243523"/>
                  <a:pt x="115570" y="269939"/>
                  <a:pt x="129604" y="293053"/>
                </a:cubicBezTo>
                <a:cubicBezTo>
                  <a:pt x="129604" y="293878"/>
                  <a:pt x="141986" y="311214"/>
                  <a:pt x="148590" y="317818"/>
                </a:cubicBezTo>
                <a:cubicBezTo>
                  <a:pt x="165100" y="336804"/>
                  <a:pt x="182435" y="352489"/>
                  <a:pt x="198120" y="368173"/>
                </a:cubicBezTo>
                <a:cubicBezTo>
                  <a:pt x="140335" y="361569"/>
                  <a:pt x="112268" y="342583"/>
                  <a:pt x="84201" y="313690"/>
                </a:cubicBezTo>
                <a:close/>
                <a:moveTo>
                  <a:pt x="577850" y="231140"/>
                </a:moveTo>
                <a:lnTo>
                  <a:pt x="577850" y="57785"/>
                </a:lnTo>
                <a:lnTo>
                  <a:pt x="470535" y="57785"/>
                </a:lnTo>
                <a:lnTo>
                  <a:pt x="470535" y="0"/>
                </a:lnTo>
                <a:lnTo>
                  <a:pt x="288925" y="0"/>
                </a:lnTo>
                <a:lnTo>
                  <a:pt x="107315" y="0"/>
                </a:lnTo>
                <a:lnTo>
                  <a:pt x="107315" y="57785"/>
                </a:lnTo>
                <a:lnTo>
                  <a:pt x="0" y="57785"/>
                </a:lnTo>
                <a:lnTo>
                  <a:pt x="0" y="230315"/>
                </a:lnTo>
                <a:cubicBezTo>
                  <a:pt x="0" y="238570"/>
                  <a:pt x="0" y="295529"/>
                  <a:pt x="47054" y="345885"/>
                </a:cubicBezTo>
                <a:cubicBezTo>
                  <a:pt x="92456" y="393764"/>
                  <a:pt x="147765" y="418529"/>
                  <a:pt x="244348" y="420180"/>
                </a:cubicBezTo>
                <a:cubicBezTo>
                  <a:pt x="251778" y="432562"/>
                  <a:pt x="255905" y="446596"/>
                  <a:pt x="255905" y="461455"/>
                </a:cubicBezTo>
                <a:lnTo>
                  <a:pt x="255905" y="568770"/>
                </a:lnTo>
                <a:lnTo>
                  <a:pt x="214630" y="568770"/>
                </a:lnTo>
                <a:cubicBezTo>
                  <a:pt x="196469" y="568770"/>
                  <a:pt x="181610" y="583629"/>
                  <a:pt x="181610" y="601790"/>
                </a:cubicBezTo>
                <a:lnTo>
                  <a:pt x="140335" y="601790"/>
                </a:lnTo>
                <a:cubicBezTo>
                  <a:pt x="122174" y="601790"/>
                  <a:pt x="107315" y="616649"/>
                  <a:pt x="107315" y="634810"/>
                </a:cubicBezTo>
                <a:lnTo>
                  <a:pt x="107315" y="651320"/>
                </a:lnTo>
                <a:lnTo>
                  <a:pt x="470535" y="651320"/>
                </a:lnTo>
                <a:lnTo>
                  <a:pt x="470535" y="634810"/>
                </a:lnTo>
                <a:cubicBezTo>
                  <a:pt x="470535" y="616649"/>
                  <a:pt x="455676" y="601790"/>
                  <a:pt x="437515" y="601790"/>
                </a:cubicBezTo>
                <a:lnTo>
                  <a:pt x="396240" y="601790"/>
                </a:lnTo>
                <a:cubicBezTo>
                  <a:pt x="396240" y="583629"/>
                  <a:pt x="381381" y="568770"/>
                  <a:pt x="363220" y="568770"/>
                </a:cubicBezTo>
                <a:lnTo>
                  <a:pt x="321945" y="568770"/>
                </a:lnTo>
                <a:lnTo>
                  <a:pt x="321945" y="462280"/>
                </a:lnTo>
                <a:cubicBezTo>
                  <a:pt x="321945" y="447421"/>
                  <a:pt x="326073" y="433388"/>
                  <a:pt x="333502" y="421005"/>
                </a:cubicBezTo>
                <a:cubicBezTo>
                  <a:pt x="430086" y="419354"/>
                  <a:pt x="485394" y="393764"/>
                  <a:pt x="530797" y="346710"/>
                </a:cubicBezTo>
                <a:cubicBezTo>
                  <a:pt x="577850" y="297180"/>
                  <a:pt x="577850" y="239395"/>
                  <a:pt x="577850" y="231140"/>
                </a:cubicBezTo>
                <a:close/>
              </a:path>
            </a:pathLst>
          </a:custGeom>
          <a:solidFill>
            <a:schemeClr val="bg1"/>
          </a:solidFill>
          <a:ln w="82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6" name="Graphic 21" descr="Handshake">
            <a:extLst>
              <a:ext uri="{FF2B5EF4-FFF2-40B4-BE49-F238E27FC236}">
                <a16:creationId xmlns:a16="http://schemas.microsoft.com/office/drawing/2014/main" id="{FDE7A4AB-5F8E-4ED0-9E54-E0B93B1664AD}"/>
              </a:ext>
            </a:extLst>
          </p:cNvPr>
          <p:cNvGrpSpPr/>
          <p:nvPr/>
        </p:nvGrpSpPr>
        <p:grpSpPr>
          <a:xfrm>
            <a:off x="5490166" y="2216130"/>
            <a:ext cx="1194098" cy="1194098"/>
            <a:chOff x="5490166" y="2262824"/>
            <a:chExt cx="1194098" cy="1194098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1018CAC-910C-431F-9866-542132D3E41F}"/>
                </a:ext>
              </a:extLst>
            </p:cNvPr>
            <p:cNvSpPr/>
            <p:nvPr/>
          </p:nvSpPr>
          <p:spPr>
            <a:xfrm>
              <a:off x="6021687" y="3058042"/>
              <a:ext cx="97471" cy="105330"/>
            </a:xfrm>
            <a:custGeom>
              <a:avLst/>
              <a:gdLst>
                <a:gd name="connsiteX0" fmla="*/ 26968 w 97471"/>
                <a:gd name="connsiteY0" fmla="*/ 105331 h 105330"/>
                <a:gd name="connsiteX1" fmla="*/ 8310 w 97471"/>
                <a:gd name="connsiteY1" fmla="*/ 99112 h 105330"/>
                <a:gd name="connsiteX2" fmla="*/ 5823 w 97471"/>
                <a:gd name="connsiteY2" fmla="*/ 64284 h 105330"/>
                <a:gd name="connsiteX3" fmla="*/ 54333 w 97471"/>
                <a:gd name="connsiteY3" fmla="*/ 8310 h 105330"/>
                <a:gd name="connsiteX4" fmla="*/ 89161 w 97471"/>
                <a:gd name="connsiteY4" fmla="*/ 5823 h 105330"/>
                <a:gd name="connsiteX5" fmla="*/ 91648 w 97471"/>
                <a:gd name="connsiteY5" fmla="*/ 40650 h 105330"/>
                <a:gd name="connsiteX6" fmla="*/ 43138 w 97471"/>
                <a:gd name="connsiteY6" fmla="*/ 96624 h 105330"/>
                <a:gd name="connsiteX7" fmla="*/ 26968 w 97471"/>
                <a:gd name="connsiteY7" fmla="*/ 105331 h 10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471" h="105330">
                  <a:moveTo>
                    <a:pt x="26968" y="105331"/>
                  </a:moveTo>
                  <a:cubicBezTo>
                    <a:pt x="20749" y="105331"/>
                    <a:pt x="13286" y="104087"/>
                    <a:pt x="8310" y="99112"/>
                  </a:cubicBezTo>
                  <a:cubicBezTo>
                    <a:pt x="-1641" y="90405"/>
                    <a:pt x="-2884" y="74235"/>
                    <a:pt x="5823" y="64284"/>
                  </a:cubicBezTo>
                  <a:lnTo>
                    <a:pt x="54333" y="8310"/>
                  </a:lnTo>
                  <a:cubicBezTo>
                    <a:pt x="63040" y="-1640"/>
                    <a:pt x="79210" y="-2884"/>
                    <a:pt x="89161" y="5823"/>
                  </a:cubicBezTo>
                  <a:cubicBezTo>
                    <a:pt x="99112" y="14530"/>
                    <a:pt x="100355" y="30700"/>
                    <a:pt x="91648" y="40650"/>
                  </a:cubicBezTo>
                  <a:lnTo>
                    <a:pt x="43138" y="96624"/>
                  </a:lnTo>
                  <a:cubicBezTo>
                    <a:pt x="39407" y="101599"/>
                    <a:pt x="33187" y="104087"/>
                    <a:pt x="26968" y="105331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5113198-594C-415B-B1E2-8FEB8E1C9C1C}"/>
                </a:ext>
              </a:extLst>
            </p:cNvPr>
            <p:cNvSpPr/>
            <p:nvPr/>
          </p:nvSpPr>
          <p:spPr>
            <a:xfrm>
              <a:off x="5938985" y="3007680"/>
              <a:ext cx="118587" cy="127394"/>
            </a:xfrm>
            <a:custGeom>
              <a:avLst/>
              <a:gdLst>
                <a:gd name="connsiteX0" fmla="*/ 33795 w 118587"/>
                <a:gd name="connsiteY0" fmla="*/ 127084 h 127394"/>
                <a:gd name="connsiteX1" fmla="*/ 10161 w 118587"/>
                <a:gd name="connsiteY1" fmla="*/ 119620 h 127394"/>
                <a:gd name="connsiteX2" fmla="*/ 7674 w 118587"/>
                <a:gd name="connsiteY2" fmla="*/ 76086 h 127394"/>
                <a:gd name="connsiteX3" fmla="*/ 64891 w 118587"/>
                <a:gd name="connsiteY3" fmla="*/ 10161 h 127394"/>
                <a:gd name="connsiteX4" fmla="*/ 108426 w 118587"/>
                <a:gd name="connsiteY4" fmla="*/ 7674 h 127394"/>
                <a:gd name="connsiteX5" fmla="*/ 110913 w 118587"/>
                <a:gd name="connsiteY5" fmla="*/ 51209 h 127394"/>
                <a:gd name="connsiteX6" fmla="*/ 53696 w 118587"/>
                <a:gd name="connsiteY6" fmla="*/ 117133 h 127394"/>
                <a:gd name="connsiteX7" fmla="*/ 33795 w 118587"/>
                <a:gd name="connsiteY7" fmla="*/ 127084 h 12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587" h="127394">
                  <a:moveTo>
                    <a:pt x="33795" y="127084"/>
                  </a:moveTo>
                  <a:cubicBezTo>
                    <a:pt x="25088" y="128327"/>
                    <a:pt x="17625" y="125840"/>
                    <a:pt x="10161" y="119620"/>
                  </a:cubicBezTo>
                  <a:cubicBezTo>
                    <a:pt x="-2277" y="108426"/>
                    <a:pt x="-3521" y="88524"/>
                    <a:pt x="7674" y="76086"/>
                  </a:cubicBezTo>
                  <a:lnTo>
                    <a:pt x="64891" y="10161"/>
                  </a:lnTo>
                  <a:cubicBezTo>
                    <a:pt x="76086" y="-2277"/>
                    <a:pt x="95987" y="-3521"/>
                    <a:pt x="108426" y="7674"/>
                  </a:cubicBezTo>
                  <a:cubicBezTo>
                    <a:pt x="120864" y="18868"/>
                    <a:pt x="122108" y="38770"/>
                    <a:pt x="110913" y="51209"/>
                  </a:cubicBezTo>
                  <a:lnTo>
                    <a:pt x="53696" y="117133"/>
                  </a:lnTo>
                  <a:cubicBezTo>
                    <a:pt x="48721" y="123352"/>
                    <a:pt x="41258" y="127084"/>
                    <a:pt x="33795" y="127084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A57146D-8224-4DB3-97DF-7778170705A9}"/>
                </a:ext>
              </a:extLst>
            </p:cNvPr>
            <p:cNvSpPr/>
            <p:nvPr/>
          </p:nvSpPr>
          <p:spPr>
            <a:xfrm>
              <a:off x="5854333" y="2949148"/>
              <a:ext cx="131167" cy="139831"/>
            </a:xfrm>
            <a:custGeom>
              <a:avLst/>
              <a:gdLst>
                <a:gd name="connsiteX0" fmla="*/ 40085 w 131167"/>
                <a:gd name="connsiteY0" fmla="*/ 139593 h 139831"/>
                <a:gd name="connsiteX1" fmla="*/ 12720 w 131167"/>
                <a:gd name="connsiteY1" fmla="*/ 130886 h 139831"/>
                <a:gd name="connsiteX2" fmla="*/ 8989 w 131167"/>
                <a:gd name="connsiteY2" fmla="*/ 78644 h 139831"/>
                <a:gd name="connsiteX3" fmla="*/ 66206 w 131167"/>
                <a:gd name="connsiteY3" fmla="*/ 12720 h 139831"/>
                <a:gd name="connsiteX4" fmla="*/ 118448 w 131167"/>
                <a:gd name="connsiteY4" fmla="*/ 8989 h 139831"/>
                <a:gd name="connsiteX5" fmla="*/ 122179 w 131167"/>
                <a:gd name="connsiteY5" fmla="*/ 61230 h 139831"/>
                <a:gd name="connsiteX6" fmla="*/ 64962 w 131167"/>
                <a:gd name="connsiteY6" fmla="*/ 127155 h 139831"/>
                <a:gd name="connsiteX7" fmla="*/ 40085 w 131167"/>
                <a:gd name="connsiteY7" fmla="*/ 139593 h 139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167" h="139831">
                  <a:moveTo>
                    <a:pt x="40085" y="139593"/>
                  </a:moveTo>
                  <a:cubicBezTo>
                    <a:pt x="30134" y="140837"/>
                    <a:pt x="20183" y="137105"/>
                    <a:pt x="12720" y="130886"/>
                  </a:cubicBezTo>
                  <a:cubicBezTo>
                    <a:pt x="-2206" y="117204"/>
                    <a:pt x="-4694" y="93571"/>
                    <a:pt x="8989" y="78644"/>
                  </a:cubicBezTo>
                  <a:lnTo>
                    <a:pt x="66206" y="12720"/>
                  </a:lnTo>
                  <a:cubicBezTo>
                    <a:pt x="79888" y="-2206"/>
                    <a:pt x="103521" y="-4694"/>
                    <a:pt x="118448" y="8989"/>
                  </a:cubicBezTo>
                  <a:cubicBezTo>
                    <a:pt x="133374" y="22671"/>
                    <a:pt x="135862" y="46304"/>
                    <a:pt x="122179" y="61230"/>
                  </a:cubicBezTo>
                  <a:lnTo>
                    <a:pt x="64962" y="127155"/>
                  </a:lnTo>
                  <a:cubicBezTo>
                    <a:pt x="58743" y="134618"/>
                    <a:pt x="48792" y="139593"/>
                    <a:pt x="40085" y="139593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04114EE-36B3-45E9-B013-713B829150B8}"/>
                </a:ext>
              </a:extLst>
            </p:cNvPr>
            <p:cNvSpPr/>
            <p:nvPr/>
          </p:nvSpPr>
          <p:spPr>
            <a:xfrm>
              <a:off x="5763531" y="2894419"/>
              <a:ext cx="139874" cy="148538"/>
            </a:xfrm>
            <a:custGeom>
              <a:avLst/>
              <a:gdLst>
                <a:gd name="connsiteX0" fmla="*/ 40085 w 139874"/>
                <a:gd name="connsiteY0" fmla="*/ 148300 h 148538"/>
                <a:gd name="connsiteX1" fmla="*/ 12720 w 139874"/>
                <a:gd name="connsiteY1" fmla="*/ 139593 h 148538"/>
                <a:gd name="connsiteX2" fmla="*/ 8989 w 139874"/>
                <a:gd name="connsiteY2" fmla="*/ 87351 h 148538"/>
                <a:gd name="connsiteX3" fmla="*/ 74913 w 139874"/>
                <a:gd name="connsiteY3" fmla="*/ 12720 h 148538"/>
                <a:gd name="connsiteX4" fmla="*/ 127155 w 139874"/>
                <a:gd name="connsiteY4" fmla="*/ 8989 h 148538"/>
                <a:gd name="connsiteX5" fmla="*/ 130886 w 139874"/>
                <a:gd name="connsiteY5" fmla="*/ 61230 h 148538"/>
                <a:gd name="connsiteX6" fmla="*/ 64962 w 139874"/>
                <a:gd name="connsiteY6" fmla="*/ 135862 h 148538"/>
                <a:gd name="connsiteX7" fmla="*/ 40085 w 139874"/>
                <a:gd name="connsiteY7" fmla="*/ 148300 h 14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874" h="148538">
                  <a:moveTo>
                    <a:pt x="40085" y="148300"/>
                  </a:moveTo>
                  <a:cubicBezTo>
                    <a:pt x="30134" y="149544"/>
                    <a:pt x="20183" y="145812"/>
                    <a:pt x="12720" y="139593"/>
                  </a:cubicBezTo>
                  <a:cubicBezTo>
                    <a:pt x="-2206" y="125911"/>
                    <a:pt x="-4694" y="102278"/>
                    <a:pt x="8989" y="87351"/>
                  </a:cubicBezTo>
                  <a:lnTo>
                    <a:pt x="74913" y="12720"/>
                  </a:lnTo>
                  <a:cubicBezTo>
                    <a:pt x="88595" y="-2206"/>
                    <a:pt x="112228" y="-4694"/>
                    <a:pt x="127155" y="8989"/>
                  </a:cubicBezTo>
                  <a:cubicBezTo>
                    <a:pt x="142081" y="22671"/>
                    <a:pt x="144568" y="46304"/>
                    <a:pt x="130886" y="61230"/>
                  </a:cubicBezTo>
                  <a:lnTo>
                    <a:pt x="64962" y="135862"/>
                  </a:lnTo>
                  <a:cubicBezTo>
                    <a:pt x="57499" y="143325"/>
                    <a:pt x="48792" y="147056"/>
                    <a:pt x="40085" y="148300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1156E26-59F5-42A2-BD8F-C6AE710B8CDE}"/>
                </a:ext>
              </a:extLst>
            </p:cNvPr>
            <p:cNvSpPr/>
            <p:nvPr/>
          </p:nvSpPr>
          <p:spPr>
            <a:xfrm>
              <a:off x="5547383" y="2535227"/>
              <a:ext cx="248868" cy="296134"/>
            </a:xfrm>
            <a:custGeom>
              <a:avLst/>
              <a:gdLst>
                <a:gd name="connsiteX0" fmla="*/ 0 w 248868"/>
                <a:gd name="connsiteY0" fmla="*/ 233844 h 296134"/>
                <a:gd name="connsiteX1" fmla="*/ 95777 w 248868"/>
                <a:gd name="connsiteY1" fmla="*/ 292305 h 296134"/>
                <a:gd name="connsiteX2" fmla="*/ 129361 w 248868"/>
                <a:gd name="connsiteY2" fmla="*/ 283598 h 296134"/>
                <a:gd name="connsiteX3" fmla="*/ 245039 w 248868"/>
                <a:gd name="connsiteY3" fmla="*/ 92045 h 296134"/>
                <a:gd name="connsiteX4" fmla="*/ 236332 w 248868"/>
                <a:gd name="connsiteY4" fmla="*/ 58461 h 296134"/>
                <a:gd name="connsiteX5" fmla="*/ 141799 w 248868"/>
                <a:gd name="connsiteY5" fmla="*/ 0 h 296134"/>
                <a:gd name="connsiteX6" fmla="*/ 0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0" y="233844"/>
                  </a:moveTo>
                  <a:lnTo>
                    <a:pt x="95777" y="292305"/>
                  </a:lnTo>
                  <a:cubicBezTo>
                    <a:pt x="106971" y="299768"/>
                    <a:pt x="123141" y="296037"/>
                    <a:pt x="129361" y="283598"/>
                  </a:cubicBezTo>
                  <a:lnTo>
                    <a:pt x="245039" y="92045"/>
                  </a:lnTo>
                  <a:cubicBezTo>
                    <a:pt x="252502" y="80850"/>
                    <a:pt x="248770" y="64680"/>
                    <a:pt x="236332" y="58461"/>
                  </a:cubicBezTo>
                  <a:lnTo>
                    <a:pt x="141799" y="0"/>
                  </a:lnTo>
                  <a:lnTo>
                    <a:pt x="0" y="233844"/>
                  </a:ln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ADA35AB-6A12-44D9-ACFC-8F7BECBA016A}"/>
                </a:ext>
              </a:extLst>
            </p:cNvPr>
            <p:cNvSpPr/>
            <p:nvPr/>
          </p:nvSpPr>
          <p:spPr>
            <a:xfrm>
              <a:off x="5700376" y="2647174"/>
              <a:ext cx="666914" cy="535097"/>
            </a:xfrm>
            <a:custGeom>
              <a:avLst/>
              <a:gdLst>
                <a:gd name="connsiteX0" fmla="*/ 653022 w 666914"/>
                <a:gd name="connsiteY0" fmla="*/ 284842 h 535097"/>
                <a:gd name="connsiteX1" fmla="*/ 452762 w 666914"/>
                <a:gd name="connsiteY1" fmla="*/ 113191 h 535097"/>
                <a:gd name="connsiteX2" fmla="*/ 439080 w 666914"/>
                <a:gd name="connsiteY2" fmla="*/ 100752 h 535097"/>
                <a:gd name="connsiteX3" fmla="*/ 353254 w 666914"/>
                <a:gd name="connsiteY3" fmla="*/ 199016 h 535097"/>
                <a:gd name="connsiteX4" fmla="*/ 303500 w 666914"/>
                <a:gd name="connsiteY4" fmla="*/ 223893 h 535097"/>
                <a:gd name="connsiteX5" fmla="*/ 297281 w 666914"/>
                <a:gd name="connsiteY5" fmla="*/ 223893 h 535097"/>
                <a:gd name="connsiteX6" fmla="*/ 248770 w 666914"/>
                <a:gd name="connsiteY6" fmla="*/ 205236 h 535097"/>
                <a:gd name="connsiteX7" fmla="*/ 241307 w 666914"/>
                <a:gd name="connsiteY7" fmla="*/ 99508 h 535097"/>
                <a:gd name="connsiteX8" fmla="*/ 314695 w 666914"/>
                <a:gd name="connsiteY8" fmla="*/ 14926 h 535097"/>
                <a:gd name="connsiteX9" fmla="*/ 108215 w 666914"/>
                <a:gd name="connsiteY9" fmla="*/ 0 h 535097"/>
                <a:gd name="connsiteX10" fmla="*/ 0 w 666914"/>
                <a:gd name="connsiteY10" fmla="*/ 179115 h 535097"/>
                <a:gd name="connsiteX11" fmla="*/ 84582 w 666914"/>
                <a:gd name="connsiteY11" fmla="*/ 277379 h 535097"/>
                <a:gd name="connsiteX12" fmla="*/ 116922 w 666914"/>
                <a:gd name="connsiteY12" fmla="*/ 240063 h 535097"/>
                <a:gd name="connsiteX13" fmla="*/ 164188 w 666914"/>
                <a:gd name="connsiteY13" fmla="*/ 218918 h 535097"/>
                <a:gd name="connsiteX14" fmla="*/ 164188 w 666914"/>
                <a:gd name="connsiteY14" fmla="*/ 218918 h 535097"/>
                <a:gd name="connsiteX15" fmla="*/ 205236 w 666914"/>
                <a:gd name="connsiteY15" fmla="*/ 233844 h 535097"/>
                <a:gd name="connsiteX16" fmla="*/ 226381 w 666914"/>
                <a:gd name="connsiteY16" fmla="*/ 278623 h 535097"/>
                <a:gd name="connsiteX17" fmla="*/ 247527 w 666914"/>
                <a:gd name="connsiteY17" fmla="*/ 274891 h 535097"/>
                <a:gd name="connsiteX18" fmla="*/ 288574 w 666914"/>
                <a:gd name="connsiteY18" fmla="*/ 289818 h 535097"/>
                <a:gd name="connsiteX19" fmla="*/ 309719 w 666914"/>
                <a:gd name="connsiteY19" fmla="*/ 335840 h 535097"/>
                <a:gd name="connsiteX20" fmla="*/ 325889 w 666914"/>
                <a:gd name="connsiteY20" fmla="*/ 333352 h 535097"/>
                <a:gd name="connsiteX21" fmla="*/ 325889 w 666914"/>
                <a:gd name="connsiteY21" fmla="*/ 333352 h 535097"/>
                <a:gd name="connsiteX22" fmla="*/ 363205 w 666914"/>
                <a:gd name="connsiteY22" fmla="*/ 347035 h 535097"/>
                <a:gd name="connsiteX23" fmla="*/ 381863 w 666914"/>
                <a:gd name="connsiteY23" fmla="*/ 385594 h 535097"/>
                <a:gd name="connsiteX24" fmla="*/ 395545 w 666914"/>
                <a:gd name="connsiteY24" fmla="*/ 383106 h 535097"/>
                <a:gd name="connsiteX25" fmla="*/ 395545 w 666914"/>
                <a:gd name="connsiteY25" fmla="*/ 383106 h 535097"/>
                <a:gd name="connsiteX26" fmla="*/ 427885 w 666914"/>
                <a:gd name="connsiteY26" fmla="*/ 395545 h 535097"/>
                <a:gd name="connsiteX27" fmla="*/ 445299 w 666914"/>
                <a:gd name="connsiteY27" fmla="*/ 429129 h 535097"/>
                <a:gd name="connsiteX28" fmla="*/ 432861 w 666914"/>
                <a:gd name="connsiteY28" fmla="*/ 465201 h 535097"/>
                <a:gd name="connsiteX29" fmla="*/ 390570 w 666914"/>
                <a:gd name="connsiteY29" fmla="*/ 513711 h 535097"/>
                <a:gd name="connsiteX30" fmla="*/ 407984 w 666914"/>
                <a:gd name="connsiteY30" fmla="*/ 527393 h 535097"/>
                <a:gd name="connsiteX31" fmla="*/ 437836 w 666914"/>
                <a:gd name="connsiteY31" fmla="*/ 534856 h 535097"/>
                <a:gd name="connsiteX32" fmla="*/ 482615 w 666914"/>
                <a:gd name="connsiteY32" fmla="*/ 481371 h 535097"/>
                <a:gd name="connsiteX33" fmla="*/ 482615 w 666914"/>
                <a:gd name="connsiteY33" fmla="*/ 480127 h 535097"/>
                <a:gd name="connsiteX34" fmla="*/ 495053 w 666914"/>
                <a:gd name="connsiteY34" fmla="*/ 481371 h 535097"/>
                <a:gd name="connsiteX35" fmla="*/ 539832 w 666914"/>
                <a:gd name="connsiteY35" fmla="*/ 427885 h 535097"/>
                <a:gd name="connsiteX36" fmla="*/ 539832 w 666914"/>
                <a:gd name="connsiteY36" fmla="*/ 426641 h 535097"/>
                <a:gd name="connsiteX37" fmla="*/ 552270 w 666914"/>
                <a:gd name="connsiteY37" fmla="*/ 427885 h 535097"/>
                <a:gd name="connsiteX38" fmla="*/ 597049 w 666914"/>
                <a:gd name="connsiteY38" fmla="*/ 374399 h 535097"/>
                <a:gd name="connsiteX39" fmla="*/ 595805 w 666914"/>
                <a:gd name="connsiteY39" fmla="*/ 366936 h 535097"/>
                <a:gd name="connsiteX40" fmla="*/ 621926 w 666914"/>
                <a:gd name="connsiteY40" fmla="*/ 371912 h 535097"/>
                <a:gd name="connsiteX41" fmla="*/ 666705 w 666914"/>
                <a:gd name="connsiteY41" fmla="*/ 318426 h 535097"/>
                <a:gd name="connsiteX42" fmla="*/ 653022 w 666914"/>
                <a:gd name="connsiteY42" fmla="*/ 284842 h 53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66914" h="535097">
                  <a:moveTo>
                    <a:pt x="653022" y="284842"/>
                  </a:moveTo>
                  <a:lnTo>
                    <a:pt x="452762" y="113191"/>
                  </a:lnTo>
                  <a:lnTo>
                    <a:pt x="439080" y="100752"/>
                  </a:lnTo>
                  <a:lnTo>
                    <a:pt x="353254" y="199016"/>
                  </a:lnTo>
                  <a:cubicBezTo>
                    <a:pt x="340815" y="213943"/>
                    <a:pt x="323402" y="222650"/>
                    <a:pt x="303500" y="223893"/>
                  </a:cubicBezTo>
                  <a:cubicBezTo>
                    <a:pt x="301012" y="223893"/>
                    <a:pt x="298525" y="223893"/>
                    <a:pt x="297281" y="223893"/>
                  </a:cubicBezTo>
                  <a:cubicBezTo>
                    <a:pt x="278623" y="223893"/>
                    <a:pt x="261209" y="217674"/>
                    <a:pt x="248770" y="205236"/>
                  </a:cubicBezTo>
                  <a:cubicBezTo>
                    <a:pt x="217674" y="177871"/>
                    <a:pt x="215186" y="130604"/>
                    <a:pt x="241307" y="99508"/>
                  </a:cubicBezTo>
                  <a:lnTo>
                    <a:pt x="314695" y="14926"/>
                  </a:lnTo>
                  <a:cubicBezTo>
                    <a:pt x="257477" y="7463"/>
                    <a:pt x="184090" y="37316"/>
                    <a:pt x="108215" y="0"/>
                  </a:cubicBezTo>
                  <a:lnTo>
                    <a:pt x="0" y="179115"/>
                  </a:lnTo>
                  <a:lnTo>
                    <a:pt x="84582" y="277379"/>
                  </a:lnTo>
                  <a:lnTo>
                    <a:pt x="116922" y="240063"/>
                  </a:lnTo>
                  <a:cubicBezTo>
                    <a:pt x="128117" y="226381"/>
                    <a:pt x="145531" y="218918"/>
                    <a:pt x="164188" y="218918"/>
                  </a:cubicBezTo>
                  <a:lnTo>
                    <a:pt x="164188" y="218918"/>
                  </a:lnTo>
                  <a:cubicBezTo>
                    <a:pt x="179115" y="218918"/>
                    <a:pt x="194041" y="223893"/>
                    <a:pt x="205236" y="233844"/>
                  </a:cubicBezTo>
                  <a:cubicBezTo>
                    <a:pt x="218918" y="245039"/>
                    <a:pt x="225137" y="261209"/>
                    <a:pt x="226381" y="278623"/>
                  </a:cubicBezTo>
                  <a:cubicBezTo>
                    <a:pt x="232600" y="276135"/>
                    <a:pt x="240063" y="274891"/>
                    <a:pt x="247527" y="274891"/>
                  </a:cubicBezTo>
                  <a:cubicBezTo>
                    <a:pt x="262453" y="274891"/>
                    <a:pt x="277379" y="279867"/>
                    <a:pt x="288574" y="289818"/>
                  </a:cubicBezTo>
                  <a:cubicBezTo>
                    <a:pt x="302256" y="302256"/>
                    <a:pt x="309719" y="318426"/>
                    <a:pt x="309719" y="335840"/>
                  </a:cubicBezTo>
                  <a:cubicBezTo>
                    <a:pt x="314695" y="334596"/>
                    <a:pt x="320914" y="333352"/>
                    <a:pt x="325889" y="333352"/>
                  </a:cubicBezTo>
                  <a:lnTo>
                    <a:pt x="325889" y="333352"/>
                  </a:lnTo>
                  <a:cubicBezTo>
                    <a:pt x="339572" y="333352"/>
                    <a:pt x="352010" y="338328"/>
                    <a:pt x="363205" y="347035"/>
                  </a:cubicBezTo>
                  <a:cubicBezTo>
                    <a:pt x="374399" y="356986"/>
                    <a:pt x="380619" y="370668"/>
                    <a:pt x="381863" y="385594"/>
                  </a:cubicBezTo>
                  <a:cubicBezTo>
                    <a:pt x="385594" y="384350"/>
                    <a:pt x="390570" y="383106"/>
                    <a:pt x="395545" y="383106"/>
                  </a:cubicBezTo>
                  <a:lnTo>
                    <a:pt x="395545" y="383106"/>
                  </a:lnTo>
                  <a:cubicBezTo>
                    <a:pt x="407984" y="383106"/>
                    <a:pt x="419178" y="386838"/>
                    <a:pt x="427885" y="395545"/>
                  </a:cubicBezTo>
                  <a:cubicBezTo>
                    <a:pt x="437836" y="404252"/>
                    <a:pt x="444055" y="416690"/>
                    <a:pt x="445299" y="429129"/>
                  </a:cubicBezTo>
                  <a:cubicBezTo>
                    <a:pt x="446543" y="442811"/>
                    <a:pt x="441568" y="455250"/>
                    <a:pt x="432861" y="465201"/>
                  </a:cubicBezTo>
                  <a:lnTo>
                    <a:pt x="390570" y="513711"/>
                  </a:lnTo>
                  <a:lnTo>
                    <a:pt x="407984" y="527393"/>
                  </a:lnTo>
                  <a:cubicBezTo>
                    <a:pt x="416690" y="532369"/>
                    <a:pt x="426641" y="536100"/>
                    <a:pt x="437836" y="534856"/>
                  </a:cubicBezTo>
                  <a:cubicBezTo>
                    <a:pt x="465201" y="532369"/>
                    <a:pt x="485102" y="508736"/>
                    <a:pt x="482615" y="481371"/>
                  </a:cubicBezTo>
                  <a:cubicBezTo>
                    <a:pt x="482615" y="481371"/>
                    <a:pt x="482615" y="480127"/>
                    <a:pt x="482615" y="480127"/>
                  </a:cubicBezTo>
                  <a:cubicBezTo>
                    <a:pt x="486346" y="481371"/>
                    <a:pt x="491322" y="481371"/>
                    <a:pt x="495053" y="481371"/>
                  </a:cubicBezTo>
                  <a:cubicBezTo>
                    <a:pt x="522418" y="478883"/>
                    <a:pt x="542320" y="455250"/>
                    <a:pt x="539832" y="427885"/>
                  </a:cubicBezTo>
                  <a:cubicBezTo>
                    <a:pt x="539832" y="427885"/>
                    <a:pt x="539832" y="426641"/>
                    <a:pt x="539832" y="426641"/>
                  </a:cubicBezTo>
                  <a:cubicBezTo>
                    <a:pt x="543563" y="427885"/>
                    <a:pt x="548539" y="427885"/>
                    <a:pt x="552270" y="427885"/>
                  </a:cubicBezTo>
                  <a:cubicBezTo>
                    <a:pt x="579635" y="425397"/>
                    <a:pt x="599537" y="401764"/>
                    <a:pt x="597049" y="374399"/>
                  </a:cubicBezTo>
                  <a:cubicBezTo>
                    <a:pt x="597049" y="371912"/>
                    <a:pt x="595805" y="369424"/>
                    <a:pt x="595805" y="366936"/>
                  </a:cubicBezTo>
                  <a:cubicBezTo>
                    <a:pt x="603268" y="370668"/>
                    <a:pt x="611975" y="373156"/>
                    <a:pt x="621926" y="371912"/>
                  </a:cubicBezTo>
                  <a:cubicBezTo>
                    <a:pt x="649291" y="369424"/>
                    <a:pt x="669192" y="345791"/>
                    <a:pt x="666705" y="318426"/>
                  </a:cubicBezTo>
                  <a:cubicBezTo>
                    <a:pt x="667949" y="304744"/>
                    <a:pt x="661729" y="293549"/>
                    <a:pt x="653022" y="284842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CC8C817-755C-450D-A72C-49AAB76CDDA2}"/>
                </a:ext>
              </a:extLst>
            </p:cNvPr>
            <p:cNvSpPr/>
            <p:nvPr/>
          </p:nvSpPr>
          <p:spPr>
            <a:xfrm>
              <a:off x="6378178" y="2535227"/>
              <a:ext cx="248868" cy="296134"/>
            </a:xfrm>
            <a:custGeom>
              <a:avLst/>
              <a:gdLst>
                <a:gd name="connsiteX0" fmla="*/ 248868 w 248868"/>
                <a:gd name="connsiteY0" fmla="*/ 233844 h 296134"/>
                <a:gd name="connsiteX1" fmla="*/ 153091 w 248868"/>
                <a:gd name="connsiteY1" fmla="*/ 292305 h 296134"/>
                <a:gd name="connsiteX2" fmla="*/ 119507 w 248868"/>
                <a:gd name="connsiteY2" fmla="*/ 283598 h 296134"/>
                <a:gd name="connsiteX3" fmla="*/ 3829 w 248868"/>
                <a:gd name="connsiteY3" fmla="*/ 92045 h 296134"/>
                <a:gd name="connsiteX4" fmla="*/ 12536 w 248868"/>
                <a:gd name="connsiteY4" fmla="*/ 58461 h 296134"/>
                <a:gd name="connsiteX5" fmla="*/ 108313 w 248868"/>
                <a:gd name="connsiteY5" fmla="*/ 0 h 296134"/>
                <a:gd name="connsiteX6" fmla="*/ 248868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248868" y="233844"/>
                  </a:moveTo>
                  <a:lnTo>
                    <a:pt x="153091" y="292305"/>
                  </a:lnTo>
                  <a:cubicBezTo>
                    <a:pt x="141897" y="299768"/>
                    <a:pt x="125727" y="296037"/>
                    <a:pt x="119507" y="283598"/>
                  </a:cubicBezTo>
                  <a:lnTo>
                    <a:pt x="3829" y="92045"/>
                  </a:lnTo>
                  <a:cubicBezTo>
                    <a:pt x="-3634" y="80850"/>
                    <a:pt x="98" y="64680"/>
                    <a:pt x="12536" y="58461"/>
                  </a:cubicBezTo>
                  <a:lnTo>
                    <a:pt x="108313" y="0"/>
                  </a:lnTo>
                  <a:lnTo>
                    <a:pt x="248868" y="233844"/>
                  </a:ln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483777C-983B-4A88-91B2-FE1E3DA9B712}"/>
                </a:ext>
              </a:extLst>
            </p:cNvPr>
            <p:cNvSpPr/>
            <p:nvPr/>
          </p:nvSpPr>
          <p:spPr>
            <a:xfrm>
              <a:off x="5946528" y="2635794"/>
              <a:ext cx="526280" cy="292490"/>
            </a:xfrm>
            <a:custGeom>
              <a:avLst/>
              <a:gdLst>
                <a:gd name="connsiteX0" fmla="*/ 420553 w 526280"/>
                <a:gd name="connsiteY0" fmla="*/ 16355 h 292490"/>
                <a:gd name="connsiteX1" fmla="*/ 159344 w 526280"/>
                <a:gd name="connsiteY1" fmla="*/ 1429 h 292490"/>
                <a:gd name="connsiteX2" fmla="*/ 153125 w 526280"/>
                <a:gd name="connsiteY2" fmla="*/ 185 h 292490"/>
                <a:gd name="connsiteX3" fmla="*/ 110834 w 526280"/>
                <a:gd name="connsiteY3" fmla="*/ 16355 h 292490"/>
                <a:gd name="connsiteX4" fmla="*/ 12569 w 526280"/>
                <a:gd name="connsiteY4" fmla="*/ 128302 h 292490"/>
                <a:gd name="connsiteX5" fmla="*/ 17545 w 526280"/>
                <a:gd name="connsiteY5" fmla="*/ 197958 h 292490"/>
                <a:gd name="connsiteX6" fmla="*/ 54860 w 526280"/>
                <a:gd name="connsiteY6" fmla="*/ 210396 h 292490"/>
                <a:gd name="connsiteX7" fmla="*/ 88444 w 526280"/>
                <a:gd name="connsiteY7" fmla="*/ 192982 h 292490"/>
                <a:gd name="connsiteX8" fmla="*/ 190440 w 526280"/>
                <a:gd name="connsiteY8" fmla="*/ 76060 h 292490"/>
                <a:gd name="connsiteX9" fmla="*/ 423041 w 526280"/>
                <a:gd name="connsiteY9" fmla="*/ 276321 h 292490"/>
                <a:gd name="connsiteX10" fmla="*/ 423041 w 526280"/>
                <a:gd name="connsiteY10" fmla="*/ 276321 h 292490"/>
                <a:gd name="connsiteX11" fmla="*/ 423041 w 526280"/>
                <a:gd name="connsiteY11" fmla="*/ 276321 h 292490"/>
                <a:gd name="connsiteX12" fmla="*/ 436723 w 526280"/>
                <a:gd name="connsiteY12" fmla="*/ 292491 h 292490"/>
                <a:gd name="connsiteX13" fmla="*/ 526280 w 526280"/>
                <a:gd name="connsiteY13" fmla="*/ 189251 h 292490"/>
                <a:gd name="connsiteX14" fmla="*/ 420553 w 526280"/>
                <a:gd name="connsiteY14" fmla="*/ 16355 h 2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6280" h="292490">
                  <a:moveTo>
                    <a:pt x="420553" y="16355"/>
                  </a:moveTo>
                  <a:cubicBezTo>
                    <a:pt x="317313" y="53671"/>
                    <a:pt x="242682" y="17599"/>
                    <a:pt x="159344" y="1429"/>
                  </a:cubicBezTo>
                  <a:cubicBezTo>
                    <a:pt x="158100" y="1429"/>
                    <a:pt x="153125" y="185"/>
                    <a:pt x="153125" y="185"/>
                  </a:cubicBezTo>
                  <a:cubicBezTo>
                    <a:pt x="138199" y="-1059"/>
                    <a:pt x="122028" y="3917"/>
                    <a:pt x="110834" y="16355"/>
                  </a:cubicBezTo>
                  <a:lnTo>
                    <a:pt x="12569" y="128302"/>
                  </a:lnTo>
                  <a:cubicBezTo>
                    <a:pt x="-6088" y="149448"/>
                    <a:pt x="-3601" y="180544"/>
                    <a:pt x="17545" y="197958"/>
                  </a:cubicBezTo>
                  <a:cubicBezTo>
                    <a:pt x="28740" y="206665"/>
                    <a:pt x="41178" y="211640"/>
                    <a:pt x="54860" y="210396"/>
                  </a:cubicBezTo>
                  <a:cubicBezTo>
                    <a:pt x="67299" y="209153"/>
                    <a:pt x="79737" y="204177"/>
                    <a:pt x="88444" y="192982"/>
                  </a:cubicBezTo>
                  <a:cubicBezTo>
                    <a:pt x="88444" y="192982"/>
                    <a:pt x="190440" y="76060"/>
                    <a:pt x="190440" y="76060"/>
                  </a:cubicBezTo>
                  <a:lnTo>
                    <a:pt x="423041" y="276321"/>
                  </a:lnTo>
                  <a:lnTo>
                    <a:pt x="423041" y="276321"/>
                  </a:lnTo>
                  <a:lnTo>
                    <a:pt x="423041" y="276321"/>
                  </a:lnTo>
                  <a:cubicBezTo>
                    <a:pt x="429260" y="282540"/>
                    <a:pt x="431748" y="285028"/>
                    <a:pt x="436723" y="292491"/>
                  </a:cubicBezTo>
                  <a:lnTo>
                    <a:pt x="526280" y="189251"/>
                  </a:lnTo>
                  <a:lnTo>
                    <a:pt x="420553" y="16355"/>
                  </a:ln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aphic 23" descr="Gears">
            <a:extLst>
              <a:ext uri="{FF2B5EF4-FFF2-40B4-BE49-F238E27FC236}">
                <a16:creationId xmlns:a16="http://schemas.microsoft.com/office/drawing/2014/main" id="{43E933F2-8015-40B6-BF1D-A26A80836E13}"/>
              </a:ext>
            </a:extLst>
          </p:cNvPr>
          <p:cNvGrpSpPr/>
          <p:nvPr/>
        </p:nvGrpSpPr>
        <p:grpSpPr>
          <a:xfrm>
            <a:off x="5785484" y="3558651"/>
            <a:ext cx="621029" cy="751522"/>
            <a:chOff x="5785484" y="3558651"/>
            <a:chExt cx="621029" cy="751522"/>
          </a:xfrm>
          <a:solidFill>
            <a:srgbClr val="FFFFFF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0A4CFD2-1CEA-4960-9DB8-DA753EA7B7C1}"/>
                </a:ext>
              </a:extLst>
            </p:cNvPr>
            <p:cNvSpPr/>
            <p:nvPr/>
          </p:nvSpPr>
          <p:spPr>
            <a:xfrm>
              <a:off x="6000750" y="3558651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6647CF5-6B9A-42B6-A433-3795D9B6FAFB}"/>
                </a:ext>
              </a:extLst>
            </p:cNvPr>
            <p:cNvSpPr/>
            <p:nvPr/>
          </p:nvSpPr>
          <p:spPr>
            <a:xfrm>
              <a:off x="5785484" y="3905361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" name="Graphic 22" descr="Lightbulb">
            <a:extLst>
              <a:ext uri="{FF2B5EF4-FFF2-40B4-BE49-F238E27FC236}">
                <a16:creationId xmlns:a16="http://schemas.microsoft.com/office/drawing/2014/main" id="{3F552B67-4ED5-40CA-A7CF-B600B33D0F70}"/>
              </a:ext>
            </a:extLst>
          </p:cNvPr>
          <p:cNvGrpSpPr/>
          <p:nvPr/>
        </p:nvGrpSpPr>
        <p:grpSpPr>
          <a:xfrm>
            <a:off x="5708904" y="4614054"/>
            <a:ext cx="774192" cy="774192"/>
            <a:chOff x="5708904" y="4614054"/>
            <a:chExt cx="774192" cy="774192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F4297D9-E7BF-42D2-876E-3DCE81D7065B}"/>
                </a:ext>
              </a:extLst>
            </p:cNvPr>
            <p:cNvSpPr/>
            <p:nvPr/>
          </p:nvSpPr>
          <p:spPr>
            <a:xfrm>
              <a:off x="5991161" y="5130182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9A1568B-DD42-47A5-96E6-E6FD87179848}"/>
                </a:ext>
              </a:extLst>
            </p:cNvPr>
            <p:cNvSpPr/>
            <p:nvPr/>
          </p:nvSpPr>
          <p:spPr>
            <a:xfrm>
              <a:off x="5991161" y="5210827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70A3FA6-972A-4A06-A85F-D27F8AB02BE5}"/>
                </a:ext>
              </a:extLst>
            </p:cNvPr>
            <p:cNvSpPr/>
            <p:nvPr/>
          </p:nvSpPr>
          <p:spPr>
            <a:xfrm>
              <a:off x="6043580" y="5291472"/>
              <a:ext cx="104838" cy="48387"/>
            </a:xfrm>
            <a:custGeom>
              <a:avLst/>
              <a:gdLst>
                <a:gd name="connsiteX0" fmla="*/ 0 w 104838"/>
                <a:gd name="connsiteY0" fmla="*/ 0 h 48387"/>
                <a:gd name="connsiteX1" fmla="*/ 52419 w 104838"/>
                <a:gd name="connsiteY1" fmla="*/ 48387 h 48387"/>
                <a:gd name="connsiteX2" fmla="*/ 104839 w 104838"/>
                <a:gd name="connsiteY2" fmla="*/ 0 h 48387"/>
                <a:gd name="connsiteX3" fmla="*/ 0 w 104838"/>
                <a:gd name="connsiteY3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38" h="48387">
                  <a:moveTo>
                    <a:pt x="0" y="0"/>
                  </a:moveTo>
                  <a:cubicBezTo>
                    <a:pt x="2419" y="27419"/>
                    <a:pt x="25000" y="48387"/>
                    <a:pt x="52419" y="48387"/>
                  </a:cubicBezTo>
                  <a:cubicBezTo>
                    <a:pt x="79839" y="48387"/>
                    <a:pt x="102419" y="27419"/>
                    <a:pt x="1048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3C22016-FB1D-44A3-A11A-16DE13CB5A1F}"/>
                </a:ext>
              </a:extLst>
            </p:cNvPr>
            <p:cNvSpPr/>
            <p:nvPr/>
          </p:nvSpPr>
          <p:spPr>
            <a:xfrm>
              <a:off x="5886323" y="4662441"/>
              <a:ext cx="419354" cy="435483"/>
            </a:xfrm>
            <a:custGeom>
              <a:avLst/>
              <a:gdLst>
                <a:gd name="connsiteX0" fmla="*/ 209677 w 419354"/>
                <a:gd name="connsiteY0" fmla="*/ 0 h 435483"/>
                <a:gd name="connsiteX1" fmla="*/ 209677 w 419354"/>
                <a:gd name="connsiteY1" fmla="*/ 0 h 435483"/>
                <a:gd name="connsiteX2" fmla="*/ 209677 w 419354"/>
                <a:gd name="connsiteY2" fmla="*/ 0 h 435483"/>
                <a:gd name="connsiteX3" fmla="*/ 0 w 419354"/>
                <a:gd name="connsiteY3" fmla="*/ 207258 h 435483"/>
                <a:gd name="connsiteX4" fmla="*/ 0 w 419354"/>
                <a:gd name="connsiteY4" fmla="*/ 214516 h 435483"/>
                <a:gd name="connsiteX5" fmla="*/ 14516 w 419354"/>
                <a:gd name="connsiteY5" fmla="*/ 287096 h 435483"/>
                <a:gd name="connsiteX6" fmla="*/ 50806 w 419354"/>
                <a:gd name="connsiteY6" fmla="*/ 346774 h 435483"/>
                <a:gd name="connsiteX7" fmla="*/ 100000 w 419354"/>
                <a:gd name="connsiteY7" fmla="*/ 426612 h 435483"/>
                <a:gd name="connsiteX8" fmla="*/ 114516 w 419354"/>
                <a:gd name="connsiteY8" fmla="*/ 435483 h 435483"/>
                <a:gd name="connsiteX9" fmla="*/ 304838 w 419354"/>
                <a:gd name="connsiteY9" fmla="*/ 435483 h 435483"/>
                <a:gd name="connsiteX10" fmla="*/ 319354 w 419354"/>
                <a:gd name="connsiteY10" fmla="*/ 426612 h 435483"/>
                <a:gd name="connsiteX11" fmla="*/ 368548 w 419354"/>
                <a:gd name="connsiteY11" fmla="*/ 346774 h 435483"/>
                <a:gd name="connsiteX12" fmla="*/ 404838 w 419354"/>
                <a:gd name="connsiteY12" fmla="*/ 287096 h 435483"/>
                <a:gd name="connsiteX13" fmla="*/ 419354 w 419354"/>
                <a:gd name="connsiteY13" fmla="*/ 214516 h 435483"/>
                <a:gd name="connsiteX14" fmla="*/ 419354 w 419354"/>
                <a:gd name="connsiteY14" fmla="*/ 207258 h 435483"/>
                <a:gd name="connsiteX15" fmla="*/ 209677 w 419354"/>
                <a:gd name="connsiteY15" fmla="*/ 0 h 435483"/>
                <a:gd name="connsiteX16" fmla="*/ 370967 w 419354"/>
                <a:gd name="connsiteY16" fmla="*/ 213709 h 435483"/>
                <a:gd name="connsiteX17" fmla="*/ 359677 w 419354"/>
                <a:gd name="connsiteY17" fmla="*/ 270161 h 435483"/>
                <a:gd name="connsiteX18" fmla="*/ 332257 w 419354"/>
                <a:gd name="connsiteY18" fmla="*/ 314516 h 435483"/>
                <a:gd name="connsiteX19" fmla="*/ 285483 w 419354"/>
                <a:gd name="connsiteY19" fmla="*/ 387096 h 435483"/>
                <a:gd name="connsiteX20" fmla="*/ 209677 w 419354"/>
                <a:gd name="connsiteY20" fmla="*/ 387096 h 435483"/>
                <a:gd name="connsiteX21" fmla="*/ 134677 w 419354"/>
                <a:gd name="connsiteY21" fmla="*/ 387096 h 435483"/>
                <a:gd name="connsiteX22" fmla="*/ 87903 w 419354"/>
                <a:gd name="connsiteY22" fmla="*/ 314516 h 435483"/>
                <a:gd name="connsiteX23" fmla="*/ 60484 w 419354"/>
                <a:gd name="connsiteY23" fmla="*/ 270161 h 435483"/>
                <a:gd name="connsiteX24" fmla="*/ 49193 w 419354"/>
                <a:gd name="connsiteY24" fmla="*/ 213709 h 435483"/>
                <a:gd name="connsiteX25" fmla="*/ 49193 w 419354"/>
                <a:gd name="connsiteY25" fmla="*/ 207258 h 435483"/>
                <a:gd name="connsiteX26" fmla="*/ 210483 w 419354"/>
                <a:gd name="connsiteY26" fmla="*/ 47581 h 435483"/>
                <a:gd name="connsiteX27" fmla="*/ 210483 w 419354"/>
                <a:gd name="connsiteY27" fmla="*/ 47581 h 435483"/>
                <a:gd name="connsiteX28" fmla="*/ 210483 w 419354"/>
                <a:gd name="connsiteY28" fmla="*/ 47581 h 435483"/>
                <a:gd name="connsiteX29" fmla="*/ 210483 w 419354"/>
                <a:gd name="connsiteY29" fmla="*/ 47581 h 435483"/>
                <a:gd name="connsiteX30" fmla="*/ 210483 w 419354"/>
                <a:gd name="connsiteY30" fmla="*/ 47581 h 435483"/>
                <a:gd name="connsiteX31" fmla="*/ 210483 w 419354"/>
                <a:gd name="connsiteY31" fmla="*/ 47581 h 435483"/>
                <a:gd name="connsiteX32" fmla="*/ 210483 w 419354"/>
                <a:gd name="connsiteY32" fmla="*/ 47581 h 435483"/>
                <a:gd name="connsiteX33" fmla="*/ 371773 w 419354"/>
                <a:gd name="connsiteY33" fmla="*/ 207258 h 435483"/>
                <a:gd name="connsiteX34" fmla="*/ 371773 w 419354"/>
                <a:gd name="connsiteY34" fmla="*/ 213709 h 43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9354" h="435483">
                  <a:moveTo>
                    <a:pt x="209677" y="0"/>
                  </a:moveTo>
                  <a:cubicBezTo>
                    <a:pt x="209677" y="0"/>
                    <a:pt x="209677" y="0"/>
                    <a:pt x="209677" y="0"/>
                  </a:cubicBezTo>
                  <a:cubicBezTo>
                    <a:pt x="209677" y="0"/>
                    <a:pt x="209677" y="0"/>
                    <a:pt x="209677" y="0"/>
                  </a:cubicBezTo>
                  <a:cubicBezTo>
                    <a:pt x="95161" y="806"/>
                    <a:pt x="2419" y="92742"/>
                    <a:pt x="0" y="207258"/>
                  </a:cubicBezTo>
                  <a:lnTo>
                    <a:pt x="0" y="214516"/>
                  </a:lnTo>
                  <a:cubicBezTo>
                    <a:pt x="806" y="239516"/>
                    <a:pt x="5645" y="263709"/>
                    <a:pt x="14516" y="287096"/>
                  </a:cubicBezTo>
                  <a:cubicBezTo>
                    <a:pt x="23387" y="308870"/>
                    <a:pt x="35484" y="329032"/>
                    <a:pt x="50806" y="346774"/>
                  </a:cubicBezTo>
                  <a:cubicBezTo>
                    <a:pt x="70161" y="367741"/>
                    <a:pt x="91129" y="408870"/>
                    <a:pt x="100000" y="426612"/>
                  </a:cubicBezTo>
                  <a:cubicBezTo>
                    <a:pt x="102419" y="432257"/>
                    <a:pt x="108064" y="435483"/>
                    <a:pt x="114516" y="435483"/>
                  </a:cubicBezTo>
                  <a:lnTo>
                    <a:pt x="304838" y="435483"/>
                  </a:lnTo>
                  <a:cubicBezTo>
                    <a:pt x="311290" y="435483"/>
                    <a:pt x="316935" y="432257"/>
                    <a:pt x="319354" y="426612"/>
                  </a:cubicBezTo>
                  <a:cubicBezTo>
                    <a:pt x="328225" y="408870"/>
                    <a:pt x="349193" y="367741"/>
                    <a:pt x="368548" y="346774"/>
                  </a:cubicBezTo>
                  <a:cubicBezTo>
                    <a:pt x="383870" y="329032"/>
                    <a:pt x="396773" y="308870"/>
                    <a:pt x="404838" y="287096"/>
                  </a:cubicBezTo>
                  <a:cubicBezTo>
                    <a:pt x="413709" y="263709"/>
                    <a:pt x="418548" y="239516"/>
                    <a:pt x="419354" y="214516"/>
                  </a:cubicBezTo>
                  <a:lnTo>
                    <a:pt x="419354" y="207258"/>
                  </a:lnTo>
                  <a:cubicBezTo>
                    <a:pt x="416935" y="92742"/>
                    <a:pt x="324193" y="806"/>
                    <a:pt x="209677" y="0"/>
                  </a:cubicBezTo>
                  <a:close/>
                  <a:moveTo>
                    <a:pt x="370967" y="213709"/>
                  </a:moveTo>
                  <a:cubicBezTo>
                    <a:pt x="370161" y="233064"/>
                    <a:pt x="366128" y="252419"/>
                    <a:pt x="359677" y="270161"/>
                  </a:cubicBezTo>
                  <a:cubicBezTo>
                    <a:pt x="353225" y="286290"/>
                    <a:pt x="344354" y="301612"/>
                    <a:pt x="332257" y="314516"/>
                  </a:cubicBezTo>
                  <a:cubicBezTo>
                    <a:pt x="313709" y="337096"/>
                    <a:pt x="297580" y="361290"/>
                    <a:pt x="285483" y="387096"/>
                  </a:cubicBezTo>
                  <a:lnTo>
                    <a:pt x="209677" y="387096"/>
                  </a:lnTo>
                  <a:lnTo>
                    <a:pt x="134677" y="387096"/>
                  </a:lnTo>
                  <a:cubicBezTo>
                    <a:pt x="121774" y="361290"/>
                    <a:pt x="105645" y="337096"/>
                    <a:pt x="87903" y="314516"/>
                  </a:cubicBezTo>
                  <a:cubicBezTo>
                    <a:pt x="76613" y="301612"/>
                    <a:pt x="66935" y="286290"/>
                    <a:pt x="60484" y="270161"/>
                  </a:cubicBezTo>
                  <a:cubicBezTo>
                    <a:pt x="53226" y="252419"/>
                    <a:pt x="50000" y="233064"/>
                    <a:pt x="49193" y="213709"/>
                  </a:cubicBezTo>
                  <a:lnTo>
                    <a:pt x="49193" y="207258"/>
                  </a:lnTo>
                  <a:cubicBezTo>
                    <a:pt x="50806" y="119355"/>
                    <a:pt x="122580" y="48387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10483" y="47581"/>
                    <a:pt x="210483" y="47581"/>
                    <a:pt x="210483" y="47581"/>
                  </a:cubicBezTo>
                  <a:cubicBezTo>
                    <a:pt x="210483" y="47581"/>
                    <a:pt x="210483" y="47581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98387" y="48387"/>
                    <a:pt x="370161" y="118548"/>
                    <a:pt x="371773" y="207258"/>
                  </a:cubicBezTo>
                  <a:lnTo>
                    <a:pt x="371773" y="213709"/>
                  </a:ln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478348AA-B514-4A00-ADEF-D05CD9166241}"/>
              </a:ext>
            </a:extLst>
          </p:cNvPr>
          <p:cNvGrpSpPr/>
          <p:nvPr/>
        </p:nvGrpSpPr>
        <p:grpSpPr>
          <a:xfrm>
            <a:off x="3971543" y="928372"/>
            <a:ext cx="4248914" cy="5001256"/>
            <a:chOff x="3971543" y="928372"/>
            <a:chExt cx="4248914" cy="500125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589FD84-43BA-4E15-B532-193679230B46}"/>
                </a:ext>
              </a:extLst>
            </p:cNvPr>
            <p:cNvGrpSpPr/>
            <p:nvPr/>
          </p:nvGrpSpPr>
          <p:grpSpPr>
            <a:xfrm>
              <a:off x="3971543" y="928372"/>
              <a:ext cx="4248914" cy="5001256"/>
              <a:chOff x="1244599" y="12712700"/>
              <a:chExt cx="3378201" cy="3976370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95AEC056-D252-4AF6-A675-E1E3AF7567D2}"/>
                  </a:ext>
                </a:extLst>
              </p:cNvPr>
              <p:cNvSpPr/>
              <p:nvPr/>
            </p:nvSpPr>
            <p:spPr>
              <a:xfrm>
                <a:off x="1244599" y="12712700"/>
                <a:ext cx="3378201" cy="39763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15" extrusionOk="0">
                    <a:moveTo>
                      <a:pt x="13155" y="554"/>
                    </a:moveTo>
                    <a:cubicBezTo>
                      <a:pt x="11709" y="-185"/>
                      <a:pt x="9891" y="-185"/>
                      <a:pt x="8445" y="554"/>
                    </a:cubicBezTo>
                    <a:lnTo>
                      <a:pt x="0" y="4870"/>
                    </a:lnTo>
                    <a:lnTo>
                      <a:pt x="934" y="10382"/>
                    </a:lnTo>
                    <a:lnTo>
                      <a:pt x="1592" y="14302"/>
                    </a:lnTo>
                    <a:cubicBezTo>
                      <a:pt x="1673" y="14869"/>
                      <a:pt x="1868" y="15403"/>
                      <a:pt x="2160" y="15895"/>
                    </a:cubicBezTo>
                    <a:cubicBezTo>
                      <a:pt x="2590" y="16620"/>
                      <a:pt x="3224" y="17236"/>
                      <a:pt x="4020" y="17680"/>
                    </a:cubicBezTo>
                    <a:lnTo>
                      <a:pt x="10800" y="21415"/>
                    </a:lnTo>
                    <a:lnTo>
                      <a:pt x="17580" y="17680"/>
                    </a:lnTo>
                    <a:cubicBezTo>
                      <a:pt x="18376" y="17243"/>
                      <a:pt x="19010" y="16620"/>
                      <a:pt x="19440" y="15895"/>
                    </a:cubicBezTo>
                    <a:cubicBezTo>
                      <a:pt x="19732" y="15403"/>
                      <a:pt x="19927" y="14869"/>
                      <a:pt x="20008" y="14302"/>
                    </a:cubicBezTo>
                    <a:lnTo>
                      <a:pt x="20666" y="10382"/>
                    </a:lnTo>
                    <a:lnTo>
                      <a:pt x="21600" y="4870"/>
                    </a:lnTo>
                    <a:lnTo>
                      <a:pt x="13155" y="554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  <a:effectLst>
                <a:outerShdw blurRad="1651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000" b="1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2A4AF0E9-8862-44D4-BAD6-7A25BE59A804}"/>
                  </a:ext>
                </a:extLst>
              </p:cNvPr>
              <p:cNvSpPr/>
              <p:nvPr/>
            </p:nvSpPr>
            <p:spPr>
              <a:xfrm>
                <a:off x="1790700" y="15582899"/>
                <a:ext cx="2286000" cy="864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28" y="6978"/>
                    </a:moveTo>
                    <a:lnTo>
                      <a:pt x="10800" y="21600"/>
                    </a:lnTo>
                    <a:lnTo>
                      <a:pt x="19272" y="6978"/>
                    </a:lnTo>
                    <a:cubicBezTo>
                      <a:pt x="20268" y="5265"/>
                      <a:pt x="21060" y="2823"/>
                      <a:pt x="21600" y="0"/>
                    </a:cubicBezTo>
                    <a:lnTo>
                      <a:pt x="0" y="0"/>
                    </a:lnTo>
                    <a:cubicBezTo>
                      <a:pt x="540" y="2855"/>
                      <a:pt x="1332" y="5265"/>
                      <a:pt x="2328" y="697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000" b="1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4482EE72-FBB6-4445-B9DF-89D43C6743E9}"/>
                  </a:ext>
                </a:extLst>
              </p:cNvPr>
              <p:cNvSpPr/>
              <p:nvPr/>
            </p:nvSpPr>
            <p:spPr>
              <a:xfrm>
                <a:off x="1498600" y="12966699"/>
                <a:ext cx="2856231" cy="7645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805" extrusionOk="0">
                    <a:moveTo>
                      <a:pt x="8442" y="2385"/>
                    </a:moveTo>
                    <a:lnTo>
                      <a:pt x="0" y="20805"/>
                    </a:lnTo>
                    <a:lnTo>
                      <a:pt x="21600" y="20805"/>
                    </a:lnTo>
                    <a:lnTo>
                      <a:pt x="13158" y="2385"/>
                    </a:lnTo>
                    <a:cubicBezTo>
                      <a:pt x="11708" y="-795"/>
                      <a:pt x="9892" y="-795"/>
                      <a:pt x="8442" y="238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000" b="1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CDAC98F4-CC58-4943-9D07-111030C93C07}"/>
                  </a:ext>
                </a:extLst>
              </p:cNvPr>
              <p:cNvSpPr/>
              <p:nvPr/>
            </p:nvSpPr>
            <p:spPr>
              <a:xfrm>
                <a:off x="1498600" y="13771457"/>
                <a:ext cx="2856231" cy="864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932" y="21600"/>
                    </a:lnTo>
                    <a:lnTo>
                      <a:pt x="20668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r">
                  <a:defRPr sz="3000">
                    <a:solidFill>
                      <a:srgbClr val="FFFFFF"/>
                    </a:solidFill>
                  </a:defRPr>
                </a:pPr>
                <a:endParaRPr sz="2000" b="1" dirty="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D72D72BC-F015-4566-A053-81D88801EE10}"/>
                  </a:ext>
                </a:extLst>
              </p:cNvPr>
              <p:cNvSpPr/>
              <p:nvPr/>
            </p:nvSpPr>
            <p:spPr>
              <a:xfrm>
                <a:off x="1625599" y="14676543"/>
                <a:ext cx="2609851" cy="866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725" y="15361"/>
                    </a:lnTo>
                    <a:cubicBezTo>
                      <a:pt x="809" y="17578"/>
                      <a:pt x="1030" y="19668"/>
                      <a:pt x="1345" y="21600"/>
                    </a:cubicBezTo>
                    <a:lnTo>
                      <a:pt x="20255" y="21600"/>
                    </a:lnTo>
                    <a:cubicBezTo>
                      <a:pt x="20570" y="19668"/>
                      <a:pt x="20791" y="17578"/>
                      <a:pt x="20875" y="15361"/>
                    </a:cubicBez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000" b="1" dirty="0"/>
              </a:p>
            </p:txBody>
          </p:sp>
        </p:grp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F32F6CB2-BFEE-4B64-B267-83B94E5DDF63}"/>
                </a:ext>
              </a:extLst>
            </p:cNvPr>
            <p:cNvSpPr/>
            <p:nvPr/>
          </p:nvSpPr>
          <p:spPr>
            <a:xfrm>
              <a:off x="4291011" y="1248195"/>
              <a:ext cx="1790953" cy="961241"/>
            </a:xfrm>
            <a:custGeom>
              <a:avLst/>
              <a:gdLst>
                <a:gd name="connsiteX0" fmla="*/ 1790953 w 1790953"/>
                <a:gd name="connsiteY0" fmla="*/ 0 h 961241"/>
                <a:gd name="connsiteX1" fmla="*/ 1790953 w 1790953"/>
                <a:gd name="connsiteY1" fmla="*/ 961241 h 961241"/>
                <a:gd name="connsiteX2" fmla="*/ 0 w 1790953"/>
                <a:gd name="connsiteY2" fmla="*/ 961241 h 961241"/>
                <a:gd name="connsiteX3" fmla="*/ 1404033 w 1790953"/>
                <a:gd name="connsiteY3" fmla="*/ 109877 h 961241"/>
                <a:gd name="connsiteX4" fmla="*/ 1694595 w 1790953"/>
                <a:gd name="connsiteY4" fmla="*/ 6533 h 961241"/>
                <a:gd name="connsiteX5" fmla="*/ 1790953 w 1790953"/>
                <a:gd name="connsiteY5" fmla="*/ 0 h 96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0953" h="961241">
                  <a:moveTo>
                    <a:pt x="1790953" y="0"/>
                  </a:moveTo>
                  <a:lnTo>
                    <a:pt x="1790953" y="961241"/>
                  </a:lnTo>
                  <a:lnTo>
                    <a:pt x="0" y="961241"/>
                  </a:lnTo>
                  <a:lnTo>
                    <a:pt x="1404033" y="109877"/>
                  </a:lnTo>
                  <a:cubicBezTo>
                    <a:pt x="1494467" y="54760"/>
                    <a:pt x="1593461" y="20312"/>
                    <a:pt x="1694595" y="6533"/>
                  </a:cubicBezTo>
                  <a:lnTo>
                    <a:pt x="1790953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69AE220A-6CE0-4D6E-85F5-25C3603D7CA9}"/>
                </a:ext>
              </a:extLst>
            </p:cNvPr>
            <p:cNvSpPr/>
            <p:nvPr/>
          </p:nvSpPr>
          <p:spPr>
            <a:xfrm>
              <a:off x="4291011" y="2260017"/>
              <a:ext cx="1790953" cy="1087786"/>
            </a:xfrm>
            <a:custGeom>
              <a:avLst/>
              <a:gdLst>
                <a:gd name="connsiteX0" fmla="*/ 0 w 1790953"/>
                <a:gd name="connsiteY0" fmla="*/ 0 h 1087786"/>
                <a:gd name="connsiteX1" fmla="*/ 1790953 w 1790953"/>
                <a:gd name="connsiteY1" fmla="*/ 0 h 1087786"/>
                <a:gd name="connsiteX2" fmla="*/ 1790953 w 1790953"/>
                <a:gd name="connsiteY2" fmla="*/ 1087786 h 1087786"/>
                <a:gd name="connsiteX3" fmla="*/ 155006 w 1790953"/>
                <a:gd name="connsiteY3" fmla="*/ 1087786 h 1087786"/>
                <a:gd name="connsiteX4" fmla="*/ 0 w 1790953"/>
                <a:gd name="connsiteY4" fmla="*/ 0 h 108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0953" h="1087786">
                  <a:moveTo>
                    <a:pt x="0" y="0"/>
                  </a:moveTo>
                  <a:lnTo>
                    <a:pt x="1790953" y="0"/>
                  </a:lnTo>
                  <a:lnTo>
                    <a:pt x="1790953" y="1087786"/>
                  </a:lnTo>
                  <a:lnTo>
                    <a:pt x="155006" y="10877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5F9BED7-DE77-440E-A46B-E6086783E921}"/>
                </a:ext>
              </a:extLst>
            </p:cNvPr>
            <p:cNvSpPr/>
            <p:nvPr/>
          </p:nvSpPr>
          <p:spPr>
            <a:xfrm>
              <a:off x="4450744" y="3398384"/>
              <a:ext cx="1631220" cy="1089384"/>
            </a:xfrm>
            <a:custGeom>
              <a:avLst/>
              <a:gdLst>
                <a:gd name="connsiteX0" fmla="*/ 0 w 1631220"/>
                <a:gd name="connsiteY0" fmla="*/ 0 h 1089384"/>
                <a:gd name="connsiteX1" fmla="*/ 1631220 w 1631220"/>
                <a:gd name="connsiteY1" fmla="*/ 0 h 1089384"/>
                <a:gd name="connsiteX2" fmla="*/ 1631220 w 1631220"/>
                <a:gd name="connsiteY2" fmla="*/ 1089384 h 1089384"/>
                <a:gd name="connsiteX3" fmla="*/ 204398 w 1631220"/>
                <a:gd name="connsiteY3" fmla="*/ 1089384 h 1089384"/>
                <a:gd name="connsiteX4" fmla="*/ 110178 w 1631220"/>
                <a:gd name="connsiteY4" fmla="*/ 774724 h 1089384"/>
                <a:gd name="connsiteX5" fmla="*/ 0 w 1631220"/>
                <a:gd name="connsiteY5" fmla="*/ 0 h 108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1220" h="1089384">
                  <a:moveTo>
                    <a:pt x="0" y="0"/>
                  </a:moveTo>
                  <a:lnTo>
                    <a:pt x="1631220" y="0"/>
                  </a:lnTo>
                  <a:lnTo>
                    <a:pt x="1631220" y="1089384"/>
                  </a:lnTo>
                  <a:lnTo>
                    <a:pt x="204398" y="1089384"/>
                  </a:lnTo>
                  <a:cubicBezTo>
                    <a:pt x="156528" y="991945"/>
                    <a:pt x="122943" y="886537"/>
                    <a:pt x="110178" y="7747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3A98610E-D105-496B-85EE-2D99D51F5734}"/>
                </a:ext>
              </a:extLst>
            </p:cNvPr>
            <p:cNvSpPr/>
            <p:nvPr/>
          </p:nvSpPr>
          <p:spPr>
            <a:xfrm>
              <a:off x="4658399" y="4538348"/>
              <a:ext cx="1423565" cy="1078620"/>
            </a:xfrm>
            <a:custGeom>
              <a:avLst/>
              <a:gdLst>
                <a:gd name="connsiteX0" fmla="*/ 0 w 1423565"/>
                <a:gd name="connsiteY0" fmla="*/ 0 h 1078620"/>
                <a:gd name="connsiteX1" fmla="*/ 1423565 w 1423565"/>
                <a:gd name="connsiteY1" fmla="*/ 0 h 1078620"/>
                <a:gd name="connsiteX2" fmla="*/ 1423565 w 1423565"/>
                <a:gd name="connsiteY2" fmla="*/ 1078620 h 1078620"/>
                <a:gd name="connsiteX3" fmla="*/ 309883 w 1423565"/>
                <a:gd name="connsiteY3" fmla="*/ 351416 h 1078620"/>
                <a:gd name="connsiteX4" fmla="*/ 0 w 1423565"/>
                <a:gd name="connsiteY4" fmla="*/ 0 h 107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565" h="1078620">
                  <a:moveTo>
                    <a:pt x="0" y="0"/>
                  </a:moveTo>
                  <a:lnTo>
                    <a:pt x="1423565" y="0"/>
                  </a:lnTo>
                  <a:lnTo>
                    <a:pt x="1423565" y="1078620"/>
                  </a:lnTo>
                  <a:lnTo>
                    <a:pt x="309883" y="351416"/>
                  </a:lnTo>
                  <a:cubicBezTo>
                    <a:pt x="177304" y="265148"/>
                    <a:pt x="71880" y="143779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Shield with 4 Parts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CCA8BC2-F2A1-47F3-8F34-CBC5B379213C}"/>
              </a:ext>
            </a:extLst>
          </p:cNvPr>
          <p:cNvGrpSpPr/>
          <p:nvPr/>
        </p:nvGrpSpPr>
        <p:grpSpPr>
          <a:xfrm>
            <a:off x="8699658" y="1794462"/>
            <a:ext cx="2474051" cy="1474819"/>
            <a:chOff x="8921977" y="1466725"/>
            <a:chExt cx="2926080" cy="147481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000712D-8E7D-4DC2-BD5D-48CDC37AD69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9BE8159-A3A4-420C-BB57-12F1E9DF58D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2AC073-722E-421E-B357-5942985C21B4}"/>
              </a:ext>
            </a:extLst>
          </p:cNvPr>
          <p:cNvGrpSpPr/>
          <p:nvPr/>
        </p:nvGrpSpPr>
        <p:grpSpPr>
          <a:xfrm>
            <a:off x="8699658" y="3518477"/>
            <a:ext cx="2474051" cy="1474819"/>
            <a:chOff x="8921977" y="1466725"/>
            <a:chExt cx="2926080" cy="147481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71305DC-0B79-482A-BAC7-64AA5E20344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1B139E7-D15A-49E9-9BE2-4F9CA8E5140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F57DEDC-CC49-4E17-AFEC-887164C21D1A}"/>
              </a:ext>
            </a:extLst>
          </p:cNvPr>
          <p:cNvGrpSpPr/>
          <p:nvPr/>
        </p:nvGrpSpPr>
        <p:grpSpPr>
          <a:xfrm>
            <a:off x="1010305" y="1794462"/>
            <a:ext cx="2474051" cy="1474819"/>
            <a:chOff x="8921977" y="1466725"/>
            <a:chExt cx="2926080" cy="147481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1B01F75-3C07-4D2C-82ED-8CD69D89DFA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B81AB59-BD5D-4005-A05B-9A2961B6C34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75371E-728D-446D-92C1-D839CA4D5C6C}"/>
              </a:ext>
            </a:extLst>
          </p:cNvPr>
          <p:cNvGrpSpPr/>
          <p:nvPr/>
        </p:nvGrpSpPr>
        <p:grpSpPr>
          <a:xfrm>
            <a:off x="1010305" y="3518477"/>
            <a:ext cx="2474051" cy="1474819"/>
            <a:chOff x="8921977" y="1466725"/>
            <a:chExt cx="2926080" cy="147481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373A0B7-FB1B-4E95-A03C-784341487F6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2A8A134-FCD1-4FF8-89A9-72986F929F6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3" name="Graphic 20" descr="Trophy">
            <a:extLst>
              <a:ext uri="{FF2B5EF4-FFF2-40B4-BE49-F238E27FC236}">
                <a16:creationId xmlns:a16="http://schemas.microsoft.com/office/drawing/2014/main" id="{36C7B966-951E-4FA2-B098-1D564190C444}"/>
              </a:ext>
            </a:extLst>
          </p:cNvPr>
          <p:cNvSpPr/>
          <p:nvPr/>
        </p:nvSpPr>
        <p:spPr>
          <a:xfrm>
            <a:off x="10656658" y="1842516"/>
            <a:ext cx="325531" cy="366920"/>
          </a:xfrm>
          <a:custGeom>
            <a:avLst/>
            <a:gdLst>
              <a:gd name="connsiteX0" fmla="*/ 494475 w 577850"/>
              <a:gd name="connsiteY0" fmla="*/ 313690 h 651319"/>
              <a:gd name="connsiteX1" fmla="*/ 378905 w 577850"/>
              <a:gd name="connsiteY1" fmla="*/ 368999 h 651319"/>
              <a:gd name="connsiteX2" fmla="*/ 428435 w 577850"/>
              <a:gd name="connsiteY2" fmla="*/ 318643 h 651319"/>
              <a:gd name="connsiteX3" fmla="*/ 447421 w 577850"/>
              <a:gd name="connsiteY3" fmla="*/ 293878 h 651319"/>
              <a:gd name="connsiteX4" fmla="*/ 469710 w 577850"/>
              <a:gd name="connsiteY4" fmla="*/ 215455 h 651319"/>
              <a:gd name="connsiteX5" fmla="*/ 469710 w 577850"/>
              <a:gd name="connsiteY5" fmla="*/ 108141 h 651319"/>
              <a:gd name="connsiteX6" fmla="*/ 527495 w 577850"/>
              <a:gd name="connsiteY6" fmla="*/ 108141 h 651319"/>
              <a:gd name="connsiteX7" fmla="*/ 527495 w 577850"/>
              <a:gd name="connsiteY7" fmla="*/ 233617 h 651319"/>
              <a:gd name="connsiteX8" fmla="*/ 494475 w 577850"/>
              <a:gd name="connsiteY8" fmla="*/ 313690 h 651319"/>
              <a:gd name="connsiteX9" fmla="*/ 84201 w 577850"/>
              <a:gd name="connsiteY9" fmla="*/ 313690 h 651319"/>
              <a:gd name="connsiteX10" fmla="*/ 49530 w 577850"/>
              <a:gd name="connsiteY10" fmla="*/ 233617 h 651319"/>
              <a:gd name="connsiteX11" fmla="*/ 49530 w 577850"/>
              <a:gd name="connsiteY11" fmla="*/ 107315 h 651319"/>
              <a:gd name="connsiteX12" fmla="*/ 107315 w 577850"/>
              <a:gd name="connsiteY12" fmla="*/ 107315 h 651319"/>
              <a:gd name="connsiteX13" fmla="*/ 107315 w 577850"/>
              <a:gd name="connsiteY13" fmla="*/ 214630 h 651319"/>
              <a:gd name="connsiteX14" fmla="*/ 129604 w 577850"/>
              <a:gd name="connsiteY14" fmla="*/ 293053 h 651319"/>
              <a:gd name="connsiteX15" fmla="*/ 148590 w 577850"/>
              <a:gd name="connsiteY15" fmla="*/ 317818 h 651319"/>
              <a:gd name="connsiteX16" fmla="*/ 198120 w 577850"/>
              <a:gd name="connsiteY16" fmla="*/ 368173 h 651319"/>
              <a:gd name="connsiteX17" fmla="*/ 84201 w 577850"/>
              <a:gd name="connsiteY17" fmla="*/ 313690 h 651319"/>
              <a:gd name="connsiteX18" fmla="*/ 577850 w 577850"/>
              <a:gd name="connsiteY18" fmla="*/ 231140 h 651319"/>
              <a:gd name="connsiteX19" fmla="*/ 577850 w 577850"/>
              <a:gd name="connsiteY19" fmla="*/ 57785 h 651319"/>
              <a:gd name="connsiteX20" fmla="*/ 470535 w 577850"/>
              <a:gd name="connsiteY20" fmla="*/ 57785 h 651319"/>
              <a:gd name="connsiteX21" fmla="*/ 470535 w 577850"/>
              <a:gd name="connsiteY21" fmla="*/ 0 h 651319"/>
              <a:gd name="connsiteX22" fmla="*/ 288925 w 577850"/>
              <a:gd name="connsiteY22" fmla="*/ 0 h 651319"/>
              <a:gd name="connsiteX23" fmla="*/ 107315 w 577850"/>
              <a:gd name="connsiteY23" fmla="*/ 0 h 651319"/>
              <a:gd name="connsiteX24" fmla="*/ 107315 w 577850"/>
              <a:gd name="connsiteY24" fmla="*/ 57785 h 651319"/>
              <a:gd name="connsiteX25" fmla="*/ 0 w 577850"/>
              <a:gd name="connsiteY25" fmla="*/ 57785 h 651319"/>
              <a:gd name="connsiteX26" fmla="*/ 0 w 577850"/>
              <a:gd name="connsiteY26" fmla="*/ 230315 h 651319"/>
              <a:gd name="connsiteX27" fmla="*/ 47054 w 577850"/>
              <a:gd name="connsiteY27" fmla="*/ 345885 h 651319"/>
              <a:gd name="connsiteX28" fmla="*/ 244348 w 577850"/>
              <a:gd name="connsiteY28" fmla="*/ 420180 h 651319"/>
              <a:gd name="connsiteX29" fmla="*/ 255905 w 577850"/>
              <a:gd name="connsiteY29" fmla="*/ 461455 h 651319"/>
              <a:gd name="connsiteX30" fmla="*/ 255905 w 577850"/>
              <a:gd name="connsiteY30" fmla="*/ 568770 h 651319"/>
              <a:gd name="connsiteX31" fmla="*/ 214630 w 577850"/>
              <a:gd name="connsiteY31" fmla="*/ 568770 h 651319"/>
              <a:gd name="connsiteX32" fmla="*/ 181610 w 577850"/>
              <a:gd name="connsiteY32" fmla="*/ 601790 h 651319"/>
              <a:gd name="connsiteX33" fmla="*/ 140335 w 577850"/>
              <a:gd name="connsiteY33" fmla="*/ 601790 h 651319"/>
              <a:gd name="connsiteX34" fmla="*/ 107315 w 577850"/>
              <a:gd name="connsiteY34" fmla="*/ 634810 h 651319"/>
              <a:gd name="connsiteX35" fmla="*/ 107315 w 577850"/>
              <a:gd name="connsiteY35" fmla="*/ 651320 h 651319"/>
              <a:gd name="connsiteX36" fmla="*/ 470535 w 577850"/>
              <a:gd name="connsiteY36" fmla="*/ 651320 h 651319"/>
              <a:gd name="connsiteX37" fmla="*/ 470535 w 577850"/>
              <a:gd name="connsiteY37" fmla="*/ 634810 h 651319"/>
              <a:gd name="connsiteX38" fmla="*/ 437515 w 577850"/>
              <a:gd name="connsiteY38" fmla="*/ 601790 h 651319"/>
              <a:gd name="connsiteX39" fmla="*/ 396240 w 577850"/>
              <a:gd name="connsiteY39" fmla="*/ 601790 h 651319"/>
              <a:gd name="connsiteX40" fmla="*/ 363220 w 577850"/>
              <a:gd name="connsiteY40" fmla="*/ 568770 h 651319"/>
              <a:gd name="connsiteX41" fmla="*/ 321945 w 577850"/>
              <a:gd name="connsiteY41" fmla="*/ 568770 h 651319"/>
              <a:gd name="connsiteX42" fmla="*/ 321945 w 577850"/>
              <a:gd name="connsiteY42" fmla="*/ 462280 h 651319"/>
              <a:gd name="connsiteX43" fmla="*/ 333502 w 577850"/>
              <a:gd name="connsiteY43" fmla="*/ 421005 h 651319"/>
              <a:gd name="connsiteX44" fmla="*/ 530797 w 577850"/>
              <a:gd name="connsiteY44" fmla="*/ 346710 h 651319"/>
              <a:gd name="connsiteX45" fmla="*/ 577850 w 577850"/>
              <a:gd name="connsiteY45" fmla="*/ 231140 h 65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77850" h="651319">
                <a:moveTo>
                  <a:pt x="494475" y="313690"/>
                </a:moveTo>
                <a:cubicBezTo>
                  <a:pt x="465582" y="343408"/>
                  <a:pt x="438341" y="362395"/>
                  <a:pt x="378905" y="368999"/>
                </a:cubicBezTo>
                <a:cubicBezTo>
                  <a:pt x="394589" y="353314"/>
                  <a:pt x="412750" y="337630"/>
                  <a:pt x="428435" y="318643"/>
                </a:cubicBezTo>
                <a:cubicBezTo>
                  <a:pt x="435038" y="311214"/>
                  <a:pt x="447421" y="294704"/>
                  <a:pt x="447421" y="293878"/>
                </a:cubicBezTo>
                <a:cubicBezTo>
                  <a:pt x="461455" y="270764"/>
                  <a:pt x="469710" y="244348"/>
                  <a:pt x="469710" y="215455"/>
                </a:cubicBezTo>
                <a:lnTo>
                  <a:pt x="469710" y="108141"/>
                </a:lnTo>
                <a:lnTo>
                  <a:pt x="527495" y="108141"/>
                </a:lnTo>
                <a:lnTo>
                  <a:pt x="527495" y="233617"/>
                </a:lnTo>
                <a:cubicBezTo>
                  <a:pt x="528320" y="235268"/>
                  <a:pt x="529971" y="276543"/>
                  <a:pt x="494475" y="313690"/>
                </a:cubicBezTo>
                <a:close/>
                <a:moveTo>
                  <a:pt x="84201" y="313690"/>
                </a:moveTo>
                <a:cubicBezTo>
                  <a:pt x="47879" y="276543"/>
                  <a:pt x="49530" y="235268"/>
                  <a:pt x="49530" y="233617"/>
                </a:cubicBezTo>
                <a:lnTo>
                  <a:pt x="49530" y="107315"/>
                </a:lnTo>
                <a:lnTo>
                  <a:pt x="107315" y="107315"/>
                </a:lnTo>
                <a:lnTo>
                  <a:pt x="107315" y="214630"/>
                </a:lnTo>
                <a:cubicBezTo>
                  <a:pt x="107315" y="243523"/>
                  <a:pt x="115570" y="269939"/>
                  <a:pt x="129604" y="293053"/>
                </a:cubicBezTo>
                <a:cubicBezTo>
                  <a:pt x="129604" y="293878"/>
                  <a:pt x="141986" y="311214"/>
                  <a:pt x="148590" y="317818"/>
                </a:cubicBezTo>
                <a:cubicBezTo>
                  <a:pt x="165100" y="336804"/>
                  <a:pt x="182435" y="352489"/>
                  <a:pt x="198120" y="368173"/>
                </a:cubicBezTo>
                <a:cubicBezTo>
                  <a:pt x="140335" y="361569"/>
                  <a:pt x="112268" y="342583"/>
                  <a:pt x="84201" y="313690"/>
                </a:cubicBezTo>
                <a:close/>
                <a:moveTo>
                  <a:pt x="577850" y="231140"/>
                </a:moveTo>
                <a:lnTo>
                  <a:pt x="577850" y="57785"/>
                </a:lnTo>
                <a:lnTo>
                  <a:pt x="470535" y="57785"/>
                </a:lnTo>
                <a:lnTo>
                  <a:pt x="470535" y="0"/>
                </a:lnTo>
                <a:lnTo>
                  <a:pt x="288925" y="0"/>
                </a:lnTo>
                <a:lnTo>
                  <a:pt x="107315" y="0"/>
                </a:lnTo>
                <a:lnTo>
                  <a:pt x="107315" y="57785"/>
                </a:lnTo>
                <a:lnTo>
                  <a:pt x="0" y="57785"/>
                </a:lnTo>
                <a:lnTo>
                  <a:pt x="0" y="230315"/>
                </a:lnTo>
                <a:cubicBezTo>
                  <a:pt x="0" y="238570"/>
                  <a:pt x="0" y="295529"/>
                  <a:pt x="47054" y="345885"/>
                </a:cubicBezTo>
                <a:cubicBezTo>
                  <a:pt x="92456" y="393764"/>
                  <a:pt x="147765" y="418529"/>
                  <a:pt x="244348" y="420180"/>
                </a:cubicBezTo>
                <a:cubicBezTo>
                  <a:pt x="251778" y="432562"/>
                  <a:pt x="255905" y="446596"/>
                  <a:pt x="255905" y="461455"/>
                </a:cubicBezTo>
                <a:lnTo>
                  <a:pt x="255905" y="568770"/>
                </a:lnTo>
                <a:lnTo>
                  <a:pt x="214630" y="568770"/>
                </a:lnTo>
                <a:cubicBezTo>
                  <a:pt x="196469" y="568770"/>
                  <a:pt x="181610" y="583629"/>
                  <a:pt x="181610" y="601790"/>
                </a:cubicBezTo>
                <a:lnTo>
                  <a:pt x="140335" y="601790"/>
                </a:lnTo>
                <a:cubicBezTo>
                  <a:pt x="122174" y="601790"/>
                  <a:pt x="107315" y="616649"/>
                  <a:pt x="107315" y="634810"/>
                </a:cubicBezTo>
                <a:lnTo>
                  <a:pt x="107315" y="651320"/>
                </a:lnTo>
                <a:lnTo>
                  <a:pt x="470535" y="651320"/>
                </a:lnTo>
                <a:lnTo>
                  <a:pt x="470535" y="634810"/>
                </a:lnTo>
                <a:cubicBezTo>
                  <a:pt x="470535" y="616649"/>
                  <a:pt x="455676" y="601790"/>
                  <a:pt x="437515" y="601790"/>
                </a:cubicBezTo>
                <a:lnTo>
                  <a:pt x="396240" y="601790"/>
                </a:lnTo>
                <a:cubicBezTo>
                  <a:pt x="396240" y="583629"/>
                  <a:pt x="381381" y="568770"/>
                  <a:pt x="363220" y="568770"/>
                </a:cubicBezTo>
                <a:lnTo>
                  <a:pt x="321945" y="568770"/>
                </a:lnTo>
                <a:lnTo>
                  <a:pt x="321945" y="462280"/>
                </a:lnTo>
                <a:cubicBezTo>
                  <a:pt x="321945" y="447421"/>
                  <a:pt x="326073" y="433388"/>
                  <a:pt x="333502" y="421005"/>
                </a:cubicBezTo>
                <a:cubicBezTo>
                  <a:pt x="430086" y="419354"/>
                  <a:pt x="485394" y="393764"/>
                  <a:pt x="530797" y="346710"/>
                </a:cubicBezTo>
                <a:cubicBezTo>
                  <a:pt x="577850" y="297180"/>
                  <a:pt x="577850" y="239395"/>
                  <a:pt x="577850" y="231140"/>
                </a:cubicBezTo>
                <a:close/>
              </a:path>
            </a:pathLst>
          </a:custGeom>
          <a:solidFill>
            <a:schemeClr val="accent5"/>
          </a:solidFill>
          <a:ln w="82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4" name="Graphic 21" descr="Handshake">
            <a:extLst>
              <a:ext uri="{FF2B5EF4-FFF2-40B4-BE49-F238E27FC236}">
                <a16:creationId xmlns:a16="http://schemas.microsoft.com/office/drawing/2014/main" id="{DEB495EC-5A20-4DBC-B0B0-B5BD1AC3C87B}"/>
              </a:ext>
            </a:extLst>
          </p:cNvPr>
          <p:cNvGrpSpPr/>
          <p:nvPr/>
        </p:nvGrpSpPr>
        <p:grpSpPr>
          <a:xfrm>
            <a:off x="1018291" y="1768555"/>
            <a:ext cx="565924" cy="565924"/>
            <a:chOff x="5490166" y="2262824"/>
            <a:chExt cx="1194098" cy="1194098"/>
          </a:xfrm>
          <a:solidFill>
            <a:schemeClr val="accent3"/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CA4E6A4-29E4-4D17-98FD-0C4889AF76D1}"/>
                </a:ext>
              </a:extLst>
            </p:cNvPr>
            <p:cNvSpPr/>
            <p:nvPr/>
          </p:nvSpPr>
          <p:spPr>
            <a:xfrm>
              <a:off x="6021687" y="3058042"/>
              <a:ext cx="97471" cy="105330"/>
            </a:xfrm>
            <a:custGeom>
              <a:avLst/>
              <a:gdLst>
                <a:gd name="connsiteX0" fmla="*/ 26968 w 97471"/>
                <a:gd name="connsiteY0" fmla="*/ 105331 h 105330"/>
                <a:gd name="connsiteX1" fmla="*/ 8310 w 97471"/>
                <a:gd name="connsiteY1" fmla="*/ 99112 h 105330"/>
                <a:gd name="connsiteX2" fmla="*/ 5823 w 97471"/>
                <a:gd name="connsiteY2" fmla="*/ 64284 h 105330"/>
                <a:gd name="connsiteX3" fmla="*/ 54333 w 97471"/>
                <a:gd name="connsiteY3" fmla="*/ 8310 h 105330"/>
                <a:gd name="connsiteX4" fmla="*/ 89161 w 97471"/>
                <a:gd name="connsiteY4" fmla="*/ 5823 h 105330"/>
                <a:gd name="connsiteX5" fmla="*/ 91648 w 97471"/>
                <a:gd name="connsiteY5" fmla="*/ 40650 h 105330"/>
                <a:gd name="connsiteX6" fmla="*/ 43138 w 97471"/>
                <a:gd name="connsiteY6" fmla="*/ 96624 h 105330"/>
                <a:gd name="connsiteX7" fmla="*/ 26968 w 97471"/>
                <a:gd name="connsiteY7" fmla="*/ 105331 h 10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471" h="105330">
                  <a:moveTo>
                    <a:pt x="26968" y="105331"/>
                  </a:moveTo>
                  <a:cubicBezTo>
                    <a:pt x="20749" y="105331"/>
                    <a:pt x="13286" y="104087"/>
                    <a:pt x="8310" y="99112"/>
                  </a:cubicBezTo>
                  <a:cubicBezTo>
                    <a:pt x="-1641" y="90405"/>
                    <a:pt x="-2884" y="74235"/>
                    <a:pt x="5823" y="64284"/>
                  </a:cubicBezTo>
                  <a:lnTo>
                    <a:pt x="54333" y="8310"/>
                  </a:lnTo>
                  <a:cubicBezTo>
                    <a:pt x="63040" y="-1640"/>
                    <a:pt x="79210" y="-2884"/>
                    <a:pt x="89161" y="5823"/>
                  </a:cubicBezTo>
                  <a:cubicBezTo>
                    <a:pt x="99112" y="14530"/>
                    <a:pt x="100355" y="30700"/>
                    <a:pt x="91648" y="40650"/>
                  </a:cubicBezTo>
                  <a:lnTo>
                    <a:pt x="43138" y="96624"/>
                  </a:lnTo>
                  <a:cubicBezTo>
                    <a:pt x="39407" y="101599"/>
                    <a:pt x="33187" y="104087"/>
                    <a:pt x="26968" y="105331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7E22A37-B515-4A04-9F5A-B572AE63BCBE}"/>
                </a:ext>
              </a:extLst>
            </p:cNvPr>
            <p:cNvSpPr/>
            <p:nvPr/>
          </p:nvSpPr>
          <p:spPr>
            <a:xfrm>
              <a:off x="5938985" y="3007680"/>
              <a:ext cx="118587" cy="127394"/>
            </a:xfrm>
            <a:custGeom>
              <a:avLst/>
              <a:gdLst>
                <a:gd name="connsiteX0" fmla="*/ 33795 w 118587"/>
                <a:gd name="connsiteY0" fmla="*/ 127084 h 127394"/>
                <a:gd name="connsiteX1" fmla="*/ 10161 w 118587"/>
                <a:gd name="connsiteY1" fmla="*/ 119620 h 127394"/>
                <a:gd name="connsiteX2" fmla="*/ 7674 w 118587"/>
                <a:gd name="connsiteY2" fmla="*/ 76086 h 127394"/>
                <a:gd name="connsiteX3" fmla="*/ 64891 w 118587"/>
                <a:gd name="connsiteY3" fmla="*/ 10161 h 127394"/>
                <a:gd name="connsiteX4" fmla="*/ 108426 w 118587"/>
                <a:gd name="connsiteY4" fmla="*/ 7674 h 127394"/>
                <a:gd name="connsiteX5" fmla="*/ 110913 w 118587"/>
                <a:gd name="connsiteY5" fmla="*/ 51209 h 127394"/>
                <a:gd name="connsiteX6" fmla="*/ 53696 w 118587"/>
                <a:gd name="connsiteY6" fmla="*/ 117133 h 127394"/>
                <a:gd name="connsiteX7" fmla="*/ 33795 w 118587"/>
                <a:gd name="connsiteY7" fmla="*/ 127084 h 12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587" h="127394">
                  <a:moveTo>
                    <a:pt x="33795" y="127084"/>
                  </a:moveTo>
                  <a:cubicBezTo>
                    <a:pt x="25088" y="128327"/>
                    <a:pt x="17625" y="125840"/>
                    <a:pt x="10161" y="119620"/>
                  </a:cubicBezTo>
                  <a:cubicBezTo>
                    <a:pt x="-2277" y="108426"/>
                    <a:pt x="-3521" y="88524"/>
                    <a:pt x="7674" y="76086"/>
                  </a:cubicBezTo>
                  <a:lnTo>
                    <a:pt x="64891" y="10161"/>
                  </a:lnTo>
                  <a:cubicBezTo>
                    <a:pt x="76086" y="-2277"/>
                    <a:pt x="95987" y="-3521"/>
                    <a:pt x="108426" y="7674"/>
                  </a:cubicBezTo>
                  <a:cubicBezTo>
                    <a:pt x="120864" y="18868"/>
                    <a:pt x="122108" y="38770"/>
                    <a:pt x="110913" y="51209"/>
                  </a:cubicBezTo>
                  <a:lnTo>
                    <a:pt x="53696" y="117133"/>
                  </a:lnTo>
                  <a:cubicBezTo>
                    <a:pt x="48721" y="123352"/>
                    <a:pt x="41258" y="127084"/>
                    <a:pt x="33795" y="127084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D68F626-49F4-414D-AEED-5D7BB430F3BD}"/>
                </a:ext>
              </a:extLst>
            </p:cNvPr>
            <p:cNvSpPr/>
            <p:nvPr/>
          </p:nvSpPr>
          <p:spPr>
            <a:xfrm>
              <a:off x="5854333" y="2949148"/>
              <a:ext cx="131167" cy="139831"/>
            </a:xfrm>
            <a:custGeom>
              <a:avLst/>
              <a:gdLst>
                <a:gd name="connsiteX0" fmla="*/ 40085 w 131167"/>
                <a:gd name="connsiteY0" fmla="*/ 139593 h 139831"/>
                <a:gd name="connsiteX1" fmla="*/ 12720 w 131167"/>
                <a:gd name="connsiteY1" fmla="*/ 130886 h 139831"/>
                <a:gd name="connsiteX2" fmla="*/ 8989 w 131167"/>
                <a:gd name="connsiteY2" fmla="*/ 78644 h 139831"/>
                <a:gd name="connsiteX3" fmla="*/ 66206 w 131167"/>
                <a:gd name="connsiteY3" fmla="*/ 12720 h 139831"/>
                <a:gd name="connsiteX4" fmla="*/ 118448 w 131167"/>
                <a:gd name="connsiteY4" fmla="*/ 8989 h 139831"/>
                <a:gd name="connsiteX5" fmla="*/ 122179 w 131167"/>
                <a:gd name="connsiteY5" fmla="*/ 61230 h 139831"/>
                <a:gd name="connsiteX6" fmla="*/ 64962 w 131167"/>
                <a:gd name="connsiteY6" fmla="*/ 127155 h 139831"/>
                <a:gd name="connsiteX7" fmla="*/ 40085 w 131167"/>
                <a:gd name="connsiteY7" fmla="*/ 139593 h 139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167" h="139831">
                  <a:moveTo>
                    <a:pt x="40085" y="139593"/>
                  </a:moveTo>
                  <a:cubicBezTo>
                    <a:pt x="30134" y="140837"/>
                    <a:pt x="20183" y="137105"/>
                    <a:pt x="12720" y="130886"/>
                  </a:cubicBezTo>
                  <a:cubicBezTo>
                    <a:pt x="-2206" y="117204"/>
                    <a:pt x="-4694" y="93571"/>
                    <a:pt x="8989" y="78644"/>
                  </a:cubicBezTo>
                  <a:lnTo>
                    <a:pt x="66206" y="12720"/>
                  </a:lnTo>
                  <a:cubicBezTo>
                    <a:pt x="79888" y="-2206"/>
                    <a:pt x="103521" y="-4694"/>
                    <a:pt x="118448" y="8989"/>
                  </a:cubicBezTo>
                  <a:cubicBezTo>
                    <a:pt x="133374" y="22671"/>
                    <a:pt x="135862" y="46304"/>
                    <a:pt x="122179" y="61230"/>
                  </a:cubicBezTo>
                  <a:lnTo>
                    <a:pt x="64962" y="127155"/>
                  </a:lnTo>
                  <a:cubicBezTo>
                    <a:pt x="58743" y="134618"/>
                    <a:pt x="48792" y="139593"/>
                    <a:pt x="40085" y="139593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EFF6DF4-1B98-4522-8559-3AE9B07791DD}"/>
                </a:ext>
              </a:extLst>
            </p:cNvPr>
            <p:cNvSpPr/>
            <p:nvPr/>
          </p:nvSpPr>
          <p:spPr>
            <a:xfrm>
              <a:off x="5763531" y="2894419"/>
              <a:ext cx="139874" cy="148538"/>
            </a:xfrm>
            <a:custGeom>
              <a:avLst/>
              <a:gdLst>
                <a:gd name="connsiteX0" fmla="*/ 40085 w 139874"/>
                <a:gd name="connsiteY0" fmla="*/ 148300 h 148538"/>
                <a:gd name="connsiteX1" fmla="*/ 12720 w 139874"/>
                <a:gd name="connsiteY1" fmla="*/ 139593 h 148538"/>
                <a:gd name="connsiteX2" fmla="*/ 8989 w 139874"/>
                <a:gd name="connsiteY2" fmla="*/ 87351 h 148538"/>
                <a:gd name="connsiteX3" fmla="*/ 74913 w 139874"/>
                <a:gd name="connsiteY3" fmla="*/ 12720 h 148538"/>
                <a:gd name="connsiteX4" fmla="*/ 127155 w 139874"/>
                <a:gd name="connsiteY4" fmla="*/ 8989 h 148538"/>
                <a:gd name="connsiteX5" fmla="*/ 130886 w 139874"/>
                <a:gd name="connsiteY5" fmla="*/ 61230 h 148538"/>
                <a:gd name="connsiteX6" fmla="*/ 64962 w 139874"/>
                <a:gd name="connsiteY6" fmla="*/ 135862 h 148538"/>
                <a:gd name="connsiteX7" fmla="*/ 40085 w 139874"/>
                <a:gd name="connsiteY7" fmla="*/ 148300 h 14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874" h="148538">
                  <a:moveTo>
                    <a:pt x="40085" y="148300"/>
                  </a:moveTo>
                  <a:cubicBezTo>
                    <a:pt x="30134" y="149544"/>
                    <a:pt x="20183" y="145812"/>
                    <a:pt x="12720" y="139593"/>
                  </a:cubicBezTo>
                  <a:cubicBezTo>
                    <a:pt x="-2206" y="125911"/>
                    <a:pt x="-4694" y="102278"/>
                    <a:pt x="8989" y="87351"/>
                  </a:cubicBezTo>
                  <a:lnTo>
                    <a:pt x="74913" y="12720"/>
                  </a:lnTo>
                  <a:cubicBezTo>
                    <a:pt x="88595" y="-2206"/>
                    <a:pt x="112228" y="-4694"/>
                    <a:pt x="127155" y="8989"/>
                  </a:cubicBezTo>
                  <a:cubicBezTo>
                    <a:pt x="142081" y="22671"/>
                    <a:pt x="144568" y="46304"/>
                    <a:pt x="130886" y="61230"/>
                  </a:cubicBezTo>
                  <a:lnTo>
                    <a:pt x="64962" y="135862"/>
                  </a:lnTo>
                  <a:cubicBezTo>
                    <a:pt x="57499" y="143325"/>
                    <a:pt x="48792" y="147056"/>
                    <a:pt x="40085" y="148300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7FA4F16-8673-4A52-9C2C-103691FFC11A}"/>
                </a:ext>
              </a:extLst>
            </p:cNvPr>
            <p:cNvSpPr/>
            <p:nvPr/>
          </p:nvSpPr>
          <p:spPr>
            <a:xfrm>
              <a:off x="5547383" y="2535227"/>
              <a:ext cx="248868" cy="296134"/>
            </a:xfrm>
            <a:custGeom>
              <a:avLst/>
              <a:gdLst>
                <a:gd name="connsiteX0" fmla="*/ 0 w 248868"/>
                <a:gd name="connsiteY0" fmla="*/ 233844 h 296134"/>
                <a:gd name="connsiteX1" fmla="*/ 95777 w 248868"/>
                <a:gd name="connsiteY1" fmla="*/ 292305 h 296134"/>
                <a:gd name="connsiteX2" fmla="*/ 129361 w 248868"/>
                <a:gd name="connsiteY2" fmla="*/ 283598 h 296134"/>
                <a:gd name="connsiteX3" fmla="*/ 245039 w 248868"/>
                <a:gd name="connsiteY3" fmla="*/ 92045 h 296134"/>
                <a:gd name="connsiteX4" fmla="*/ 236332 w 248868"/>
                <a:gd name="connsiteY4" fmla="*/ 58461 h 296134"/>
                <a:gd name="connsiteX5" fmla="*/ 141799 w 248868"/>
                <a:gd name="connsiteY5" fmla="*/ 0 h 296134"/>
                <a:gd name="connsiteX6" fmla="*/ 0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0" y="233844"/>
                  </a:moveTo>
                  <a:lnTo>
                    <a:pt x="95777" y="292305"/>
                  </a:lnTo>
                  <a:cubicBezTo>
                    <a:pt x="106971" y="299768"/>
                    <a:pt x="123141" y="296037"/>
                    <a:pt x="129361" y="283598"/>
                  </a:cubicBezTo>
                  <a:lnTo>
                    <a:pt x="245039" y="92045"/>
                  </a:lnTo>
                  <a:cubicBezTo>
                    <a:pt x="252502" y="80850"/>
                    <a:pt x="248770" y="64680"/>
                    <a:pt x="236332" y="58461"/>
                  </a:cubicBezTo>
                  <a:lnTo>
                    <a:pt x="141799" y="0"/>
                  </a:lnTo>
                  <a:lnTo>
                    <a:pt x="0" y="233844"/>
                  </a:ln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BB857D1-4DEF-49D3-9F35-A2883CB175FF}"/>
                </a:ext>
              </a:extLst>
            </p:cNvPr>
            <p:cNvSpPr/>
            <p:nvPr/>
          </p:nvSpPr>
          <p:spPr>
            <a:xfrm>
              <a:off x="5700376" y="2647174"/>
              <a:ext cx="666914" cy="535097"/>
            </a:xfrm>
            <a:custGeom>
              <a:avLst/>
              <a:gdLst>
                <a:gd name="connsiteX0" fmla="*/ 653022 w 666914"/>
                <a:gd name="connsiteY0" fmla="*/ 284842 h 535097"/>
                <a:gd name="connsiteX1" fmla="*/ 452762 w 666914"/>
                <a:gd name="connsiteY1" fmla="*/ 113191 h 535097"/>
                <a:gd name="connsiteX2" fmla="*/ 439080 w 666914"/>
                <a:gd name="connsiteY2" fmla="*/ 100752 h 535097"/>
                <a:gd name="connsiteX3" fmla="*/ 353254 w 666914"/>
                <a:gd name="connsiteY3" fmla="*/ 199016 h 535097"/>
                <a:gd name="connsiteX4" fmla="*/ 303500 w 666914"/>
                <a:gd name="connsiteY4" fmla="*/ 223893 h 535097"/>
                <a:gd name="connsiteX5" fmla="*/ 297281 w 666914"/>
                <a:gd name="connsiteY5" fmla="*/ 223893 h 535097"/>
                <a:gd name="connsiteX6" fmla="*/ 248770 w 666914"/>
                <a:gd name="connsiteY6" fmla="*/ 205236 h 535097"/>
                <a:gd name="connsiteX7" fmla="*/ 241307 w 666914"/>
                <a:gd name="connsiteY7" fmla="*/ 99508 h 535097"/>
                <a:gd name="connsiteX8" fmla="*/ 314695 w 666914"/>
                <a:gd name="connsiteY8" fmla="*/ 14926 h 535097"/>
                <a:gd name="connsiteX9" fmla="*/ 108215 w 666914"/>
                <a:gd name="connsiteY9" fmla="*/ 0 h 535097"/>
                <a:gd name="connsiteX10" fmla="*/ 0 w 666914"/>
                <a:gd name="connsiteY10" fmla="*/ 179115 h 535097"/>
                <a:gd name="connsiteX11" fmla="*/ 84582 w 666914"/>
                <a:gd name="connsiteY11" fmla="*/ 277379 h 535097"/>
                <a:gd name="connsiteX12" fmla="*/ 116922 w 666914"/>
                <a:gd name="connsiteY12" fmla="*/ 240063 h 535097"/>
                <a:gd name="connsiteX13" fmla="*/ 164188 w 666914"/>
                <a:gd name="connsiteY13" fmla="*/ 218918 h 535097"/>
                <a:gd name="connsiteX14" fmla="*/ 164188 w 666914"/>
                <a:gd name="connsiteY14" fmla="*/ 218918 h 535097"/>
                <a:gd name="connsiteX15" fmla="*/ 205236 w 666914"/>
                <a:gd name="connsiteY15" fmla="*/ 233844 h 535097"/>
                <a:gd name="connsiteX16" fmla="*/ 226381 w 666914"/>
                <a:gd name="connsiteY16" fmla="*/ 278623 h 535097"/>
                <a:gd name="connsiteX17" fmla="*/ 247527 w 666914"/>
                <a:gd name="connsiteY17" fmla="*/ 274891 h 535097"/>
                <a:gd name="connsiteX18" fmla="*/ 288574 w 666914"/>
                <a:gd name="connsiteY18" fmla="*/ 289818 h 535097"/>
                <a:gd name="connsiteX19" fmla="*/ 309719 w 666914"/>
                <a:gd name="connsiteY19" fmla="*/ 335840 h 535097"/>
                <a:gd name="connsiteX20" fmla="*/ 325889 w 666914"/>
                <a:gd name="connsiteY20" fmla="*/ 333352 h 535097"/>
                <a:gd name="connsiteX21" fmla="*/ 325889 w 666914"/>
                <a:gd name="connsiteY21" fmla="*/ 333352 h 535097"/>
                <a:gd name="connsiteX22" fmla="*/ 363205 w 666914"/>
                <a:gd name="connsiteY22" fmla="*/ 347035 h 535097"/>
                <a:gd name="connsiteX23" fmla="*/ 381863 w 666914"/>
                <a:gd name="connsiteY23" fmla="*/ 385594 h 535097"/>
                <a:gd name="connsiteX24" fmla="*/ 395545 w 666914"/>
                <a:gd name="connsiteY24" fmla="*/ 383106 h 535097"/>
                <a:gd name="connsiteX25" fmla="*/ 395545 w 666914"/>
                <a:gd name="connsiteY25" fmla="*/ 383106 h 535097"/>
                <a:gd name="connsiteX26" fmla="*/ 427885 w 666914"/>
                <a:gd name="connsiteY26" fmla="*/ 395545 h 535097"/>
                <a:gd name="connsiteX27" fmla="*/ 445299 w 666914"/>
                <a:gd name="connsiteY27" fmla="*/ 429129 h 535097"/>
                <a:gd name="connsiteX28" fmla="*/ 432861 w 666914"/>
                <a:gd name="connsiteY28" fmla="*/ 465201 h 535097"/>
                <a:gd name="connsiteX29" fmla="*/ 390570 w 666914"/>
                <a:gd name="connsiteY29" fmla="*/ 513711 h 535097"/>
                <a:gd name="connsiteX30" fmla="*/ 407984 w 666914"/>
                <a:gd name="connsiteY30" fmla="*/ 527393 h 535097"/>
                <a:gd name="connsiteX31" fmla="*/ 437836 w 666914"/>
                <a:gd name="connsiteY31" fmla="*/ 534856 h 535097"/>
                <a:gd name="connsiteX32" fmla="*/ 482615 w 666914"/>
                <a:gd name="connsiteY32" fmla="*/ 481371 h 535097"/>
                <a:gd name="connsiteX33" fmla="*/ 482615 w 666914"/>
                <a:gd name="connsiteY33" fmla="*/ 480127 h 535097"/>
                <a:gd name="connsiteX34" fmla="*/ 495053 w 666914"/>
                <a:gd name="connsiteY34" fmla="*/ 481371 h 535097"/>
                <a:gd name="connsiteX35" fmla="*/ 539832 w 666914"/>
                <a:gd name="connsiteY35" fmla="*/ 427885 h 535097"/>
                <a:gd name="connsiteX36" fmla="*/ 539832 w 666914"/>
                <a:gd name="connsiteY36" fmla="*/ 426641 h 535097"/>
                <a:gd name="connsiteX37" fmla="*/ 552270 w 666914"/>
                <a:gd name="connsiteY37" fmla="*/ 427885 h 535097"/>
                <a:gd name="connsiteX38" fmla="*/ 597049 w 666914"/>
                <a:gd name="connsiteY38" fmla="*/ 374399 h 535097"/>
                <a:gd name="connsiteX39" fmla="*/ 595805 w 666914"/>
                <a:gd name="connsiteY39" fmla="*/ 366936 h 535097"/>
                <a:gd name="connsiteX40" fmla="*/ 621926 w 666914"/>
                <a:gd name="connsiteY40" fmla="*/ 371912 h 535097"/>
                <a:gd name="connsiteX41" fmla="*/ 666705 w 666914"/>
                <a:gd name="connsiteY41" fmla="*/ 318426 h 535097"/>
                <a:gd name="connsiteX42" fmla="*/ 653022 w 666914"/>
                <a:gd name="connsiteY42" fmla="*/ 284842 h 53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66914" h="535097">
                  <a:moveTo>
                    <a:pt x="653022" y="284842"/>
                  </a:moveTo>
                  <a:lnTo>
                    <a:pt x="452762" y="113191"/>
                  </a:lnTo>
                  <a:lnTo>
                    <a:pt x="439080" y="100752"/>
                  </a:lnTo>
                  <a:lnTo>
                    <a:pt x="353254" y="199016"/>
                  </a:lnTo>
                  <a:cubicBezTo>
                    <a:pt x="340815" y="213943"/>
                    <a:pt x="323402" y="222650"/>
                    <a:pt x="303500" y="223893"/>
                  </a:cubicBezTo>
                  <a:cubicBezTo>
                    <a:pt x="301012" y="223893"/>
                    <a:pt x="298525" y="223893"/>
                    <a:pt x="297281" y="223893"/>
                  </a:cubicBezTo>
                  <a:cubicBezTo>
                    <a:pt x="278623" y="223893"/>
                    <a:pt x="261209" y="217674"/>
                    <a:pt x="248770" y="205236"/>
                  </a:cubicBezTo>
                  <a:cubicBezTo>
                    <a:pt x="217674" y="177871"/>
                    <a:pt x="215186" y="130604"/>
                    <a:pt x="241307" y="99508"/>
                  </a:cubicBezTo>
                  <a:lnTo>
                    <a:pt x="314695" y="14926"/>
                  </a:lnTo>
                  <a:cubicBezTo>
                    <a:pt x="257477" y="7463"/>
                    <a:pt x="184090" y="37316"/>
                    <a:pt x="108215" y="0"/>
                  </a:cubicBezTo>
                  <a:lnTo>
                    <a:pt x="0" y="179115"/>
                  </a:lnTo>
                  <a:lnTo>
                    <a:pt x="84582" y="277379"/>
                  </a:lnTo>
                  <a:lnTo>
                    <a:pt x="116922" y="240063"/>
                  </a:lnTo>
                  <a:cubicBezTo>
                    <a:pt x="128117" y="226381"/>
                    <a:pt x="145531" y="218918"/>
                    <a:pt x="164188" y="218918"/>
                  </a:cubicBezTo>
                  <a:lnTo>
                    <a:pt x="164188" y="218918"/>
                  </a:lnTo>
                  <a:cubicBezTo>
                    <a:pt x="179115" y="218918"/>
                    <a:pt x="194041" y="223893"/>
                    <a:pt x="205236" y="233844"/>
                  </a:cubicBezTo>
                  <a:cubicBezTo>
                    <a:pt x="218918" y="245039"/>
                    <a:pt x="225137" y="261209"/>
                    <a:pt x="226381" y="278623"/>
                  </a:cubicBezTo>
                  <a:cubicBezTo>
                    <a:pt x="232600" y="276135"/>
                    <a:pt x="240063" y="274891"/>
                    <a:pt x="247527" y="274891"/>
                  </a:cubicBezTo>
                  <a:cubicBezTo>
                    <a:pt x="262453" y="274891"/>
                    <a:pt x="277379" y="279867"/>
                    <a:pt x="288574" y="289818"/>
                  </a:cubicBezTo>
                  <a:cubicBezTo>
                    <a:pt x="302256" y="302256"/>
                    <a:pt x="309719" y="318426"/>
                    <a:pt x="309719" y="335840"/>
                  </a:cubicBezTo>
                  <a:cubicBezTo>
                    <a:pt x="314695" y="334596"/>
                    <a:pt x="320914" y="333352"/>
                    <a:pt x="325889" y="333352"/>
                  </a:cubicBezTo>
                  <a:lnTo>
                    <a:pt x="325889" y="333352"/>
                  </a:lnTo>
                  <a:cubicBezTo>
                    <a:pt x="339572" y="333352"/>
                    <a:pt x="352010" y="338328"/>
                    <a:pt x="363205" y="347035"/>
                  </a:cubicBezTo>
                  <a:cubicBezTo>
                    <a:pt x="374399" y="356986"/>
                    <a:pt x="380619" y="370668"/>
                    <a:pt x="381863" y="385594"/>
                  </a:cubicBezTo>
                  <a:cubicBezTo>
                    <a:pt x="385594" y="384350"/>
                    <a:pt x="390570" y="383106"/>
                    <a:pt x="395545" y="383106"/>
                  </a:cubicBezTo>
                  <a:lnTo>
                    <a:pt x="395545" y="383106"/>
                  </a:lnTo>
                  <a:cubicBezTo>
                    <a:pt x="407984" y="383106"/>
                    <a:pt x="419178" y="386838"/>
                    <a:pt x="427885" y="395545"/>
                  </a:cubicBezTo>
                  <a:cubicBezTo>
                    <a:pt x="437836" y="404252"/>
                    <a:pt x="444055" y="416690"/>
                    <a:pt x="445299" y="429129"/>
                  </a:cubicBezTo>
                  <a:cubicBezTo>
                    <a:pt x="446543" y="442811"/>
                    <a:pt x="441568" y="455250"/>
                    <a:pt x="432861" y="465201"/>
                  </a:cubicBezTo>
                  <a:lnTo>
                    <a:pt x="390570" y="513711"/>
                  </a:lnTo>
                  <a:lnTo>
                    <a:pt x="407984" y="527393"/>
                  </a:lnTo>
                  <a:cubicBezTo>
                    <a:pt x="416690" y="532369"/>
                    <a:pt x="426641" y="536100"/>
                    <a:pt x="437836" y="534856"/>
                  </a:cubicBezTo>
                  <a:cubicBezTo>
                    <a:pt x="465201" y="532369"/>
                    <a:pt x="485102" y="508736"/>
                    <a:pt x="482615" y="481371"/>
                  </a:cubicBezTo>
                  <a:cubicBezTo>
                    <a:pt x="482615" y="481371"/>
                    <a:pt x="482615" y="480127"/>
                    <a:pt x="482615" y="480127"/>
                  </a:cubicBezTo>
                  <a:cubicBezTo>
                    <a:pt x="486346" y="481371"/>
                    <a:pt x="491322" y="481371"/>
                    <a:pt x="495053" y="481371"/>
                  </a:cubicBezTo>
                  <a:cubicBezTo>
                    <a:pt x="522418" y="478883"/>
                    <a:pt x="542320" y="455250"/>
                    <a:pt x="539832" y="427885"/>
                  </a:cubicBezTo>
                  <a:cubicBezTo>
                    <a:pt x="539832" y="427885"/>
                    <a:pt x="539832" y="426641"/>
                    <a:pt x="539832" y="426641"/>
                  </a:cubicBezTo>
                  <a:cubicBezTo>
                    <a:pt x="543563" y="427885"/>
                    <a:pt x="548539" y="427885"/>
                    <a:pt x="552270" y="427885"/>
                  </a:cubicBezTo>
                  <a:cubicBezTo>
                    <a:pt x="579635" y="425397"/>
                    <a:pt x="599537" y="401764"/>
                    <a:pt x="597049" y="374399"/>
                  </a:cubicBezTo>
                  <a:cubicBezTo>
                    <a:pt x="597049" y="371912"/>
                    <a:pt x="595805" y="369424"/>
                    <a:pt x="595805" y="366936"/>
                  </a:cubicBezTo>
                  <a:cubicBezTo>
                    <a:pt x="603268" y="370668"/>
                    <a:pt x="611975" y="373156"/>
                    <a:pt x="621926" y="371912"/>
                  </a:cubicBezTo>
                  <a:cubicBezTo>
                    <a:pt x="649291" y="369424"/>
                    <a:pt x="669192" y="345791"/>
                    <a:pt x="666705" y="318426"/>
                  </a:cubicBezTo>
                  <a:cubicBezTo>
                    <a:pt x="667949" y="304744"/>
                    <a:pt x="661729" y="293549"/>
                    <a:pt x="653022" y="284842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B9206CA-524B-4B75-9528-342BADFA626F}"/>
                </a:ext>
              </a:extLst>
            </p:cNvPr>
            <p:cNvSpPr/>
            <p:nvPr/>
          </p:nvSpPr>
          <p:spPr>
            <a:xfrm>
              <a:off x="6378178" y="2535227"/>
              <a:ext cx="248868" cy="296134"/>
            </a:xfrm>
            <a:custGeom>
              <a:avLst/>
              <a:gdLst>
                <a:gd name="connsiteX0" fmla="*/ 248868 w 248868"/>
                <a:gd name="connsiteY0" fmla="*/ 233844 h 296134"/>
                <a:gd name="connsiteX1" fmla="*/ 153091 w 248868"/>
                <a:gd name="connsiteY1" fmla="*/ 292305 h 296134"/>
                <a:gd name="connsiteX2" fmla="*/ 119507 w 248868"/>
                <a:gd name="connsiteY2" fmla="*/ 283598 h 296134"/>
                <a:gd name="connsiteX3" fmla="*/ 3829 w 248868"/>
                <a:gd name="connsiteY3" fmla="*/ 92045 h 296134"/>
                <a:gd name="connsiteX4" fmla="*/ 12536 w 248868"/>
                <a:gd name="connsiteY4" fmla="*/ 58461 h 296134"/>
                <a:gd name="connsiteX5" fmla="*/ 108313 w 248868"/>
                <a:gd name="connsiteY5" fmla="*/ 0 h 296134"/>
                <a:gd name="connsiteX6" fmla="*/ 248868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248868" y="233844"/>
                  </a:moveTo>
                  <a:lnTo>
                    <a:pt x="153091" y="292305"/>
                  </a:lnTo>
                  <a:cubicBezTo>
                    <a:pt x="141897" y="299768"/>
                    <a:pt x="125727" y="296037"/>
                    <a:pt x="119507" y="283598"/>
                  </a:cubicBezTo>
                  <a:lnTo>
                    <a:pt x="3829" y="92045"/>
                  </a:lnTo>
                  <a:cubicBezTo>
                    <a:pt x="-3634" y="80850"/>
                    <a:pt x="98" y="64680"/>
                    <a:pt x="12536" y="58461"/>
                  </a:cubicBezTo>
                  <a:lnTo>
                    <a:pt x="108313" y="0"/>
                  </a:lnTo>
                  <a:lnTo>
                    <a:pt x="248868" y="233844"/>
                  </a:ln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395710A-1429-401E-8E5F-70CCBAAC1A88}"/>
                </a:ext>
              </a:extLst>
            </p:cNvPr>
            <p:cNvSpPr/>
            <p:nvPr/>
          </p:nvSpPr>
          <p:spPr>
            <a:xfrm>
              <a:off x="5946528" y="2635794"/>
              <a:ext cx="526280" cy="292490"/>
            </a:xfrm>
            <a:custGeom>
              <a:avLst/>
              <a:gdLst>
                <a:gd name="connsiteX0" fmla="*/ 420553 w 526280"/>
                <a:gd name="connsiteY0" fmla="*/ 16355 h 292490"/>
                <a:gd name="connsiteX1" fmla="*/ 159344 w 526280"/>
                <a:gd name="connsiteY1" fmla="*/ 1429 h 292490"/>
                <a:gd name="connsiteX2" fmla="*/ 153125 w 526280"/>
                <a:gd name="connsiteY2" fmla="*/ 185 h 292490"/>
                <a:gd name="connsiteX3" fmla="*/ 110834 w 526280"/>
                <a:gd name="connsiteY3" fmla="*/ 16355 h 292490"/>
                <a:gd name="connsiteX4" fmla="*/ 12569 w 526280"/>
                <a:gd name="connsiteY4" fmla="*/ 128302 h 292490"/>
                <a:gd name="connsiteX5" fmla="*/ 17545 w 526280"/>
                <a:gd name="connsiteY5" fmla="*/ 197958 h 292490"/>
                <a:gd name="connsiteX6" fmla="*/ 54860 w 526280"/>
                <a:gd name="connsiteY6" fmla="*/ 210396 h 292490"/>
                <a:gd name="connsiteX7" fmla="*/ 88444 w 526280"/>
                <a:gd name="connsiteY7" fmla="*/ 192982 h 292490"/>
                <a:gd name="connsiteX8" fmla="*/ 190440 w 526280"/>
                <a:gd name="connsiteY8" fmla="*/ 76060 h 292490"/>
                <a:gd name="connsiteX9" fmla="*/ 423041 w 526280"/>
                <a:gd name="connsiteY9" fmla="*/ 276321 h 292490"/>
                <a:gd name="connsiteX10" fmla="*/ 423041 w 526280"/>
                <a:gd name="connsiteY10" fmla="*/ 276321 h 292490"/>
                <a:gd name="connsiteX11" fmla="*/ 423041 w 526280"/>
                <a:gd name="connsiteY11" fmla="*/ 276321 h 292490"/>
                <a:gd name="connsiteX12" fmla="*/ 436723 w 526280"/>
                <a:gd name="connsiteY12" fmla="*/ 292491 h 292490"/>
                <a:gd name="connsiteX13" fmla="*/ 526280 w 526280"/>
                <a:gd name="connsiteY13" fmla="*/ 189251 h 292490"/>
                <a:gd name="connsiteX14" fmla="*/ 420553 w 526280"/>
                <a:gd name="connsiteY14" fmla="*/ 16355 h 2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6280" h="292490">
                  <a:moveTo>
                    <a:pt x="420553" y="16355"/>
                  </a:moveTo>
                  <a:cubicBezTo>
                    <a:pt x="317313" y="53671"/>
                    <a:pt x="242682" y="17599"/>
                    <a:pt x="159344" y="1429"/>
                  </a:cubicBezTo>
                  <a:cubicBezTo>
                    <a:pt x="158100" y="1429"/>
                    <a:pt x="153125" y="185"/>
                    <a:pt x="153125" y="185"/>
                  </a:cubicBezTo>
                  <a:cubicBezTo>
                    <a:pt x="138199" y="-1059"/>
                    <a:pt x="122028" y="3917"/>
                    <a:pt x="110834" y="16355"/>
                  </a:cubicBezTo>
                  <a:lnTo>
                    <a:pt x="12569" y="128302"/>
                  </a:lnTo>
                  <a:cubicBezTo>
                    <a:pt x="-6088" y="149448"/>
                    <a:pt x="-3601" y="180544"/>
                    <a:pt x="17545" y="197958"/>
                  </a:cubicBezTo>
                  <a:cubicBezTo>
                    <a:pt x="28740" y="206665"/>
                    <a:pt x="41178" y="211640"/>
                    <a:pt x="54860" y="210396"/>
                  </a:cubicBezTo>
                  <a:cubicBezTo>
                    <a:pt x="67299" y="209153"/>
                    <a:pt x="79737" y="204177"/>
                    <a:pt x="88444" y="192982"/>
                  </a:cubicBezTo>
                  <a:cubicBezTo>
                    <a:pt x="88444" y="192982"/>
                    <a:pt x="190440" y="76060"/>
                    <a:pt x="190440" y="76060"/>
                  </a:cubicBezTo>
                  <a:lnTo>
                    <a:pt x="423041" y="276321"/>
                  </a:lnTo>
                  <a:lnTo>
                    <a:pt x="423041" y="276321"/>
                  </a:lnTo>
                  <a:lnTo>
                    <a:pt x="423041" y="276321"/>
                  </a:lnTo>
                  <a:cubicBezTo>
                    <a:pt x="429260" y="282540"/>
                    <a:pt x="431748" y="285028"/>
                    <a:pt x="436723" y="292491"/>
                  </a:cubicBezTo>
                  <a:lnTo>
                    <a:pt x="526280" y="189251"/>
                  </a:lnTo>
                  <a:lnTo>
                    <a:pt x="420553" y="16355"/>
                  </a:ln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3" name="Graphic 23" descr="Gears">
            <a:extLst>
              <a:ext uri="{FF2B5EF4-FFF2-40B4-BE49-F238E27FC236}">
                <a16:creationId xmlns:a16="http://schemas.microsoft.com/office/drawing/2014/main" id="{FD9E2977-36CD-429B-8E27-E89A3A43D226}"/>
              </a:ext>
            </a:extLst>
          </p:cNvPr>
          <p:cNvGrpSpPr/>
          <p:nvPr/>
        </p:nvGrpSpPr>
        <p:grpSpPr>
          <a:xfrm>
            <a:off x="10644495" y="3537624"/>
            <a:ext cx="349856" cy="423369"/>
            <a:chOff x="5785484" y="3558651"/>
            <a:chExt cx="621029" cy="751522"/>
          </a:xfrm>
          <a:solidFill>
            <a:schemeClr val="accent6"/>
          </a:solidFill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599D82D-5448-440D-8667-D2A1B396FAB9}"/>
                </a:ext>
              </a:extLst>
            </p:cNvPr>
            <p:cNvSpPr/>
            <p:nvPr/>
          </p:nvSpPr>
          <p:spPr>
            <a:xfrm>
              <a:off x="6000750" y="3558651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7250928-9256-4A92-A4A5-7A921203FA9B}"/>
                </a:ext>
              </a:extLst>
            </p:cNvPr>
            <p:cNvSpPr/>
            <p:nvPr/>
          </p:nvSpPr>
          <p:spPr>
            <a:xfrm>
              <a:off x="5785484" y="3905361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6" name="Graphic 22" descr="Lightbulb">
            <a:extLst>
              <a:ext uri="{FF2B5EF4-FFF2-40B4-BE49-F238E27FC236}">
                <a16:creationId xmlns:a16="http://schemas.microsoft.com/office/drawing/2014/main" id="{50AC0DE0-4FA2-4DC5-ACDA-5486AD77752A}"/>
              </a:ext>
            </a:extLst>
          </p:cNvPr>
          <p:cNvGrpSpPr/>
          <p:nvPr/>
        </p:nvGrpSpPr>
        <p:grpSpPr>
          <a:xfrm>
            <a:off x="1018291" y="3548986"/>
            <a:ext cx="436140" cy="436140"/>
            <a:chOff x="5708904" y="4614054"/>
            <a:chExt cx="774192" cy="774192"/>
          </a:xfrm>
          <a:solidFill>
            <a:schemeClr val="accent2"/>
          </a:solidFill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3E4CB4D-3884-42A2-BC02-DA98324BF730}"/>
                </a:ext>
              </a:extLst>
            </p:cNvPr>
            <p:cNvSpPr/>
            <p:nvPr/>
          </p:nvSpPr>
          <p:spPr>
            <a:xfrm>
              <a:off x="5991161" y="5130182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718541A-1130-40C1-B671-18840513B8D0}"/>
                </a:ext>
              </a:extLst>
            </p:cNvPr>
            <p:cNvSpPr/>
            <p:nvPr/>
          </p:nvSpPr>
          <p:spPr>
            <a:xfrm>
              <a:off x="5991161" y="5210827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D4B6A21-F90C-4897-88DE-5EDF9AB0457E}"/>
                </a:ext>
              </a:extLst>
            </p:cNvPr>
            <p:cNvSpPr/>
            <p:nvPr/>
          </p:nvSpPr>
          <p:spPr>
            <a:xfrm>
              <a:off x="6043580" y="5291472"/>
              <a:ext cx="104838" cy="48387"/>
            </a:xfrm>
            <a:custGeom>
              <a:avLst/>
              <a:gdLst>
                <a:gd name="connsiteX0" fmla="*/ 0 w 104838"/>
                <a:gd name="connsiteY0" fmla="*/ 0 h 48387"/>
                <a:gd name="connsiteX1" fmla="*/ 52419 w 104838"/>
                <a:gd name="connsiteY1" fmla="*/ 48387 h 48387"/>
                <a:gd name="connsiteX2" fmla="*/ 104839 w 104838"/>
                <a:gd name="connsiteY2" fmla="*/ 0 h 48387"/>
                <a:gd name="connsiteX3" fmla="*/ 0 w 104838"/>
                <a:gd name="connsiteY3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38" h="48387">
                  <a:moveTo>
                    <a:pt x="0" y="0"/>
                  </a:moveTo>
                  <a:cubicBezTo>
                    <a:pt x="2419" y="27419"/>
                    <a:pt x="25000" y="48387"/>
                    <a:pt x="52419" y="48387"/>
                  </a:cubicBezTo>
                  <a:cubicBezTo>
                    <a:pt x="79839" y="48387"/>
                    <a:pt x="102419" y="27419"/>
                    <a:pt x="10483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6EA5349-97B9-4163-8E99-34A2983F9D42}"/>
                </a:ext>
              </a:extLst>
            </p:cNvPr>
            <p:cNvSpPr/>
            <p:nvPr/>
          </p:nvSpPr>
          <p:spPr>
            <a:xfrm>
              <a:off x="5886323" y="4662441"/>
              <a:ext cx="419354" cy="435483"/>
            </a:xfrm>
            <a:custGeom>
              <a:avLst/>
              <a:gdLst>
                <a:gd name="connsiteX0" fmla="*/ 209677 w 419354"/>
                <a:gd name="connsiteY0" fmla="*/ 0 h 435483"/>
                <a:gd name="connsiteX1" fmla="*/ 209677 w 419354"/>
                <a:gd name="connsiteY1" fmla="*/ 0 h 435483"/>
                <a:gd name="connsiteX2" fmla="*/ 209677 w 419354"/>
                <a:gd name="connsiteY2" fmla="*/ 0 h 435483"/>
                <a:gd name="connsiteX3" fmla="*/ 0 w 419354"/>
                <a:gd name="connsiteY3" fmla="*/ 207258 h 435483"/>
                <a:gd name="connsiteX4" fmla="*/ 0 w 419354"/>
                <a:gd name="connsiteY4" fmla="*/ 214516 h 435483"/>
                <a:gd name="connsiteX5" fmla="*/ 14516 w 419354"/>
                <a:gd name="connsiteY5" fmla="*/ 287096 h 435483"/>
                <a:gd name="connsiteX6" fmla="*/ 50806 w 419354"/>
                <a:gd name="connsiteY6" fmla="*/ 346774 h 435483"/>
                <a:gd name="connsiteX7" fmla="*/ 100000 w 419354"/>
                <a:gd name="connsiteY7" fmla="*/ 426612 h 435483"/>
                <a:gd name="connsiteX8" fmla="*/ 114516 w 419354"/>
                <a:gd name="connsiteY8" fmla="*/ 435483 h 435483"/>
                <a:gd name="connsiteX9" fmla="*/ 304838 w 419354"/>
                <a:gd name="connsiteY9" fmla="*/ 435483 h 435483"/>
                <a:gd name="connsiteX10" fmla="*/ 319354 w 419354"/>
                <a:gd name="connsiteY10" fmla="*/ 426612 h 435483"/>
                <a:gd name="connsiteX11" fmla="*/ 368548 w 419354"/>
                <a:gd name="connsiteY11" fmla="*/ 346774 h 435483"/>
                <a:gd name="connsiteX12" fmla="*/ 404838 w 419354"/>
                <a:gd name="connsiteY12" fmla="*/ 287096 h 435483"/>
                <a:gd name="connsiteX13" fmla="*/ 419354 w 419354"/>
                <a:gd name="connsiteY13" fmla="*/ 214516 h 435483"/>
                <a:gd name="connsiteX14" fmla="*/ 419354 w 419354"/>
                <a:gd name="connsiteY14" fmla="*/ 207258 h 435483"/>
                <a:gd name="connsiteX15" fmla="*/ 209677 w 419354"/>
                <a:gd name="connsiteY15" fmla="*/ 0 h 435483"/>
                <a:gd name="connsiteX16" fmla="*/ 370967 w 419354"/>
                <a:gd name="connsiteY16" fmla="*/ 213709 h 435483"/>
                <a:gd name="connsiteX17" fmla="*/ 359677 w 419354"/>
                <a:gd name="connsiteY17" fmla="*/ 270161 h 435483"/>
                <a:gd name="connsiteX18" fmla="*/ 332257 w 419354"/>
                <a:gd name="connsiteY18" fmla="*/ 314516 h 435483"/>
                <a:gd name="connsiteX19" fmla="*/ 285483 w 419354"/>
                <a:gd name="connsiteY19" fmla="*/ 387096 h 435483"/>
                <a:gd name="connsiteX20" fmla="*/ 209677 w 419354"/>
                <a:gd name="connsiteY20" fmla="*/ 387096 h 435483"/>
                <a:gd name="connsiteX21" fmla="*/ 134677 w 419354"/>
                <a:gd name="connsiteY21" fmla="*/ 387096 h 435483"/>
                <a:gd name="connsiteX22" fmla="*/ 87903 w 419354"/>
                <a:gd name="connsiteY22" fmla="*/ 314516 h 435483"/>
                <a:gd name="connsiteX23" fmla="*/ 60484 w 419354"/>
                <a:gd name="connsiteY23" fmla="*/ 270161 h 435483"/>
                <a:gd name="connsiteX24" fmla="*/ 49193 w 419354"/>
                <a:gd name="connsiteY24" fmla="*/ 213709 h 435483"/>
                <a:gd name="connsiteX25" fmla="*/ 49193 w 419354"/>
                <a:gd name="connsiteY25" fmla="*/ 207258 h 435483"/>
                <a:gd name="connsiteX26" fmla="*/ 210483 w 419354"/>
                <a:gd name="connsiteY26" fmla="*/ 47581 h 435483"/>
                <a:gd name="connsiteX27" fmla="*/ 210483 w 419354"/>
                <a:gd name="connsiteY27" fmla="*/ 47581 h 435483"/>
                <a:gd name="connsiteX28" fmla="*/ 210483 w 419354"/>
                <a:gd name="connsiteY28" fmla="*/ 47581 h 435483"/>
                <a:gd name="connsiteX29" fmla="*/ 210483 w 419354"/>
                <a:gd name="connsiteY29" fmla="*/ 47581 h 435483"/>
                <a:gd name="connsiteX30" fmla="*/ 210483 w 419354"/>
                <a:gd name="connsiteY30" fmla="*/ 47581 h 435483"/>
                <a:gd name="connsiteX31" fmla="*/ 210483 w 419354"/>
                <a:gd name="connsiteY31" fmla="*/ 47581 h 435483"/>
                <a:gd name="connsiteX32" fmla="*/ 210483 w 419354"/>
                <a:gd name="connsiteY32" fmla="*/ 47581 h 435483"/>
                <a:gd name="connsiteX33" fmla="*/ 371773 w 419354"/>
                <a:gd name="connsiteY33" fmla="*/ 207258 h 435483"/>
                <a:gd name="connsiteX34" fmla="*/ 371773 w 419354"/>
                <a:gd name="connsiteY34" fmla="*/ 213709 h 43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9354" h="435483">
                  <a:moveTo>
                    <a:pt x="209677" y="0"/>
                  </a:moveTo>
                  <a:cubicBezTo>
                    <a:pt x="209677" y="0"/>
                    <a:pt x="209677" y="0"/>
                    <a:pt x="209677" y="0"/>
                  </a:cubicBezTo>
                  <a:cubicBezTo>
                    <a:pt x="209677" y="0"/>
                    <a:pt x="209677" y="0"/>
                    <a:pt x="209677" y="0"/>
                  </a:cubicBezTo>
                  <a:cubicBezTo>
                    <a:pt x="95161" y="806"/>
                    <a:pt x="2419" y="92742"/>
                    <a:pt x="0" y="207258"/>
                  </a:cubicBezTo>
                  <a:lnTo>
                    <a:pt x="0" y="214516"/>
                  </a:lnTo>
                  <a:cubicBezTo>
                    <a:pt x="806" y="239516"/>
                    <a:pt x="5645" y="263709"/>
                    <a:pt x="14516" y="287096"/>
                  </a:cubicBezTo>
                  <a:cubicBezTo>
                    <a:pt x="23387" y="308870"/>
                    <a:pt x="35484" y="329032"/>
                    <a:pt x="50806" y="346774"/>
                  </a:cubicBezTo>
                  <a:cubicBezTo>
                    <a:pt x="70161" y="367741"/>
                    <a:pt x="91129" y="408870"/>
                    <a:pt x="100000" y="426612"/>
                  </a:cubicBezTo>
                  <a:cubicBezTo>
                    <a:pt x="102419" y="432257"/>
                    <a:pt x="108064" y="435483"/>
                    <a:pt x="114516" y="435483"/>
                  </a:cubicBezTo>
                  <a:lnTo>
                    <a:pt x="304838" y="435483"/>
                  </a:lnTo>
                  <a:cubicBezTo>
                    <a:pt x="311290" y="435483"/>
                    <a:pt x="316935" y="432257"/>
                    <a:pt x="319354" y="426612"/>
                  </a:cubicBezTo>
                  <a:cubicBezTo>
                    <a:pt x="328225" y="408870"/>
                    <a:pt x="349193" y="367741"/>
                    <a:pt x="368548" y="346774"/>
                  </a:cubicBezTo>
                  <a:cubicBezTo>
                    <a:pt x="383870" y="329032"/>
                    <a:pt x="396773" y="308870"/>
                    <a:pt x="404838" y="287096"/>
                  </a:cubicBezTo>
                  <a:cubicBezTo>
                    <a:pt x="413709" y="263709"/>
                    <a:pt x="418548" y="239516"/>
                    <a:pt x="419354" y="214516"/>
                  </a:cubicBezTo>
                  <a:lnTo>
                    <a:pt x="419354" y="207258"/>
                  </a:lnTo>
                  <a:cubicBezTo>
                    <a:pt x="416935" y="92742"/>
                    <a:pt x="324193" y="806"/>
                    <a:pt x="209677" y="0"/>
                  </a:cubicBezTo>
                  <a:close/>
                  <a:moveTo>
                    <a:pt x="370967" y="213709"/>
                  </a:moveTo>
                  <a:cubicBezTo>
                    <a:pt x="370161" y="233064"/>
                    <a:pt x="366128" y="252419"/>
                    <a:pt x="359677" y="270161"/>
                  </a:cubicBezTo>
                  <a:cubicBezTo>
                    <a:pt x="353225" y="286290"/>
                    <a:pt x="344354" y="301612"/>
                    <a:pt x="332257" y="314516"/>
                  </a:cubicBezTo>
                  <a:cubicBezTo>
                    <a:pt x="313709" y="337096"/>
                    <a:pt x="297580" y="361290"/>
                    <a:pt x="285483" y="387096"/>
                  </a:cubicBezTo>
                  <a:lnTo>
                    <a:pt x="209677" y="387096"/>
                  </a:lnTo>
                  <a:lnTo>
                    <a:pt x="134677" y="387096"/>
                  </a:lnTo>
                  <a:cubicBezTo>
                    <a:pt x="121774" y="361290"/>
                    <a:pt x="105645" y="337096"/>
                    <a:pt x="87903" y="314516"/>
                  </a:cubicBezTo>
                  <a:cubicBezTo>
                    <a:pt x="76613" y="301612"/>
                    <a:pt x="66935" y="286290"/>
                    <a:pt x="60484" y="270161"/>
                  </a:cubicBezTo>
                  <a:cubicBezTo>
                    <a:pt x="53226" y="252419"/>
                    <a:pt x="50000" y="233064"/>
                    <a:pt x="49193" y="213709"/>
                  </a:cubicBezTo>
                  <a:lnTo>
                    <a:pt x="49193" y="207258"/>
                  </a:lnTo>
                  <a:cubicBezTo>
                    <a:pt x="50806" y="119355"/>
                    <a:pt x="122580" y="48387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10483" y="47581"/>
                    <a:pt x="210483" y="47581"/>
                    <a:pt x="210483" y="47581"/>
                  </a:cubicBezTo>
                  <a:cubicBezTo>
                    <a:pt x="210483" y="47581"/>
                    <a:pt x="210483" y="47581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98387" y="48387"/>
                    <a:pt x="370161" y="118548"/>
                    <a:pt x="371773" y="207258"/>
                  </a:cubicBezTo>
                  <a:lnTo>
                    <a:pt x="371773" y="213709"/>
                  </a:ln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5" name="Graphic 20" descr="Trophy">
            <a:extLst>
              <a:ext uri="{FF2B5EF4-FFF2-40B4-BE49-F238E27FC236}">
                <a16:creationId xmlns:a16="http://schemas.microsoft.com/office/drawing/2014/main" id="{25828481-9D0C-402E-9D58-6C42E4CF1D64}"/>
              </a:ext>
            </a:extLst>
          </p:cNvPr>
          <p:cNvSpPr/>
          <p:nvPr/>
        </p:nvSpPr>
        <p:spPr>
          <a:xfrm>
            <a:off x="5807075" y="1402564"/>
            <a:ext cx="577850" cy="651319"/>
          </a:xfrm>
          <a:custGeom>
            <a:avLst/>
            <a:gdLst>
              <a:gd name="connsiteX0" fmla="*/ 494475 w 577850"/>
              <a:gd name="connsiteY0" fmla="*/ 313690 h 651319"/>
              <a:gd name="connsiteX1" fmla="*/ 378905 w 577850"/>
              <a:gd name="connsiteY1" fmla="*/ 368999 h 651319"/>
              <a:gd name="connsiteX2" fmla="*/ 428435 w 577850"/>
              <a:gd name="connsiteY2" fmla="*/ 318643 h 651319"/>
              <a:gd name="connsiteX3" fmla="*/ 447421 w 577850"/>
              <a:gd name="connsiteY3" fmla="*/ 293878 h 651319"/>
              <a:gd name="connsiteX4" fmla="*/ 469710 w 577850"/>
              <a:gd name="connsiteY4" fmla="*/ 215455 h 651319"/>
              <a:gd name="connsiteX5" fmla="*/ 469710 w 577850"/>
              <a:gd name="connsiteY5" fmla="*/ 108141 h 651319"/>
              <a:gd name="connsiteX6" fmla="*/ 527495 w 577850"/>
              <a:gd name="connsiteY6" fmla="*/ 108141 h 651319"/>
              <a:gd name="connsiteX7" fmla="*/ 527495 w 577850"/>
              <a:gd name="connsiteY7" fmla="*/ 233617 h 651319"/>
              <a:gd name="connsiteX8" fmla="*/ 494475 w 577850"/>
              <a:gd name="connsiteY8" fmla="*/ 313690 h 651319"/>
              <a:gd name="connsiteX9" fmla="*/ 84201 w 577850"/>
              <a:gd name="connsiteY9" fmla="*/ 313690 h 651319"/>
              <a:gd name="connsiteX10" fmla="*/ 49530 w 577850"/>
              <a:gd name="connsiteY10" fmla="*/ 233617 h 651319"/>
              <a:gd name="connsiteX11" fmla="*/ 49530 w 577850"/>
              <a:gd name="connsiteY11" fmla="*/ 107315 h 651319"/>
              <a:gd name="connsiteX12" fmla="*/ 107315 w 577850"/>
              <a:gd name="connsiteY12" fmla="*/ 107315 h 651319"/>
              <a:gd name="connsiteX13" fmla="*/ 107315 w 577850"/>
              <a:gd name="connsiteY13" fmla="*/ 214630 h 651319"/>
              <a:gd name="connsiteX14" fmla="*/ 129604 w 577850"/>
              <a:gd name="connsiteY14" fmla="*/ 293053 h 651319"/>
              <a:gd name="connsiteX15" fmla="*/ 148590 w 577850"/>
              <a:gd name="connsiteY15" fmla="*/ 317818 h 651319"/>
              <a:gd name="connsiteX16" fmla="*/ 198120 w 577850"/>
              <a:gd name="connsiteY16" fmla="*/ 368173 h 651319"/>
              <a:gd name="connsiteX17" fmla="*/ 84201 w 577850"/>
              <a:gd name="connsiteY17" fmla="*/ 313690 h 651319"/>
              <a:gd name="connsiteX18" fmla="*/ 577850 w 577850"/>
              <a:gd name="connsiteY18" fmla="*/ 231140 h 651319"/>
              <a:gd name="connsiteX19" fmla="*/ 577850 w 577850"/>
              <a:gd name="connsiteY19" fmla="*/ 57785 h 651319"/>
              <a:gd name="connsiteX20" fmla="*/ 470535 w 577850"/>
              <a:gd name="connsiteY20" fmla="*/ 57785 h 651319"/>
              <a:gd name="connsiteX21" fmla="*/ 470535 w 577850"/>
              <a:gd name="connsiteY21" fmla="*/ 0 h 651319"/>
              <a:gd name="connsiteX22" fmla="*/ 288925 w 577850"/>
              <a:gd name="connsiteY22" fmla="*/ 0 h 651319"/>
              <a:gd name="connsiteX23" fmla="*/ 107315 w 577850"/>
              <a:gd name="connsiteY23" fmla="*/ 0 h 651319"/>
              <a:gd name="connsiteX24" fmla="*/ 107315 w 577850"/>
              <a:gd name="connsiteY24" fmla="*/ 57785 h 651319"/>
              <a:gd name="connsiteX25" fmla="*/ 0 w 577850"/>
              <a:gd name="connsiteY25" fmla="*/ 57785 h 651319"/>
              <a:gd name="connsiteX26" fmla="*/ 0 w 577850"/>
              <a:gd name="connsiteY26" fmla="*/ 230315 h 651319"/>
              <a:gd name="connsiteX27" fmla="*/ 47054 w 577850"/>
              <a:gd name="connsiteY27" fmla="*/ 345885 h 651319"/>
              <a:gd name="connsiteX28" fmla="*/ 244348 w 577850"/>
              <a:gd name="connsiteY28" fmla="*/ 420180 h 651319"/>
              <a:gd name="connsiteX29" fmla="*/ 255905 w 577850"/>
              <a:gd name="connsiteY29" fmla="*/ 461455 h 651319"/>
              <a:gd name="connsiteX30" fmla="*/ 255905 w 577850"/>
              <a:gd name="connsiteY30" fmla="*/ 568770 h 651319"/>
              <a:gd name="connsiteX31" fmla="*/ 214630 w 577850"/>
              <a:gd name="connsiteY31" fmla="*/ 568770 h 651319"/>
              <a:gd name="connsiteX32" fmla="*/ 181610 w 577850"/>
              <a:gd name="connsiteY32" fmla="*/ 601790 h 651319"/>
              <a:gd name="connsiteX33" fmla="*/ 140335 w 577850"/>
              <a:gd name="connsiteY33" fmla="*/ 601790 h 651319"/>
              <a:gd name="connsiteX34" fmla="*/ 107315 w 577850"/>
              <a:gd name="connsiteY34" fmla="*/ 634810 h 651319"/>
              <a:gd name="connsiteX35" fmla="*/ 107315 w 577850"/>
              <a:gd name="connsiteY35" fmla="*/ 651320 h 651319"/>
              <a:gd name="connsiteX36" fmla="*/ 470535 w 577850"/>
              <a:gd name="connsiteY36" fmla="*/ 651320 h 651319"/>
              <a:gd name="connsiteX37" fmla="*/ 470535 w 577850"/>
              <a:gd name="connsiteY37" fmla="*/ 634810 h 651319"/>
              <a:gd name="connsiteX38" fmla="*/ 437515 w 577850"/>
              <a:gd name="connsiteY38" fmla="*/ 601790 h 651319"/>
              <a:gd name="connsiteX39" fmla="*/ 396240 w 577850"/>
              <a:gd name="connsiteY39" fmla="*/ 601790 h 651319"/>
              <a:gd name="connsiteX40" fmla="*/ 363220 w 577850"/>
              <a:gd name="connsiteY40" fmla="*/ 568770 h 651319"/>
              <a:gd name="connsiteX41" fmla="*/ 321945 w 577850"/>
              <a:gd name="connsiteY41" fmla="*/ 568770 h 651319"/>
              <a:gd name="connsiteX42" fmla="*/ 321945 w 577850"/>
              <a:gd name="connsiteY42" fmla="*/ 462280 h 651319"/>
              <a:gd name="connsiteX43" fmla="*/ 333502 w 577850"/>
              <a:gd name="connsiteY43" fmla="*/ 421005 h 651319"/>
              <a:gd name="connsiteX44" fmla="*/ 530797 w 577850"/>
              <a:gd name="connsiteY44" fmla="*/ 346710 h 651319"/>
              <a:gd name="connsiteX45" fmla="*/ 577850 w 577850"/>
              <a:gd name="connsiteY45" fmla="*/ 231140 h 65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77850" h="651319">
                <a:moveTo>
                  <a:pt x="494475" y="313690"/>
                </a:moveTo>
                <a:cubicBezTo>
                  <a:pt x="465582" y="343408"/>
                  <a:pt x="438341" y="362395"/>
                  <a:pt x="378905" y="368999"/>
                </a:cubicBezTo>
                <a:cubicBezTo>
                  <a:pt x="394589" y="353314"/>
                  <a:pt x="412750" y="337630"/>
                  <a:pt x="428435" y="318643"/>
                </a:cubicBezTo>
                <a:cubicBezTo>
                  <a:pt x="435038" y="311214"/>
                  <a:pt x="447421" y="294704"/>
                  <a:pt x="447421" y="293878"/>
                </a:cubicBezTo>
                <a:cubicBezTo>
                  <a:pt x="461455" y="270764"/>
                  <a:pt x="469710" y="244348"/>
                  <a:pt x="469710" y="215455"/>
                </a:cubicBezTo>
                <a:lnTo>
                  <a:pt x="469710" y="108141"/>
                </a:lnTo>
                <a:lnTo>
                  <a:pt x="527495" y="108141"/>
                </a:lnTo>
                <a:lnTo>
                  <a:pt x="527495" y="233617"/>
                </a:lnTo>
                <a:cubicBezTo>
                  <a:pt x="528320" y="235268"/>
                  <a:pt x="529971" y="276543"/>
                  <a:pt x="494475" y="313690"/>
                </a:cubicBezTo>
                <a:close/>
                <a:moveTo>
                  <a:pt x="84201" y="313690"/>
                </a:moveTo>
                <a:cubicBezTo>
                  <a:pt x="47879" y="276543"/>
                  <a:pt x="49530" y="235268"/>
                  <a:pt x="49530" y="233617"/>
                </a:cubicBezTo>
                <a:lnTo>
                  <a:pt x="49530" y="107315"/>
                </a:lnTo>
                <a:lnTo>
                  <a:pt x="107315" y="107315"/>
                </a:lnTo>
                <a:lnTo>
                  <a:pt x="107315" y="214630"/>
                </a:lnTo>
                <a:cubicBezTo>
                  <a:pt x="107315" y="243523"/>
                  <a:pt x="115570" y="269939"/>
                  <a:pt x="129604" y="293053"/>
                </a:cubicBezTo>
                <a:cubicBezTo>
                  <a:pt x="129604" y="293878"/>
                  <a:pt x="141986" y="311214"/>
                  <a:pt x="148590" y="317818"/>
                </a:cubicBezTo>
                <a:cubicBezTo>
                  <a:pt x="165100" y="336804"/>
                  <a:pt x="182435" y="352489"/>
                  <a:pt x="198120" y="368173"/>
                </a:cubicBezTo>
                <a:cubicBezTo>
                  <a:pt x="140335" y="361569"/>
                  <a:pt x="112268" y="342583"/>
                  <a:pt x="84201" y="313690"/>
                </a:cubicBezTo>
                <a:close/>
                <a:moveTo>
                  <a:pt x="577850" y="231140"/>
                </a:moveTo>
                <a:lnTo>
                  <a:pt x="577850" y="57785"/>
                </a:lnTo>
                <a:lnTo>
                  <a:pt x="470535" y="57785"/>
                </a:lnTo>
                <a:lnTo>
                  <a:pt x="470535" y="0"/>
                </a:lnTo>
                <a:lnTo>
                  <a:pt x="288925" y="0"/>
                </a:lnTo>
                <a:lnTo>
                  <a:pt x="107315" y="0"/>
                </a:lnTo>
                <a:lnTo>
                  <a:pt x="107315" y="57785"/>
                </a:lnTo>
                <a:lnTo>
                  <a:pt x="0" y="57785"/>
                </a:lnTo>
                <a:lnTo>
                  <a:pt x="0" y="230315"/>
                </a:lnTo>
                <a:cubicBezTo>
                  <a:pt x="0" y="238570"/>
                  <a:pt x="0" y="295529"/>
                  <a:pt x="47054" y="345885"/>
                </a:cubicBezTo>
                <a:cubicBezTo>
                  <a:pt x="92456" y="393764"/>
                  <a:pt x="147765" y="418529"/>
                  <a:pt x="244348" y="420180"/>
                </a:cubicBezTo>
                <a:cubicBezTo>
                  <a:pt x="251778" y="432562"/>
                  <a:pt x="255905" y="446596"/>
                  <a:pt x="255905" y="461455"/>
                </a:cubicBezTo>
                <a:lnTo>
                  <a:pt x="255905" y="568770"/>
                </a:lnTo>
                <a:lnTo>
                  <a:pt x="214630" y="568770"/>
                </a:lnTo>
                <a:cubicBezTo>
                  <a:pt x="196469" y="568770"/>
                  <a:pt x="181610" y="583629"/>
                  <a:pt x="181610" y="601790"/>
                </a:cubicBezTo>
                <a:lnTo>
                  <a:pt x="140335" y="601790"/>
                </a:lnTo>
                <a:cubicBezTo>
                  <a:pt x="122174" y="601790"/>
                  <a:pt x="107315" y="616649"/>
                  <a:pt x="107315" y="634810"/>
                </a:cubicBezTo>
                <a:lnTo>
                  <a:pt x="107315" y="651320"/>
                </a:lnTo>
                <a:lnTo>
                  <a:pt x="470535" y="651320"/>
                </a:lnTo>
                <a:lnTo>
                  <a:pt x="470535" y="634810"/>
                </a:lnTo>
                <a:cubicBezTo>
                  <a:pt x="470535" y="616649"/>
                  <a:pt x="455676" y="601790"/>
                  <a:pt x="437515" y="601790"/>
                </a:cubicBezTo>
                <a:lnTo>
                  <a:pt x="396240" y="601790"/>
                </a:lnTo>
                <a:cubicBezTo>
                  <a:pt x="396240" y="583629"/>
                  <a:pt x="381381" y="568770"/>
                  <a:pt x="363220" y="568770"/>
                </a:cubicBezTo>
                <a:lnTo>
                  <a:pt x="321945" y="568770"/>
                </a:lnTo>
                <a:lnTo>
                  <a:pt x="321945" y="462280"/>
                </a:lnTo>
                <a:cubicBezTo>
                  <a:pt x="321945" y="447421"/>
                  <a:pt x="326073" y="433388"/>
                  <a:pt x="333502" y="421005"/>
                </a:cubicBezTo>
                <a:cubicBezTo>
                  <a:pt x="430086" y="419354"/>
                  <a:pt x="485394" y="393764"/>
                  <a:pt x="530797" y="346710"/>
                </a:cubicBezTo>
                <a:cubicBezTo>
                  <a:pt x="577850" y="297180"/>
                  <a:pt x="577850" y="239395"/>
                  <a:pt x="577850" y="231140"/>
                </a:cubicBezTo>
                <a:close/>
              </a:path>
            </a:pathLst>
          </a:custGeom>
          <a:solidFill>
            <a:schemeClr val="bg1"/>
          </a:solidFill>
          <a:ln w="823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26" name="Graphic 21" descr="Handshake">
            <a:extLst>
              <a:ext uri="{FF2B5EF4-FFF2-40B4-BE49-F238E27FC236}">
                <a16:creationId xmlns:a16="http://schemas.microsoft.com/office/drawing/2014/main" id="{FDE7A4AB-5F8E-4ED0-9E54-E0B93B1664AD}"/>
              </a:ext>
            </a:extLst>
          </p:cNvPr>
          <p:cNvGrpSpPr/>
          <p:nvPr/>
        </p:nvGrpSpPr>
        <p:grpSpPr>
          <a:xfrm>
            <a:off x="5490166" y="2216130"/>
            <a:ext cx="1194098" cy="1194098"/>
            <a:chOff x="5490166" y="2262824"/>
            <a:chExt cx="1194098" cy="11940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1018CAC-910C-431F-9866-542132D3E41F}"/>
                </a:ext>
              </a:extLst>
            </p:cNvPr>
            <p:cNvSpPr/>
            <p:nvPr/>
          </p:nvSpPr>
          <p:spPr>
            <a:xfrm>
              <a:off x="6021687" y="3058042"/>
              <a:ext cx="97471" cy="105330"/>
            </a:xfrm>
            <a:custGeom>
              <a:avLst/>
              <a:gdLst>
                <a:gd name="connsiteX0" fmla="*/ 26968 w 97471"/>
                <a:gd name="connsiteY0" fmla="*/ 105331 h 105330"/>
                <a:gd name="connsiteX1" fmla="*/ 8310 w 97471"/>
                <a:gd name="connsiteY1" fmla="*/ 99112 h 105330"/>
                <a:gd name="connsiteX2" fmla="*/ 5823 w 97471"/>
                <a:gd name="connsiteY2" fmla="*/ 64284 h 105330"/>
                <a:gd name="connsiteX3" fmla="*/ 54333 w 97471"/>
                <a:gd name="connsiteY3" fmla="*/ 8310 h 105330"/>
                <a:gd name="connsiteX4" fmla="*/ 89161 w 97471"/>
                <a:gd name="connsiteY4" fmla="*/ 5823 h 105330"/>
                <a:gd name="connsiteX5" fmla="*/ 91648 w 97471"/>
                <a:gd name="connsiteY5" fmla="*/ 40650 h 105330"/>
                <a:gd name="connsiteX6" fmla="*/ 43138 w 97471"/>
                <a:gd name="connsiteY6" fmla="*/ 96624 h 105330"/>
                <a:gd name="connsiteX7" fmla="*/ 26968 w 97471"/>
                <a:gd name="connsiteY7" fmla="*/ 105331 h 10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471" h="105330">
                  <a:moveTo>
                    <a:pt x="26968" y="105331"/>
                  </a:moveTo>
                  <a:cubicBezTo>
                    <a:pt x="20749" y="105331"/>
                    <a:pt x="13286" y="104087"/>
                    <a:pt x="8310" y="99112"/>
                  </a:cubicBezTo>
                  <a:cubicBezTo>
                    <a:pt x="-1641" y="90405"/>
                    <a:pt x="-2884" y="74235"/>
                    <a:pt x="5823" y="64284"/>
                  </a:cubicBezTo>
                  <a:lnTo>
                    <a:pt x="54333" y="8310"/>
                  </a:lnTo>
                  <a:cubicBezTo>
                    <a:pt x="63040" y="-1640"/>
                    <a:pt x="79210" y="-2884"/>
                    <a:pt x="89161" y="5823"/>
                  </a:cubicBezTo>
                  <a:cubicBezTo>
                    <a:pt x="99112" y="14530"/>
                    <a:pt x="100355" y="30700"/>
                    <a:pt x="91648" y="40650"/>
                  </a:cubicBezTo>
                  <a:lnTo>
                    <a:pt x="43138" y="96624"/>
                  </a:lnTo>
                  <a:cubicBezTo>
                    <a:pt x="39407" y="101599"/>
                    <a:pt x="33187" y="104087"/>
                    <a:pt x="26968" y="105331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5113198-594C-415B-B1E2-8FEB8E1C9C1C}"/>
                </a:ext>
              </a:extLst>
            </p:cNvPr>
            <p:cNvSpPr/>
            <p:nvPr/>
          </p:nvSpPr>
          <p:spPr>
            <a:xfrm>
              <a:off x="5938985" y="3007680"/>
              <a:ext cx="118587" cy="127394"/>
            </a:xfrm>
            <a:custGeom>
              <a:avLst/>
              <a:gdLst>
                <a:gd name="connsiteX0" fmla="*/ 33795 w 118587"/>
                <a:gd name="connsiteY0" fmla="*/ 127084 h 127394"/>
                <a:gd name="connsiteX1" fmla="*/ 10161 w 118587"/>
                <a:gd name="connsiteY1" fmla="*/ 119620 h 127394"/>
                <a:gd name="connsiteX2" fmla="*/ 7674 w 118587"/>
                <a:gd name="connsiteY2" fmla="*/ 76086 h 127394"/>
                <a:gd name="connsiteX3" fmla="*/ 64891 w 118587"/>
                <a:gd name="connsiteY3" fmla="*/ 10161 h 127394"/>
                <a:gd name="connsiteX4" fmla="*/ 108426 w 118587"/>
                <a:gd name="connsiteY4" fmla="*/ 7674 h 127394"/>
                <a:gd name="connsiteX5" fmla="*/ 110913 w 118587"/>
                <a:gd name="connsiteY5" fmla="*/ 51209 h 127394"/>
                <a:gd name="connsiteX6" fmla="*/ 53696 w 118587"/>
                <a:gd name="connsiteY6" fmla="*/ 117133 h 127394"/>
                <a:gd name="connsiteX7" fmla="*/ 33795 w 118587"/>
                <a:gd name="connsiteY7" fmla="*/ 127084 h 12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587" h="127394">
                  <a:moveTo>
                    <a:pt x="33795" y="127084"/>
                  </a:moveTo>
                  <a:cubicBezTo>
                    <a:pt x="25088" y="128327"/>
                    <a:pt x="17625" y="125840"/>
                    <a:pt x="10161" y="119620"/>
                  </a:cubicBezTo>
                  <a:cubicBezTo>
                    <a:pt x="-2277" y="108426"/>
                    <a:pt x="-3521" y="88524"/>
                    <a:pt x="7674" y="76086"/>
                  </a:cubicBezTo>
                  <a:lnTo>
                    <a:pt x="64891" y="10161"/>
                  </a:lnTo>
                  <a:cubicBezTo>
                    <a:pt x="76086" y="-2277"/>
                    <a:pt x="95987" y="-3521"/>
                    <a:pt x="108426" y="7674"/>
                  </a:cubicBezTo>
                  <a:cubicBezTo>
                    <a:pt x="120864" y="18868"/>
                    <a:pt x="122108" y="38770"/>
                    <a:pt x="110913" y="51209"/>
                  </a:cubicBezTo>
                  <a:lnTo>
                    <a:pt x="53696" y="117133"/>
                  </a:lnTo>
                  <a:cubicBezTo>
                    <a:pt x="48721" y="123352"/>
                    <a:pt x="41258" y="127084"/>
                    <a:pt x="33795" y="127084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A57146D-8224-4DB3-97DF-7778170705A9}"/>
                </a:ext>
              </a:extLst>
            </p:cNvPr>
            <p:cNvSpPr/>
            <p:nvPr/>
          </p:nvSpPr>
          <p:spPr>
            <a:xfrm>
              <a:off x="5854333" y="2949148"/>
              <a:ext cx="131167" cy="139831"/>
            </a:xfrm>
            <a:custGeom>
              <a:avLst/>
              <a:gdLst>
                <a:gd name="connsiteX0" fmla="*/ 40085 w 131167"/>
                <a:gd name="connsiteY0" fmla="*/ 139593 h 139831"/>
                <a:gd name="connsiteX1" fmla="*/ 12720 w 131167"/>
                <a:gd name="connsiteY1" fmla="*/ 130886 h 139831"/>
                <a:gd name="connsiteX2" fmla="*/ 8989 w 131167"/>
                <a:gd name="connsiteY2" fmla="*/ 78644 h 139831"/>
                <a:gd name="connsiteX3" fmla="*/ 66206 w 131167"/>
                <a:gd name="connsiteY3" fmla="*/ 12720 h 139831"/>
                <a:gd name="connsiteX4" fmla="*/ 118448 w 131167"/>
                <a:gd name="connsiteY4" fmla="*/ 8989 h 139831"/>
                <a:gd name="connsiteX5" fmla="*/ 122179 w 131167"/>
                <a:gd name="connsiteY5" fmla="*/ 61230 h 139831"/>
                <a:gd name="connsiteX6" fmla="*/ 64962 w 131167"/>
                <a:gd name="connsiteY6" fmla="*/ 127155 h 139831"/>
                <a:gd name="connsiteX7" fmla="*/ 40085 w 131167"/>
                <a:gd name="connsiteY7" fmla="*/ 139593 h 139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167" h="139831">
                  <a:moveTo>
                    <a:pt x="40085" y="139593"/>
                  </a:moveTo>
                  <a:cubicBezTo>
                    <a:pt x="30134" y="140837"/>
                    <a:pt x="20183" y="137105"/>
                    <a:pt x="12720" y="130886"/>
                  </a:cubicBezTo>
                  <a:cubicBezTo>
                    <a:pt x="-2206" y="117204"/>
                    <a:pt x="-4694" y="93571"/>
                    <a:pt x="8989" y="78644"/>
                  </a:cubicBezTo>
                  <a:lnTo>
                    <a:pt x="66206" y="12720"/>
                  </a:lnTo>
                  <a:cubicBezTo>
                    <a:pt x="79888" y="-2206"/>
                    <a:pt x="103521" y="-4694"/>
                    <a:pt x="118448" y="8989"/>
                  </a:cubicBezTo>
                  <a:cubicBezTo>
                    <a:pt x="133374" y="22671"/>
                    <a:pt x="135862" y="46304"/>
                    <a:pt x="122179" y="61230"/>
                  </a:cubicBezTo>
                  <a:lnTo>
                    <a:pt x="64962" y="127155"/>
                  </a:lnTo>
                  <a:cubicBezTo>
                    <a:pt x="58743" y="134618"/>
                    <a:pt x="48792" y="139593"/>
                    <a:pt x="40085" y="139593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04114EE-36B3-45E9-B013-713B829150B8}"/>
                </a:ext>
              </a:extLst>
            </p:cNvPr>
            <p:cNvSpPr/>
            <p:nvPr/>
          </p:nvSpPr>
          <p:spPr>
            <a:xfrm>
              <a:off x="5763531" y="2894419"/>
              <a:ext cx="139874" cy="148538"/>
            </a:xfrm>
            <a:custGeom>
              <a:avLst/>
              <a:gdLst>
                <a:gd name="connsiteX0" fmla="*/ 40085 w 139874"/>
                <a:gd name="connsiteY0" fmla="*/ 148300 h 148538"/>
                <a:gd name="connsiteX1" fmla="*/ 12720 w 139874"/>
                <a:gd name="connsiteY1" fmla="*/ 139593 h 148538"/>
                <a:gd name="connsiteX2" fmla="*/ 8989 w 139874"/>
                <a:gd name="connsiteY2" fmla="*/ 87351 h 148538"/>
                <a:gd name="connsiteX3" fmla="*/ 74913 w 139874"/>
                <a:gd name="connsiteY3" fmla="*/ 12720 h 148538"/>
                <a:gd name="connsiteX4" fmla="*/ 127155 w 139874"/>
                <a:gd name="connsiteY4" fmla="*/ 8989 h 148538"/>
                <a:gd name="connsiteX5" fmla="*/ 130886 w 139874"/>
                <a:gd name="connsiteY5" fmla="*/ 61230 h 148538"/>
                <a:gd name="connsiteX6" fmla="*/ 64962 w 139874"/>
                <a:gd name="connsiteY6" fmla="*/ 135862 h 148538"/>
                <a:gd name="connsiteX7" fmla="*/ 40085 w 139874"/>
                <a:gd name="connsiteY7" fmla="*/ 148300 h 14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874" h="148538">
                  <a:moveTo>
                    <a:pt x="40085" y="148300"/>
                  </a:moveTo>
                  <a:cubicBezTo>
                    <a:pt x="30134" y="149544"/>
                    <a:pt x="20183" y="145812"/>
                    <a:pt x="12720" y="139593"/>
                  </a:cubicBezTo>
                  <a:cubicBezTo>
                    <a:pt x="-2206" y="125911"/>
                    <a:pt x="-4694" y="102278"/>
                    <a:pt x="8989" y="87351"/>
                  </a:cubicBezTo>
                  <a:lnTo>
                    <a:pt x="74913" y="12720"/>
                  </a:lnTo>
                  <a:cubicBezTo>
                    <a:pt x="88595" y="-2206"/>
                    <a:pt x="112228" y="-4694"/>
                    <a:pt x="127155" y="8989"/>
                  </a:cubicBezTo>
                  <a:cubicBezTo>
                    <a:pt x="142081" y="22671"/>
                    <a:pt x="144568" y="46304"/>
                    <a:pt x="130886" y="61230"/>
                  </a:cubicBezTo>
                  <a:lnTo>
                    <a:pt x="64962" y="135862"/>
                  </a:lnTo>
                  <a:cubicBezTo>
                    <a:pt x="57499" y="143325"/>
                    <a:pt x="48792" y="147056"/>
                    <a:pt x="40085" y="148300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1156E26-59F5-42A2-BD8F-C6AE710B8CDE}"/>
                </a:ext>
              </a:extLst>
            </p:cNvPr>
            <p:cNvSpPr/>
            <p:nvPr/>
          </p:nvSpPr>
          <p:spPr>
            <a:xfrm>
              <a:off x="5547383" y="2535227"/>
              <a:ext cx="248868" cy="296134"/>
            </a:xfrm>
            <a:custGeom>
              <a:avLst/>
              <a:gdLst>
                <a:gd name="connsiteX0" fmla="*/ 0 w 248868"/>
                <a:gd name="connsiteY0" fmla="*/ 233844 h 296134"/>
                <a:gd name="connsiteX1" fmla="*/ 95777 w 248868"/>
                <a:gd name="connsiteY1" fmla="*/ 292305 h 296134"/>
                <a:gd name="connsiteX2" fmla="*/ 129361 w 248868"/>
                <a:gd name="connsiteY2" fmla="*/ 283598 h 296134"/>
                <a:gd name="connsiteX3" fmla="*/ 245039 w 248868"/>
                <a:gd name="connsiteY3" fmla="*/ 92045 h 296134"/>
                <a:gd name="connsiteX4" fmla="*/ 236332 w 248868"/>
                <a:gd name="connsiteY4" fmla="*/ 58461 h 296134"/>
                <a:gd name="connsiteX5" fmla="*/ 141799 w 248868"/>
                <a:gd name="connsiteY5" fmla="*/ 0 h 296134"/>
                <a:gd name="connsiteX6" fmla="*/ 0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0" y="233844"/>
                  </a:moveTo>
                  <a:lnTo>
                    <a:pt x="95777" y="292305"/>
                  </a:lnTo>
                  <a:cubicBezTo>
                    <a:pt x="106971" y="299768"/>
                    <a:pt x="123141" y="296037"/>
                    <a:pt x="129361" y="283598"/>
                  </a:cubicBezTo>
                  <a:lnTo>
                    <a:pt x="245039" y="92045"/>
                  </a:lnTo>
                  <a:cubicBezTo>
                    <a:pt x="252502" y="80850"/>
                    <a:pt x="248770" y="64680"/>
                    <a:pt x="236332" y="58461"/>
                  </a:cubicBezTo>
                  <a:lnTo>
                    <a:pt x="141799" y="0"/>
                  </a:lnTo>
                  <a:lnTo>
                    <a:pt x="0" y="233844"/>
                  </a:ln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ADA35AB-6A12-44D9-ACFC-8F7BECBA016A}"/>
                </a:ext>
              </a:extLst>
            </p:cNvPr>
            <p:cNvSpPr/>
            <p:nvPr/>
          </p:nvSpPr>
          <p:spPr>
            <a:xfrm>
              <a:off x="5700376" y="2647174"/>
              <a:ext cx="666914" cy="535097"/>
            </a:xfrm>
            <a:custGeom>
              <a:avLst/>
              <a:gdLst>
                <a:gd name="connsiteX0" fmla="*/ 653022 w 666914"/>
                <a:gd name="connsiteY0" fmla="*/ 284842 h 535097"/>
                <a:gd name="connsiteX1" fmla="*/ 452762 w 666914"/>
                <a:gd name="connsiteY1" fmla="*/ 113191 h 535097"/>
                <a:gd name="connsiteX2" fmla="*/ 439080 w 666914"/>
                <a:gd name="connsiteY2" fmla="*/ 100752 h 535097"/>
                <a:gd name="connsiteX3" fmla="*/ 353254 w 666914"/>
                <a:gd name="connsiteY3" fmla="*/ 199016 h 535097"/>
                <a:gd name="connsiteX4" fmla="*/ 303500 w 666914"/>
                <a:gd name="connsiteY4" fmla="*/ 223893 h 535097"/>
                <a:gd name="connsiteX5" fmla="*/ 297281 w 666914"/>
                <a:gd name="connsiteY5" fmla="*/ 223893 h 535097"/>
                <a:gd name="connsiteX6" fmla="*/ 248770 w 666914"/>
                <a:gd name="connsiteY6" fmla="*/ 205236 h 535097"/>
                <a:gd name="connsiteX7" fmla="*/ 241307 w 666914"/>
                <a:gd name="connsiteY7" fmla="*/ 99508 h 535097"/>
                <a:gd name="connsiteX8" fmla="*/ 314695 w 666914"/>
                <a:gd name="connsiteY8" fmla="*/ 14926 h 535097"/>
                <a:gd name="connsiteX9" fmla="*/ 108215 w 666914"/>
                <a:gd name="connsiteY9" fmla="*/ 0 h 535097"/>
                <a:gd name="connsiteX10" fmla="*/ 0 w 666914"/>
                <a:gd name="connsiteY10" fmla="*/ 179115 h 535097"/>
                <a:gd name="connsiteX11" fmla="*/ 84582 w 666914"/>
                <a:gd name="connsiteY11" fmla="*/ 277379 h 535097"/>
                <a:gd name="connsiteX12" fmla="*/ 116922 w 666914"/>
                <a:gd name="connsiteY12" fmla="*/ 240063 h 535097"/>
                <a:gd name="connsiteX13" fmla="*/ 164188 w 666914"/>
                <a:gd name="connsiteY13" fmla="*/ 218918 h 535097"/>
                <a:gd name="connsiteX14" fmla="*/ 164188 w 666914"/>
                <a:gd name="connsiteY14" fmla="*/ 218918 h 535097"/>
                <a:gd name="connsiteX15" fmla="*/ 205236 w 666914"/>
                <a:gd name="connsiteY15" fmla="*/ 233844 h 535097"/>
                <a:gd name="connsiteX16" fmla="*/ 226381 w 666914"/>
                <a:gd name="connsiteY16" fmla="*/ 278623 h 535097"/>
                <a:gd name="connsiteX17" fmla="*/ 247527 w 666914"/>
                <a:gd name="connsiteY17" fmla="*/ 274891 h 535097"/>
                <a:gd name="connsiteX18" fmla="*/ 288574 w 666914"/>
                <a:gd name="connsiteY18" fmla="*/ 289818 h 535097"/>
                <a:gd name="connsiteX19" fmla="*/ 309719 w 666914"/>
                <a:gd name="connsiteY19" fmla="*/ 335840 h 535097"/>
                <a:gd name="connsiteX20" fmla="*/ 325889 w 666914"/>
                <a:gd name="connsiteY20" fmla="*/ 333352 h 535097"/>
                <a:gd name="connsiteX21" fmla="*/ 325889 w 666914"/>
                <a:gd name="connsiteY21" fmla="*/ 333352 h 535097"/>
                <a:gd name="connsiteX22" fmla="*/ 363205 w 666914"/>
                <a:gd name="connsiteY22" fmla="*/ 347035 h 535097"/>
                <a:gd name="connsiteX23" fmla="*/ 381863 w 666914"/>
                <a:gd name="connsiteY23" fmla="*/ 385594 h 535097"/>
                <a:gd name="connsiteX24" fmla="*/ 395545 w 666914"/>
                <a:gd name="connsiteY24" fmla="*/ 383106 h 535097"/>
                <a:gd name="connsiteX25" fmla="*/ 395545 w 666914"/>
                <a:gd name="connsiteY25" fmla="*/ 383106 h 535097"/>
                <a:gd name="connsiteX26" fmla="*/ 427885 w 666914"/>
                <a:gd name="connsiteY26" fmla="*/ 395545 h 535097"/>
                <a:gd name="connsiteX27" fmla="*/ 445299 w 666914"/>
                <a:gd name="connsiteY27" fmla="*/ 429129 h 535097"/>
                <a:gd name="connsiteX28" fmla="*/ 432861 w 666914"/>
                <a:gd name="connsiteY28" fmla="*/ 465201 h 535097"/>
                <a:gd name="connsiteX29" fmla="*/ 390570 w 666914"/>
                <a:gd name="connsiteY29" fmla="*/ 513711 h 535097"/>
                <a:gd name="connsiteX30" fmla="*/ 407984 w 666914"/>
                <a:gd name="connsiteY30" fmla="*/ 527393 h 535097"/>
                <a:gd name="connsiteX31" fmla="*/ 437836 w 666914"/>
                <a:gd name="connsiteY31" fmla="*/ 534856 h 535097"/>
                <a:gd name="connsiteX32" fmla="*/ 482615 w 666914"/>
                <a:gd name="connsiteY32" fmla="*/ 481371 h 535097"/>
                <a:gd name="connsiteX33" fmla="*/ 482615 w 666914"/>
                <a:gd name="connsiteY33" fmla="*/ 480127 h 535097"/>
                <a:gd name="connsiteX34" fmla="*/ 495053 w 666914"/>
                <a:gd name="connsiteY34" fmla="*/ 481371 h 535097"/>
                <a:gd name="connsiteX35" fmla="*/ 539832 w 666914"/>
                <a:gd name="connsiteY35" fmla="*/ 427885 h 535097"/>
                <a:gd name="connsiteX36" fmla="*/ 539832 w 666914"/>
                <a:gd name="connsiteY36" fmla="*/ 426641 h 535097"/>
                <a:gd name="connsiteX37" fmla="*/ 552270 w 666914"/>
                <a:gd name="connsiteY37" fmla="*/ 427885 h 535097"/>
                <a:gd name="connsiteX38" fmla="*/ 597049 w 666914"/>
                <a:gd name="connsiteY38" fmla="*/ 374399 h 535097"/>
                <a:gd name="connsiteX39" fmla="*/ 595805 w 666914"/>
                <a:gd name="connsiteY39" fmla="*/ 366936 h 535097"/>
                <a:gd name="connsiteX40" fmla="*/ 621926 w 666914"/>
                <a:gd name="connsiteY40" fmla="*/ 371912 h 535097"/>
                <a:gd name="connsiteX41" fmla="*/ 666705 w 666914"/>
                <a:gd name="connsiteY41" fmla="*/ 318426 h 535097"/>
                <a:gd name="connsiteX42" fmla="*/ 653022 w 666914"/>
                <a:gd name="connsiteY42" fmla="*/ 284842 h 53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66914" h="535097">
                  <a:moveTo>
                    <a:pt x="653022" y="284842"/>
                  </a:moveTo>
                  <a:lnTo>
                    <a:pt x="452762" y="113191"/>
                  </a:lnTo>
                  <a:lnTo>
                    <a:pt x="439080" y="100752"/>
                  </a:lnTo>
                  <a:lnTo>
                    <a:pt x="353254" y="199016"/>
                  </a:lnTo>
                  <a:cubicBezTo>
                    <a:pt x="340815" y="213943"/>
                    <a:pt x="323402" y="222650"/>
                    <a:pt x="303500" y="223893"/>
                  </a:cubicBezTo>
                  <a:cubicBezTo>
                    <a:pt x="301012" y="223893"/>
                    <a:pt x="298525" y="223893"/>
                    <a:pt x="297281" y="223893"/>
                  </a:cubicBezTo>
                  <a:cubicBezTo>
                    <a:pt x="278623" y="223893"/>
                    <a:pt x="261209" y="217674"/>
                    <a:pt x="248770" y="205236"/>
                  </a:cubicBezTo>
                  <a:cubicBezTo>
                    <a:pt x="217674" y="177871"/>
                    <a:pt x="215186" y="130604"/>
                    <a:pt x="241307" y="99508"/>
                  </a:cubicBezTo>
                  <a:lnTo>
                    <a:pt x="314695" y="14926"/>
                  </a:lnTo>
                  <a:cubicBezTo>
                    <a:pt x="257477" y="7463"/>
                    <a:pt x="184090" y="37316"/>
                    <a:pt x="108215" y="0"/>
                  </a:cubicBezTo>
                  <a:lnTo>
                    <a:pt x="0" y="179115"/>
                  </a:lnTo>
                  <a:lnTo>
                    <a:pt x="84582" y="277379"/>
                  </a:lnTo>
                  <a:lnTo>
                    <a:pt x="116922" y="240063"/>
                  </a:lnTo>
                  <a:cubicBezTo>
                    <a:pt x="128117" y="226381"/>
                    <a:pt x="145531" y="218918"/>
                    <a:pt x="164188" y="218918"/>
                  </a:cubicBezTo>
                  <a:lnTo>
                    <a:pt x="164188" y="218918"/>
                  </a:lnTo>
                  <a:cubicBezTo>
                    <a:pt x="179115" y="218918"/>
                    <a:pt x="194041" y="223893"/>
                    <a:pt x="205236" y="233844"/>
                  </a:cubicBezTo>
                  <a:cubicBezTo>
                    <a:pt x="218918" y="245039"/>
                    <a:pt x="225137" y="261209"/>
                    <a:pt x="226381" y="278623"/>
                  </a:cubicBezTo>
                  <a:cubicBezTo>
                    <a:pt x="232600" y="276135"/>
                    <a:pt x="240063" y="274891"/>
                    <a:pt x="247527" y="274891"/>
                  </a:cubicBezTo>
                  <a:cubicBezTo>
                    <a:pt x="262453" y="274891"/>
                    <a:pt x="277379" y="279867"/>
                    <a:pt x="288574" y="289818"/>
                  </a:cubicBezTo>
                  <a:cubicBezTo>
                    <a:pt x="302256" y="302256"/>
                    <a:pt x="309719" y="318426"/>
                    <a:pt x="309719" y="335840"/>
                  </a:cubicBezTo>
                  <a:cubicBezTo>
                    <a:pt x="314695" y="334596"/>
                    <a:pt x="320914" y="333352"/>
                    <a:pt x="325889" y="333352"/>
                  </a:cubicBezTo>
                  <a:lnTo>
                    <a:pt x="325889" y="333352"/>
                  </a:lnTo>
                  <a:cubicBezTo>
                    <a:pt x="339572" y="333352"/>
                    <a:pt x="352010" y="338328"/>
                    <a:pt x="363205" y="347035"/>
                  </a:cubicBezTo>
                  <a:cubicBezTo>
                    <a:pt x="374399" y="356986"/>
                    <a:pt x="380619" y="370668"/>
                    <a:pt x="381863" y="385594"/>
                  </a:cubicBezTo>
                  <a:cubicBezTo>
                    <a:pt x="385594" y="384350"/>
                    <a:pt x="390570" y="383106"/>
                    <a:pt x="395545" y="383106"/>
                  </a:cubicBezTo>
                  <a:lnTo>
                    <a:pt x="395545" y="383106"/>
                  </a:lnTo>
                  <a:cubicBezTo>
                    <a:pt x="407984" y="383106"/>
                    <a:pt x="419178" y="386838"/>
                    <a:pt x="427885" y="395545"/>
                  </a:cubicBezTo>
                  <a:cubicBezTo>
                    <a:pt x="437836" y="404252"/>
                    <a:pt x="444055" y="416690"/>
                    <a:pt x="445299" y="429129"/>
                  </a:cubicBezTo>
                  <a:cubicBezTo>
                    <a:pt x="446543" y="442811"/>
                    <a:pt x="441568" y="455250"/>
                    <a:pt x="432861" y="465201"/>
                  </a:cubicBezTo>
                  <a:lnTo>
                    <a:pt x="390570" y="513711"/>
                  </a:lnTo>
                  <a:lnTo>
                    <a:pt x="407984" y="527393"/>
                  </a:lnTo>
                  <a:cubicBezTo>
                    <a:pt x="416690" y="532369"/>
                    <a:pt x="426641" y="536100"/>
                    <a:pt x="437836" y="534856"/>
                  </a:cubicBezTo>
                  <a:cubicBezTo>
                    <a:pt x="465201" y="532369"/>
                    <a:pt x="485102" y="508736"/>
                    <a:pt x="482615" y="481371"/>
                  </a:cubicBezTo>
                  <a:cubicBezTo>
                    <a:pt x="482615" y="481371"/>
                    <a:pt x="482615" y="480127"/>
                    <a:pt x="482615" y="480127"/>
                  </a:cubicBezTo>
                  <a:cubicBezTo>
                    <a:pt x="486346" y="481371"/>
                    <a:pt x="491322" y="481371"/>
                    <a:pt x="495053" y="481371"/>
                  </a:cubicBezTo>
                  <a:cubicBezTo>
                    <a:pt x="522418" y="478883"/>
                    <a:pt x="542320" y="455250"/>
                    <a:pt x="539832" y="427885"/>
                  </a:cubicBezTo>
                  <a:cubicBezTo>
                    <a:pt x="539832" y="427885"/>
                    <a:pt x="539832" y="426641"/>
                    <a:pt x="539832" y="426641"/>
                  </a:cubicBezTo>
                  <a:cubicBezTo>
                    <a:pt x="543563" y="427885"/>
                    <a:pt x="548539" y="427885"/>
                    <a:pt x="552270" y="427885"/>
                  </a:cubicBezTo>
                  <a:cubicBezTo>
                    <a:pt x="579635" y="425397"/>
                    <a:pt x="599537" y="401764"/>
                    <a:pt x="597049" y="374399"/>
                  </a:cubicBezTo>
                  <a:cubicBezTo>
                    <a:pt x="597049" y="371912"/>
                    <a:pt x="595805" y="369424"/>
                    <a:pt x="595805" y="366936"/>
                  </a:cubicBezTo>
                  <a:cubicBezTo>
                    <a:pt x="603268" y="370668"/>
                    <a:pt x="611975" y="373156"/>
                    <a:pt x="621926" y="371912"/>
                  </a:cubicBezTo>
                  <a:cubicBezTo>
                    <a:pt x="649291" y="369424"/>
                    <a:pt x="669192" y="345791"/>
                    <a:pt x="666705" y="318426"/>
                  </a:cubicBezTo>
                  <a:cubicBezTo>
                    <a:pt x="667949" y="304744"/>
                    <a:pt x="661729" y="293549"/>
                    <a:pt x="653022" y="284842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CC8C817-755C-450D-A72C-49AAB76CDDA2}"/>
                </a:ext>
              </a:extLst>
            </p:cNvPr>
            <p:cNvSpPr/>
            <p:nvPr/>
          </p:nvSpPr>
          <p:spPr>
            <a:xfrm>
              <a:off x="6378178" y="2535227"/>
              <a:ext cx="248868" cy="296134"/>
            </a:xfrm>
            <a:custGeom>
              <a:avLst/>
              <a:gdLst>
                <a:gd name="connsiteX0" fmla="*/ 248868 w 248868"/>
                <a:gd name="connsiteY0" fmla="*/ 233844 h 296134"/>
                <a:gd name="connsiteX1" fmla="*/ 153091 w 248868"/>
                <a:gd name="connsiteY1" fmla="*/ 292305 h 296134"/>
                <a:gd name="connsiteX2" fmla="*/ 119507 w 248868"/>
                <a:gd name="connsiteY2" fmla="*/ 283598 h 296134"/>
                <a:gd name="connsiteX3" fmla="*/ 3829 w 248868"/>
                <a:gd name="connsiteY3" fmla="*/ 92045 h 296134"/>
                <a:gd name="connsiteX4" fmla="*/ 12536 w 248868"/>
                <a:gd name="connsiteY4" fmla="*/ 58461 h 296134"/>
                <a:gd name="connsiteX5" fmla="*/ 108313 w 248868"/>
                <a:gd name="connsiteY5" fmla="*/ 0 h 296134"/>
                <a:gd name="connsiteX6" fmla="*/ 248868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248868" y="233844"/>
                  </a:moveTo>
                  <a:lnTo>
                    <a:pt x="153091" y="292305"/>
                  </a:lnTo>
                  <a:cubicBezTo>
                    <a:pt x="141897" y="299768"/>
                    <a:pt x="125727" y="296037"/>
                    <a:pt x="119507" y="283598"/>
                  </a:cubicBezTo>
                  <a:lnTo>
                    <a:pt x="3829" y="92045"/>
                  </a:lnTo>
                  <a:cubicBezTo>
                    <a:pt x="-3634" y="80850"/>
                    <a:pt x="98" y="64680"/>
                    <a:pt x="12536" y="58461"/>
                  </a:cubicBezTo>
                  <a:lnTo>
                    <a:pt x="108313" y="0"/>
                  </a:lnTo>
                  <a:lnTo>
                    <a:pt x="248868" y="233844"/>
                  </a:ln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483777C-983B-4A88-91B2-FE1E3DA9B712}"/>
                </a:ext>
              </a:extLst>
            </p:cNvPr>
            <p:cNvSpPr/>
            <p:nvPr/>
          </p:nvSpPr>
          <p:spPr>
            <a:xfrm>
              <a:off x="5946528" y="2635794"/>
              <a:ext cx="526280" cy="292490"/>
            </a:xfrm>
            <a:custGeom>
              <a:avLst/>
              <a:gdLst>
                <a:gd name="connsiteX0" fmla="*/ 420553 w 526280"/>
                <a:gd name="connsiteY0" fmla="*/ 16355 h 292490"/>
                <a:gd name="connsiteX1" fmla="*/ 159344 w 526280"/>
                <a:gd name="connsiteY1" fmla="*/ 1429 h 292490"/>
                <a:gd name="connsiteX2" fmla="*/ 153125 w 526280"/>
                <a:gd name="connsiteY2" fmla="*/ 185 h 292490"/>
                <a:gd name="connsiteX3" fmla="*/ 110834 w 526280"/>
                <a:gd name="connsiteY3" fmla="*/ 16355 h 292490"/>
                <a:gd name="connsiteX4" fmla="*/ 12569 w 526280"/>
                <a:gd name="connsiteY4" fmla="*/ 128302 h 292490"/>
                <a:gd name="connsiteX5" fmla="*/ 17545 w 526280"/>
                <a:gd name="connsiteY5" fmla="*/ 197958 h 292490"/>
                <a:gd name="connsiteX6" fmla="*/ 54860 w 526280"/>
                <a:gd name="connsiteY6" fmla="*/ 210396 h 292490"/>
                <a:gd name="connsiteX7" fmla="*/ 88444 w 526280"/>
                <a:gd name="connsiteY7" fmla="*/ 192982 h 292490"/>
                <a:gd name="connsiteX8" fmla="*/ 190440 w 526280"/>
                <a:gd name="connsiteY8" fmla="*/ 76060 h 292490"/>
                <a:gd name="connsiteX9" fmla="*/ 423041 w 526280"/>
                <a:gd name="connsiteY9" fmla="*/ 276321 h 292490"/>
                <a:gd name="connsiteX10" fmla="*/ 423041 w 526280"/>
                <a:gd name="connsiteY10" fmla="*/ 276321 h 292490"/>
                <a:gd name="connsiteX11" fmla="*/ 423041 w 526280"/>
                <a:gd name="connsiteY11" fmla="*/ 276321 h 292490"/>
                <a:gd name="connsiteX12" fmla="*/ 436723 w 526280"/>
                <a:gd name="connsiteY12" fmla="*/ 292491 h 292490"/>
                <a:gd name="connsiteX13" fmla="*/ 526280 w 526280"/>
                <a:gd name="connsiteY13" fmla="*/ 189251 h 292490"/>
                <a:gd name="connsiteX14" fmla="*/ 420553 w 526280"/>
                <a:gd name="connsiteY14" fmla="*/ 16355 h 2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6280" h="292490">
                  <a:moveTo>
                    <a:pt x="420553" y="16355"/>
                  </a:moveTo>
                  <a:cubicBezTo>
                    <a:pt x="317313" y="53671"/>
                    <a:pt x="242682" y="17599"/>
                    <a:pt x="159344" y="1429"/>
                  </a:cubicBezTo>
                  <a:cubicBezTo>
                    <a:pt x="158100" y="1429"/>
                    <a:pt x="153125" y="185"/>
                    <a:pt x="153125" y="185"/>
                  </a:cubicBezTo>
                  <a:cubicBezTo>
                    <a:pt x="138199" y="-1059"/>
                    <a:pt x="122028" y="3917"/>
                    <a:pt x="110834" y="16355"/>
                  </a:cubicBezTo>
                  <a:lnTo>
                    <a:pt x="12569" y="128302"/>
                  </a:lnTo>
                  <a:cubicBezTo>
                    <a:pt x="-6088" y="149448"/>
                    <a:pt x="-3601" y="180544"/>
                    <a:pt x="17545" y="197958"/>
                  </a:cubicBezTo>
                  <a:cubicBezTo>
                    <a:pt x="28740" y="206665"/>
                    <a:pt x="41178" y="211640"/>
                    <a:pt x="54860" y="210396"/>
                  </a:cubicBezTo>
                  <a:cubicBezTo>
                    <a:pt x="67299" y="209153"/>
                    <a:pt x="79737" y="204177"/>
                    <a:pt x="88444" y="192982"/>
                  </a:cubicBezTo>
                  <a:cubicBezTo>
                    <a:pt x="88444" y="192982"/>
                    <a:pt x="190440" y="76060"/>
                    <a:pt x="190440" y="76060"/>
                  </a:cubicBezTo>
                  <a:lnTo>
                    <a:pt x="423041" y="276321"/>
                  </a:lnTo>
                  <a:lnTo>
                    <a:pt x="423041" y="276321"/>
                  </a:lnTo>
                  <a:lnTo>
                    <a:pt x="423041" y="276321"/>
                  </a:lnTo>
                  <a:cubicBezTo>
                    <a:pt x="429260" y="282540"/>
                    <a:pt x="431748" y="285028"/>
                    <a:pt x="436723" y="292491"/>
                  </a:cubicBezTo>
                  <a:lnTo>
                    <a:pt x="526280" y="189251"/>
                  </a:lnTo>
                  <a:lnTo>
                    <a:pt x="420553" y="16355"/>
                  </a:ln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aphic 23" descr="Gears">
            <a:extLst>
              <a:ext uri="{FF2B5EF4-FFF2-40B4-BE49-F238E27FC236}">
                <a16:creationId xmlns:a16="http://schemas.microsoft.com/office/drawing/2014/main" id="{43E933F2-8015-40B6-BF1D-A26A80836E13}"/>
              </a:ext>
            </a:extLst>
          </p:cNvPr>
          <p:cNvGrpSpPr/>
          <p:nvPr/>
        </p:nvGrpSpPr>
        <p:grpSpPr>
          <a:xfrm>
            <a:off x="5785484" y="3558651"/>
            <a:ext cx="621029" cy="751522"/>
            <a:chOff x="5785484" y="3558651"/>
            <a:chExt cx="621029" cy="751522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0A4CFD2-1CEA-4960-9DB8-DA753EA7B7C1}"/>
                </a:ext>
              </a:extLst>
            </p:cNvPr>
            <p:cNvSpPr/>
            <p:nvPr/>
          </p:nvSpPr>
          <p:spPr>
            <a:xfrm>
              <a:off x="6000750" y="3558651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6647CF5-6B9A-42B6-A433-3795D9B6FAFB}"/>
                </a:ext>
              </a:extLst>
            </p:cNvPr>
            <p:cNvSpPr/>
            <p:nvPr/>
          </p:nvSpPr>
          <p:spPr>
            <a:xfrm>
              <a:off x="5785484" y="3905361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" name="Graphic 22" descr="Lightbulb">
            <a:extLst>
              <a:ext uri="{FF2B5EF4-FFF2-40B4-BE49-F238E27FC236}">
                <a16:creationId xmlns:a16="http://schemas.microsoft.com/office/drawing/2014/main" id="{3F552B67-4ED5-40CA-A7CF-B600B33D0F70}"/>
              </a:ext>
            </a:extLst>
          </p:cNvPr>
          <p:cNvGrpSpPr/>
          <p:nvPr/>
        </p:nvGrpSpPr>
        <p:grpSpPr>
          <a:xfrm>
            <a:off x="5708904" y="4614054"/>
            <a:ext cx="774192" cy="774192"/>
            <a:chOff x="5708904" y="4614054"/>
            <a:chExt cx="774192" cy="774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F4297D9-E7BF-42D2-876E-3DCE81D7065B}"/>
                </a:ext>
              </a:extLst>
            </p:cNvPr>
            <p:cNvSpPr/>
            <p:nvPr/>
          </p:nvSpPr>
          <p:spPr>
            <a:xfrm>
              <a:off x="5991161" y="5130182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9A1568B-DD42-47A5-96E6-E6FD87179848}"/>
                </a:ext>
              </a:extLst>
            </p:cNvPr>
            <p:cNvSpPr/>
            <p:nvPr/>
          </p:nvSpPr>
          <p:spPr>
            <a:xfrm>
              <a:off x="5991161" y="5210827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70A3FA6-972A-4A06-A85F-D27F8AB02BE5}"/>
                </a:ext>
              </a:extLst>
            </p:cNvPr>
            <p:cNvSpPr/>
            <p:nvPr/>
          </p:nvSpPr>
          <p:spPr>
            <a:xfrm>
              <a:off x="6043580" y="5291472"/>
              <a:ext cx="104838" cy="48387"/>
            </a:xfrm>
            <a:custGeom>
              <a:avLst/>
              <a:gdLst>
                <a:gd name="connsiteX0" fmla="*/ 0 w 104838"/>
                <a:gd name="connsiteY0" fmla="*/ 0 h 48387"/>
                <a:gd name="connsiteX1" fmla="*/ 52419 w 104838"/>
                <a:gd name="connsiteY1" fmla="*/ 48387 h 48387"/>
                <a:gd name="connsiteX2" fmla="*/ 104839 w 104838"/>
                <a:gd name="connsiteY2" fmla="*/ 0 h 48387"/>
                <a:gd name="connsiteX3" fmla="*/ 0 w 104838"/>
                <a:gd name="connsiteY3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38" h="48387">
                  <a:moveTo>
                    <a:pt x="0" y="0"/>
                  </a:moveTo>
                  <a:cubicBezTo>
                    <a:pt x="2419" y="27419"/>
                    <a:pt x="25000" y="48387"/>
                    <a:pt x="52419" y="48387"/>
                  </a:cubicBezTo>
                  <a:cubicBezTo>
                    <a:pt x="79839" y="48387"/>
                    <a:pt x="102419" y="27419"/>
                    <a:pt x="1048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3C22016-FB1D-44A3-A11A-16DE13CB5A1F}"/>
                </a:ext>
              </a:extLst>
            </p:cNvPr>
            <p:cNvSpPr/>
            <p:nvPr/>
          </p:nvSpPr>
          <p:spPr>
            <a:xfrm>
              <a:off x="5886323" y="4662441"/>
              <a:ext cx="419354" cy="435483"/>
            </a:xfrm>
            <a:custGeom>
              <a:avLst/>
              <a:gdLst>
                <a:gd name="connsiteX0" fmla="*/ 209677 w 419354"/>
                <a:gd name="connsiteY0" fmla="*/ 0 h 435483"/>
                <a:gd name="connsiteX1" fmla="*/ 209677 w 419354"/>
                <a:gd name="connsiteY1" fmla="*/ 0 h 435483"/>
                <a:gd name="connsiteX2" fmla="*/ 209677 w 419354"/>
                <a:gd name="connsiteY2" fmla="*/ 0 h 435483"/>
                <a:gd name="connsiteX3" fmla="*/ 0 w 419354"/>
                <a:gd name="connsiteY3" fmla="*/ 207258 h 435483"/>
                <a:gd name="connsiteX4" fmla="*/ 0 w 419354"/>
                <a:gd name="connsiteY4" fmla="*/ 214516 h 435483"/>
                <a:gd name="connsiteX5" fmla="*/ 14516 w 419354"/>
                <a:gd name="connsiteY5" fmla="*/ 287096 h 435483"/>
                <a:gd name="connsiteX6" fmla="*/ 50806 w 419354"/>
                <a:gd name="connsiteY6" fmla="*/ 346774 h 435483"/>
                <a:gd name="connsiteX7" fmla="*/ 100000 w 419354"/>
                <a:gd name="connsiteY7" fmla="*/ 426612 h 435483"/>
                <a:gd name="connsiteX8" fmla="*/ 114516 w 419354"/>
                <a:gd name="connsiteY8" fmla="*/ 435483 h 435483"/>
                <a:gd name="connsiteX9" fmla="*/ 304838 w 419354"/>
                <a:gd name="connsiteY9" fmla="*/ 435483 h 435483"/>
                <a:gd name="connsiteX10" fmla="*/ 319354 w 419354"/>
                <a:gd name="connsiteY10" fmla="*/ 426612 h 435483"/>
                <a:gd name="connsiteX11" fmla="*/ 368548 w 419354"/>
                <a:gd name="connsiteY11" fmla="*/ 346774 h 435483"/>
                <a:gd name="connsiteX12" fmla="*/ 404838 w 419354"/>
                <a:gd name="connsiteY12" fmla="*/ 287096 h 435483"/>
                <a:gd name="connsiteX13" fmla="*/ 419354 w 419354"/>
                <a:gd name="connsiteY13" fmla="*/ 214516 h 435483"/>
                <a:gd name="connsiteX14" fmla="*/ 419354 w 419354"/>
                <a:gd name="connsiteY14" fmla="*/ 207258 h 435483"/>
                <a:gd name="connsiteX15" fmla="*/ 209677 w 419354"/>
                <a:gd name="connsiteY15" fmla="*/ 0 h 435483"/>
                <a:gd name="connsiteX16" fmla="*/ 370967 w 419354"/>
                <a:gd name="connsiteY16" fmla="*/ 213709 h 435483"/>
                <a:gd name="connsiteX17" fmla="*/ 359677 w 419354"/>
                <a:gd name="connsiteY17" fmla="*/ 270161 h 435483"/>
                <a:gd name="connsiteX18" fmla="*/ 332257 w 419354"/>
                <a:gd name="connsiteY18" fmla="*/ 314516 h 435483"/>
                <a:gd name="connsiteX19" fmla="*/ 285483 w 419354"/>
                <a:gd name="connsiteY19" fmla="*/ 387096 h 435483"/>
                <a:gd name="connsiteX20" fmla="*/ 209677 w 419354"/>
                <a:gd name="connsiteY20" fmla="*/ 387096 h 435483"/>
                <a:gd name="connsiteX21" fmla="*/ 134677 w 419354"/>
                <a:gd name="connsiteY21" fmla="*/ 387096 h 435483"/>
                <a:gd name="connsiteX22" fmla="*/ 87903 w 419354"/>
                <a:gd name="connsiteY22" fmla="*/ 314516 h 435483"/>
                <a:gd name="connsiteX23" fmla="*/ 60484 w 419354"/>
                <a:gd name="connsiteY23" fmla="*/ 270161 h 435483"/>
                <a:gd name="connsiteX24" fmla="*/ 49193 w 419354"/>
                <a:gd name="connsiteY24" fmla="*/ 213709 h 435483"/>
                <a:gd name="connsiteX25" fmla="*/ 49193 w 419354"/>
                <a:gd name="connsiteY25" fmla="*/ 207258 h 435483"/>
                <a:gd name="connsiteX26" fmla="*/ 210483 w 419354"/>
                <a:gd name="connsiteY26" fmla="*/ 47581 h 435483"/>
                <a:gd name="connsiteX27" fmla="*/ 210483 w 419354"/>
                <a:gd name="connsiteY27" fmla="*/ 47581 h 435483"/>
                <a:gd name="connsiteX28" fmla="*/ 210483 w 419354"/>
                <a:gd name="connsiteY28" fmla="*/ 47581 h 435483"/>
                <a:gd name="connsiteX29" fmla="*/ 210483 w 419354"/>
                <a:gd name="connsiteY29" fmla="*/ 47581 h 435483"/>
                <a:gd name="connsiteX30" fmla="*/ 210483 w 419354"/>
                <a:gd name="connsiteY30" fmla="*/ 47581 h 435483"/>
                <a:gd name="connsiteX31" fmla="*/ 210483 w 419354"/>
                <a:gd name="connsiteY31" fmla="*/ 47581 h 435483"/>
                <a:gd name="connsiteX32" fmla="*/ 210483 w 419354"/>
                <a:gd name="connsiteY32" fmla="*/ 47581 h 435483"/>
                <a:gd name="connsiteX33" fmla="*/ 371773 w 419354"/>
                <a:gd name="connsiteY33" fmla="*/ 207258 h 435483"/>
                <a:gd name="connsiteX34" fmla="*/ 371773 w 419354"/>
                <a:gd name="connsiteY34" fmla="*/ 213709 h 43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9354" h="435483">
                  <a:moveTo>
                    <a:pt x="209677" y="0"/>
                  </a:moveTo>
                  <a:cubicBezTo>
                    <a:pt x="209677" y="0"/>
                    <a:pt x="209677" y="0"/>
                    <a:pt x="209677" y="0"/>
                  </a:cubicBezTo>
                  <a:cubicBezTo>
                    <a:pt x="209677" y="0"/>
                    <a:pt x="209677" y="0"/>
                    <a:pt x="209677" y="0"/>
                  </a:cubicBezTo>
                  <a:cubicBezTo>
                    <a:pt x="95161" y="806"/>
                    <a:pt x="2419" y="92742"/>
                    <a:pt x="0" y="207258"/>
                  </a:cubicBezTo>
                  <a:lnTo>
                    <a:pt x="0" y="214516"/>
                  </a:lnTo>
                  <a:cubicBezTo>
                    <a:pt x="806" y="239516"/>
                    <a:pt x="5645" y="263709"/>
                    <a:pt x="14516" y="287096"/>
                  </a:cubicBezTo>
                  <a:cubicBezTo>
                    <a:pt x="23387" y="308870"/>
                    <a:pt x="35484" y="329032"/>
                    <a:pt x="50806" y="346774"/>
                  </a:cubicBezTo>
                  <a:cubicBezTo>
                    <a:pt x="70161" y="367741"/>
                    <a:pt x="91129" y="408870"/>
                    <a:pt x="100000" y="426612"/>
                  </a:cubicBezTo>
                  <a:cubicBezTo>
                    <a:pt x="102419" y="432257"/>
                    <a:pt x="108064" y="435483"/>
                    <a:pt x="114516" y="435483"/>
                  </a:cubicBezTo>
                  <a:lnTo>
                    <a:pt x="304838" y="435483"/>
                  </a:lnTo>
                  <a:cubicBezTo>
                    <a:pt x="311290" y="435483"/>
                    <a:pt x="316935" y="432257"/>
                    <a:pt x="319354" y="426612"/>
                  </a:cubicBezTo>
                  <a:cubicBezTo>
                    <a:pt x="328225" y="408870"/>
                    <a:pt x="349193" y="367741"/>
                    <a:pt x="368548" y="346774"/>
                  </a:cubicBezTo>
                  <a:cubicBezTo>
                    <a:pt x="383870" y="329032"/>
                    <a:pt x="396773" y="308870"/>
                    <a:pt x="404838" y="287096"/>
                  </a:cubicBezTo>
                  <a:cubicBezTo>
                    <a:pt x="413709" y="263709"/>
                    <a:pt x="418548" y="239516"/>
                    <a:pt x="419354" y="214516"/>
                  </a:cubicBezTo>
                  <a:lnTo>
                    <a:pt x="419354" y="207258"/>
                  </a:lnTo>
                  <a:cubicBezTo>
                    <a:pt x="416935" y="92742"/>
                    <a:pt x="324193" y="806"/>
                    <a:pt x="209677" y="0"/>
                  </a:cubicBezTo>
                  <a:close/>
                  <a:moveTo>
                    <a:pt x="370967" y="213709"/>
                  </a:moveTo>
                  <a:cubicBezTo>
                    <a:pt x="370161" y="233064"/>
                    <a:pt x="366128" y="252419"/>
                    <a:pt x="359677" y="270161"/>
                  </a:cubicBezTo>
                  <a:cubicBezTo>
                    <a:pt x="353225" y="286290"/>
                    <a:pt x="344354" y="301612"/>
                    <a:pt x="332257" y="314516"/>
                  </a:cubicBezTo>
                  <a:cubicBezTo>
                    <a:pt x="313709" y="337096"/>
                    <a:pt x="297580" y="361290"/>
                    <a:pt x="285483" y="387096"/>
                  </a:cubicBezTo>
                  <a:lnTo>
                    <a:pt x="209677" y="387096"/>
                  </a:lnTo>
                  <a:lnTo>
                    <a:pt x="134677" y="387096"/>
                  </a:lnTo>
                  <a:cubicBezTo>
                    <a:pt x="121774" y="361290"/>
                    <a:pt x="105645" y="337096"/>
                    <a:pt x="87903" y="314516"/>
                  </a:cubicBezTo>
                  <a:cubicBezTo>
                    <a:pt x="76613" y="301612"/>
                    <a:pt x="66935" y="286290"/>
                    <a:pt x="60484" y="270161"/>
                  </a:cubicBezTo>
                  <a:cubicBezTo>
                    <a:pt x="53226" y="252419"/>
                    <a:pt x="50000" y="233064"/>
                    <a:pt x="49193" y="213709"/>
                  </a:cubicBezTo>
                  <a:lnTo>
                    <a:pt x="49193" y="207258"/>
                  </a:lnTo>
                  <a:cubicBezTo>
                    <a:pt x="50806" y="119355"/>
                    <a:pt x="122580" y="48387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10483" y="47581"/>
                    <a:pt x="210483" y="47581"/>
                    <a:pt x="210483" y="47581"/>
                  </a:cubicBezTo>
                  <a:cubicBezTo>
                    <a:pt x="210483" y="47581"/>
                    <a:pt x="210483" y="47581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98387" y="48387"/>
                    <a:pt x="370161" y="118548"/>
                    <a:pt x="371773" y="207258"/>
                  </a:cubicBezTo>
                  <a:lnTo>
                    <a:pt x="371773" y="213709"/>
                  </a:ln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448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8529</TotalTime>
  <Words>549</Words>
  <PresentationFormat>Widescreen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Shield with 4 Parts – Slide Template</vt:lpstr>
      <vt:lpstr>Shield with 4 Parts – Slide Template</vt:lpstr>
      <vt:lpstr>Shield with 4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Shield with 4 Parts</dc:title>
  <dc:creator>PresentationGO.com</dc:creator>
  <dc:description>© Copyright PresentationGO.com</dc:description>
  <dcterms:created xsi:type="dcterms:W3CDTF">2014-11-26T05:14:11Z</dcterms:created>
  <dcterms:modified xsi:type="dcterms:W3CDTF">2020-04-08T21:05:47Z</dcterms:modified>
  <cp:category>Graphics &amp; Metaphors</cp:category>
</cp:coreProperties>
</file>