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4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47" d="100"/>
          <a:sy n="147" d="100"/>
        </p:scale>
        <p:origin x="510" y="1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3/22/2022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5217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9FBC2BD7-7C99-476A-824B-34AEACBE09E4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97388A6D-F2E7-41F0-830B-6957780585C2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03FB2F2C-9238-4D45-94A7-5C35D93D1392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A21EA9FF-346A-4403-99E1-6330E0E642DA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F52EC167-F9B1-4085-86E7-C378D6346E24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3/22/2022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Shield Cycle – Slide Template</a:t>
            </a: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480A8187-0CB7-47EA-932E-D849826C5BCC}"/>
              </a:ext>
            </a:extLst>
          </p:cNvPr>
          <p:cNvGrpSpPr/>
          <p:nvPr/>
        </p:nvGrpSpPr>
        <p:grpSpPr>
          <a:xfrm>
            <a:off x="3866284" y="1465257"/>
            <a:ext cx="4378704" cy="4394307"/>
            <a:chOff x="4036594" y="1636175"/>
            <a:chExt cx="3664885" cy="3677944"/>
          </a:xfrm>
        </p:grpSpPr>
        <p:grpSp>
          <p:nvGrpSpPr>
            <p:cNvPr id="40" name="Group 39">
              <a:extLst>
                <a:ext uri="{FF2B5EF4-FFF2-40B4-BE49-F238E27FC236}">
                  <a16:creationId xmlns:a16="http://schemas.microsoft.com/office/drawing/2014/main" id="{F3DA7ECB-0E9A-4491-AA66-47062917390E}"/>
                </a:ext>
              </a:extLst>
            </p:cNvPr>
            <p:cNvGrpSpPr/>
            <p:nvPr/>
          </p:nvGrpSpPr>
          <p:grpSpPr>
            <a:xfrm>
              <a:off x="4036594" y="1636175"/>
              <a:ext cx="3664885" cy="3677944"/>
              <a:chOff x="5890721" y="977037"/>
              <a:chExt cx="4886513" cy="4903925"/>
            </a:xfrm>
          </p:grpSpPr>
          <p:sp>
            <p:nvSpPr>
              <p:cNvPr id="3" name="Shape">
                <a:extLst>
                  <a:ext uri="{FF2B5EF4-FFF2-40B4-BE49-F238E27FC236}">
                    <a16:creationId xmlns:a16="http://schemas.microsoft.com/office/drawing/2014/main" id="{19FDD641-56D4-0C46-BF4B-E979EB5468A3}"/>
                  </a:ext>
                </a:extLst>
              </p:cNvPr>
              <p:cNvSpPr/>
              <p:nvPr/>
            </p:nvSpPr>
            <p:spPr>
              <a:xfrm>
                <a:off x="6812697" y="1645470"/>
                <a:ext cx="3056349" cy="51400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1503"/>
                    </a:moveTo>
                    <a:cubicBezTo>
                      <a:pt x="0" y="21503"/>
                      <a:pt x="10947" y="10848"/>
                      <a:pt x="21600" y="21600"/>
                    </a:cubicBezTo>
                    <a:lnTo>
                      <a:pt x="21600" y="0"/>
                    </a:lnTo>
                    <a:lnTo>
                      <a:pt x="0" y="0"/>
                    </a:lnTo>
                    <a:lnTo>
                      <a:pt x="0" y="21503"/>
                    </a:lnTo>
                    <a:close/>
                  </a:path>
                </a:pathLst>
              </a:custGeom>
              <a:solidFill>
                <a:schemeClr val="accent5">
                  <a:lumMod val="75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400"/>
              </a:p>
            </p:txBody>
          </p:sp>
          <p:sp>
            <p:nvSpPr>
              <p:cNvPr id="4" name="Shape">
                <a:extLst>
                  <a:ext uri="{FF2B5EF4-FFF2-40B4-BE49-F238E27FC236}">
                    <a16:creationId xmlns:a16="http://schemas.microsoft.com/office/drawing/2014/main" id="{56E674B6-7077-9B47-BCB5-FFAD0AF5CF75}"/>
                  </a:ext>
                </a:extLst>
              </p:cNvPr>
              <p:cNvSpPr/>
              <p:nvPr/>
            </p:nvSpPr>
            <p:spPr>
              <a:xfrm>
                <a:off x="6490004" y="2267801"/>
                <a:ext cx="1800155" cy="285581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3485" y="0"/>
                    </a:moveTo>
                    <a:cubicBezTo>
                      <a:pt x="3485" y="0"/>
                      <a:pt x="9403" y="10321"/>
                      <a:pt x="21600" y="19630"/>
                    </a:cubicBezTo>
                    <a:lnTo>
                      <a:pt x="18032" y="21600"/>
                    </a:lnTo>
                    <a:lnTo>
                      <a:pt x="0" y="1063"/>
                    </a:lnTo>
                    <a:lnTo>
                      <a:pt x="3485" y="0"/>
                    </a:lnTo>
                    <a:close/>
                  </a:path>
                </a:pathLst>
              </a:custGeom>
              <a:solidFill>
                <a:schemeClr val="accent4">
                  <a:lumMod val="75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400"/>
              </a:p>
            </p:txBody>
          </p:sp>
          <p:sp>
            <p:nvSpPr>
              <p:cNvPr id="5" name="Shape">
                <a:extLst>
                  <a:ext uri="{FF2B5EF4-FFF2-40B4-BE49-F238E27FC236}">
                    <a16:creationId xmlns:a16="http://schemas.microsoft.com/office/drawing/2014/main" id="{98C96A36-4D0B-C545-B1C7-79008B31F2AB}"/>
                  </a:ext>
                </a:extLst>
              </p:cNvPr>
              <p:cNvSpPr/>
              <p:nvPr/>
            </p:nvSpPr>
            <p:spPr>
              <a:xfrm>
                <a:off x="8380054" y="2267801"/>
                <a:ext cx="1763276" cy="285581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19630"/>
                    </a:moveTo>
                    <a:cubicBezTo>
                      <a:pt x="0" y="19630"/>
                      <a:pt x="12762" y="9588"/>
                      <a:pt x="18494" y="0"/>
                    </a:cubicBezTo>
                    <a:lnTo>
                      <a:pt x="21600" y="924"/>
                    </a:lnTo>
                    <a:lnTo>
                      <a:pt x="3558" y="21600"/>
                    </a:lnTo>
                    <a:lnTo>
                      <a:pt x="0" y="19630"/>
                    </a:lnTo>
                    <a:close/>
                  </a:path>
                </a:pathLst>
              </a:custGeom>
              <a:solidFill>
                <a:schemeClr val="accent3">
                  <a:lumMod val="75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400"/>
              </a:p>
            </p:txBody>
          </p:sp>
          <p:sp>
            <p:nvSpPr>
              <p:cNvPr id="6" name="Shape">
                <a:extLst>
                  <a:ext uri="{FF2B5EF4-FFF2-40B4-BE49-F238E27FC236}">
                    <a16:creationId xmlns:a16="http://schemas.microsoft.com/office/drawing/2014/main" id="{9BBD3840-E0B6-5741-8DF8-A92706AAD0C2}"/>
                  </a:ext>
                </a:extLst>
              </p:cNvPr>
              <p:cNvSpPr/>
              <p:nvPr/>
            </p:nvSpPr>
            <p:spPr>
              <a:xfrm>
                <a:off x="6029019" y="977037"/>
                <a:ext cx="4625259" cy="118697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436" h="14675" extrusionOk="0">
                    <a:moveTo>
                      <a:pt x="21200" y="7095"/>
                    </a:moveTo>
                    <a:cubicBezTo>
                      <a:pt x="11211" y="-6925"/>
                      <a:pt x="2612" y="3562"/>
                      <a:pt x="230" y="7067"/>
                    </a:cubicBezTo>
                    <a:cubicBezTo>
                      <a:pt x="-69" y="7494"/>
                      <a:pt x="-80" y="8634"/>
                      <a:pt x="219" y="9118"/>
                    </a:cubicBezTo>
                    <a:lnTo>
                      <a:pt x="3648" y="14647"/>
                    </a:lnTo>
                    <a:cubicBezTo>
                      <a:pt x="4802" y="13421"/>
                      <a:pt x="10720" y="7921"/>
                      <a:pt x="17813" y="14675"/>
                    </a:cubicBezTo>
                    <a:lnTo>
                      <a:pt x="21232" y="9175"/>
                    </a:lnTo>
                    <a:cubicBezTo>
                      <a:pt x="21520" y="8691"/>
                      <a:pt x="21499" y="7522"/>
                      <a:pt x="21200" y="7095"/>
                    </a:cubicBezTo>
                    <a:close/>
                  </a:path>
                </a:pathLst>
              </a:custGeom>
              <a:solidFill>
                <a:schemeClr val="accent5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400"/>
              </a:p>
            </p:txBody>
          </p:sp>
          <p:sp>
            <p:nvSpPr>
              <p:cNvPr id="7" name="Shape">
                <a:extLst>
                  <a:ext uri="{FF2B5EF4-FFF2-40B4-BE49-F238E27FC236}">
                    <a16:creationId xmlns:a16="http://schemas.microsoft.com/office/drawing/2014/main" id="{E50539EB-35B9-2948-A8DC-BD9E86AB475B}"/>
                  </a:ext>
                </a:extLst>
              </p:cNvPr>
              <p:cNvSpPr/>
              <p:nvPr/>
            </p:nvSpPr>
            <p:spPr>
              <a:xfrm>
                <a:off x="8380054" y="1829865"/>
                <a:ext cx="2397180" cy="405078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580" h="21350" extrusionOk="0">
                    <a:moveTo>
                      <a:pt x="20314" y="61"/>
                    </a:moveTo>
                    <a:lnTo>
                      <a:pt x="13591" y="2284"/>
                    </a:lnTo>
                    <a:cubicBezTo>
                      <a:pt x="13093" y="4009"/>
                      <a:pt x="10603" y="10643"/>
                      <a:pt x="0" y="15964"/>
                    </a:cubicBezTo>
                    <a:lnTo>
                      <a:pt x="249" y="20859"/>
                    </a:lnTo>
                    <a:cubicBezTo>
                      <a:pt x="270" y="21248"/>
                      <a:pt x="1017" y="21479"/>
                      <a:pt x="1577" y="21272"/>
                    </a:cubicBezTo>
                    <a:cubicBezTo>
                      <a:pt x="20002" y="14311"/>
                      <a:pt x="21538" y="3584"/>
                      <a:pt x="21579" y="511"/>
                    </a:cubicBezTo>
                    <a:cubicBezTo>
                      <a:pt x="21600" y="122"/>
                      <a:pt x="20894" y="-121"/>
                      <a:pt x="20314" y="61"/>
                    </a:cubicBez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400"/>
              </a:p>
            </p:txBody>
          </p:sp>
          <p:sp>
            <p:nvSpPr>
              <p:cNvPr id="8" name="Shape">
                <a:extLst>
                  <a:ext uri="{FF2B5EF4-FFF2-40B4-BE49-F238E27FC236}">
                    <a16:creationId xmlns:a16="http://schemas.microsoft.com/office/drawing/2014/main" id="{388247FD-E36E-CD47-8C92-962C630747F2}"/>
                  </a:ext>
                </a:extLst>
              </p:cNvPr>
              <p:cNvSpPr/>
              <p:nvPr/>
            </p:nvSpPr>
            <p:spPr>
              <a:xfrm>
                <a:off x="5890721" y="1829865"/>
                <a:ext cx="2397131" cy="405109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340" extrusionOk="0">
                    <a:moveTo>
                      <a:pt x="8017" y="2290"/>
                    </a:moveTo>
                    <a:lnTo>
                      <a:pt x="1288" y="68"/>
                    </a:lnTo>
                    <a:cubicBezTo>
                      <a:pt x="706" y="-126"/>
                      <a:pt x="0" y="117"/>
                      <a:pt x="0" y="505"/>
                    </a:cubicBezTo>
                    <a:cubicBezTo>
                      <a:pt x="42" y="3589"/>
                      <a:pt x="1578" y="14298"/>
                      <a:pt x="20022" y="21255"/>
                    </a:cubicBezTo>
                    <a:cubicBezTo>
                      <a:pt x="20582" y="21474"/>
                      <a:pt x="21330" y="21243"/>
                      <a:pt x="21351" y="20843"/>
                    </a:cubicBezTo>
                    <a:lnTo>
                      <a:pt x="21600" y="15950"/>
                    </a:lnTo>
                    <a:cubicBezTo>
                      <a:pt x="11008" y="10644"/>
                      <a:pt x="8495" y="4026"/>
                      <a:pt x="8017" y="2290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400"/>
              </a:p>
            </p:txBody>
          </p:sp>
          <p:sp>
            <p:nvSpPr>
              <p:cNvPr id="9" name="TextBox 9">
                <a:extLst>
                  <a:ext uri="{FF2B5EF4-FFF2-40B4-BE49-F238E27FC236}">
                    <a16:creationId xmlns:a16="http://schemas.microsoft.com/office/drawing/2014/main" id="{AAA59176-0299-6849-9ED4-60ADB750129D}"/>
                  </a:ext>
                </a:extLst>
              </p:cNvPr>
              <p:cNvSpPr txBox="1"/>
              <p:nvPr/>
            </p:nvSpPr>
            <p:spPr>
              <a:xfrm>
                <a:off x="6509399" y="1317766"/>
                <a:ext cx="613953" cy="583899"/>
              </a:xfrm>
              <a:prstGeom prst="rect">
                <a:avLst/>
              </a:prstGeom>
              <a:noFill/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wrap="none" rtlCol="0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sz="2800" b="1" dirty="0">
                    <a:solidFill>
                      <a:schemeClr val="bg1"/>
                    </a:solidFill>
                  </a:rPr>
                  <a:t>01</a:t>
                </a:r>
              </a:p>
            </p:txBody>
          </p:sp>
          <p:sp>
            <p:nvSpPr>
              <p:cNvPr id="10" name="TextBox 10">
                <a:extLst>
                  <a:ext uri="{FF2B5EF4-FFF2-40B4-BE49-F238E27FC236}">
                    <a16:creationId xmlns:a16="http://schemas.microsoft.com/office/drawing/2014/main" id="{2BD48A43-C8A7-644B-B261-97627CC064E5}"/>
                  </a:ext>
                </a:extLst>
              </p:cNvPr>
              <p:cNvSpPr txBox="1"/>
              <p:nvPr/>
            </p:nvSpPr>
            <p:spPr>
              <a:xfrm>
                <a:off x="9988650" y="2206068"/>
                <a:ext cx="613953" cy="583899"/>
              </a:xfrm>
              <a:prstGeom prst="rect">
                <a:avLst/>
              </a:prstGeom>
              <a:noFill/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wrap="none" rtlCol="0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sz="2800" b="1" dirty="0">
                    <a:solidFill>
                      <a:schemeClr val="bg1"/>
                    </a:solidFill>
                  </a:rPr>
                  <a:t>02</a:t>
                </a:r>
              </a:p>
            </p:txBody>
          </p:sp>
          <p:sp>
            <p:nvSpPr>
              <p:cNvPr id="11" name="TextBox 11">
                <a:extLst>
                  <a:ext uri="{FF2B5EF4-FFF2-40B4-BE49-F238E27FC236}">
                    <a16:creationId xmlns:a16="http://schemas.microsoft.com/office/drawing/2014/main" id="{BEF8D30D-11CB-C142-A634-FD5A77FDAEA7}"/>
                  </a:ext>
                </a:extLst>
              </p:cNvPr>
              <p:cNvSpPr txBox="1"/>
              <p:nvPr/>
            </p:nvSpPr>
            <p:spPr>
              <a:xfrm>
                <a:off x="7539730" y="4800451"/>
                <a:ext cx="613953" cy="583899"/>
              </a:xfrm>
              <a:prstGeom prst="rect">
                <a:avLst/>
              </a:prstGeom>
              <a:noFill/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wrap="none" rtlCol="0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sz="2800" b="1" dirty="0">
                    <a:solidFill>
                      <a:schemeClr val="bg1"/>
                    </a:solidFill>
                  </a:rPr>
                  <a:t>03</a:t>
                </a:r>
              </a:p>
            </p:txBody>
          </p:sp>
          <p:sp>
            <p:nvSpPr>
              <p:cNvPr id="12" name="TextBox 2">
                <a:extLst>
                  <a:ext uri="{FF2B5EF4-FFF2-40B4-BE49-F238E27FC236}">
                    <a16:creationId xmlns:a16="http://schemas.microsoft.com/office/drawing/2014/main" id="{79842D13-0DE7-DB4F-B56B-9FA9E235A239}"/>
                  </a:ext>
                </a:extLst>
              </p:cNvPr>
              <p:cNvSpPr txBox="1"/>
              <p:nvPr/>
            </p:nvSpPr>
            <p:spPr>
              <a:xfrm>
                <a:off x="7422892" y="1218460"/>
                <a:ext cx="2367798" cy="5838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sz="2800" b="1" dirty="0">
                    <a:solidFill>
                      <a:schemeClr val="bg1"/>
                    </a:solidFill>
                  </a:rPr>
                  <a:t>Lorem Ipsum</a:t>
                </a:r>
              </a:p>
            </p:txBody>
          </p:sp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82C6A332-6F6B-B74A-85D5-8E5A4962569C}"/>
                  </a:ext>
                </a:extLst>
              </p:cNvPr>
              <p:cNvSpPr txBox="1"/>
              <p:nvPr/>
            </p:nvSpPr>
            <p:spPr>
              <a:xfrm rot="18000000">
                <a:off x="8495835" y="3586224"/>
                <a:ext cx="2367798" cy="5838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sz="28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Lorem Ipsum</a:t>
                </a:r>
              </a:p>
            </p:txBody>
          </p:sp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3187ED72-175F-EA4D-8449-2C57BA59E16E}"/>
                  </a:ext>
                </a:extLst>
              </p:cNvPr>
              <p:cNvSpPr txBox="1"/>
              <p:nvPr/>
            </p:nvSpPr>
            <p:spPr>
              <a:xfrm rot="3600000">
                <a:off x="5790686" y="3586224"/>
                <a:ext cx="2367798" cy="5838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r"/>
                <a:r>
                  <a:rPr lang="en-US" sz="28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Lorem Ipsum</a:t>
                </a:r>
              </a:p>
            </p:txBody>
          </p:sp>
        </p:grpSp>
        <p:pic>
          <p:nvPicPr>
            <p:cNvPr id="15" name="Graphic 14" descr="Trophy outline">
              <a:extLst>
                <a:ext uri="{FF2B5EF4-FFF2-40B4-BE49-F238E27FC236}">
                  <a16:creationId xmlns:a16="http://schemas.microsoft.com/office/drawing/2014/main" id="{DAB1136A-CEDC-7045-BE12-7EA8A174822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5363344" y="2842810"/>
              <a:ext cx="1011383" cy="1011383"/>
            </a:xfrm>
            <a:prstGeom prst="rect">
              <a:avLst/>
            </a:prstGeom>
          </p:spPr>
        </p:pic>
      </p:grpSp>
      <p:sp>
        <p:nvSpPr>
          <p:cNvPr id="20" name="Rounded Rectangle 25">
            <a:extLst>
              <a:ext uri="{FF2B5EF4-FFF2-40B4-BE49-F238E27FC236}">
                <a16:creationId xmlns:a16="http://schemas.microsoft.com/office/drawing/2014/main" id="{9ECF7259-AD51-B246-A837-ABF84F5CB066}"/>
              </a:ext>
            </a:extLst>
          </p:cNvPr>
          <p:cNvSpPr/>
          <p:nvPr/>
        </p:nvSpPr>
        <p:spPr>
          <a:xfrm>
            <a:off x="617304" y="3046906"/>
            <a:ext cx="34289" cy="1234440"/>
          </a:xfrm>
          <a:prstGeom prst="round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350"/>
          </a:p>
        </p:txBody>
      </p:sp>
      <p:sp>
        <p:nvSpPr>
          <p:cNvPr id="21" name="Rounded Rectangle 26">
            <a:extLst>
              <a:ext uri="{FF2B5EF4-FFF2-40B4-BE49-F238E27FC236}">
                <a16:creationId xmlns:a16="http://schemas.microsoft.com/office/drawing/2014/main" id="{706F4376-8C10-CC45-AC2C-E105FCCF3045}"/>
              </a:ext>
            </a:extLst>
          </p:cNvPr>
          <p:cNvSpPr/>
          <p:nvPr/>
        </p:nvSpPr>
        <p:spPr>
          <a:xfrm>
            <a:off x="617304" y="4625124"/>
            <a:ext cx="34289" cy="1234440"/>
          </a:xfrm>
          <a:prstGeom prst="round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350"/>
          </a:p>
        </p:txBody>
      </p:sp>
      <p:sp>
        <p:nvSpPr>
          <p:cNvPr id="19" name="Rounded Rectangle 24">
            <a:extLst>
              <a:ext uri="{FF2B5EF4-FFF2-40B4-BE49-F238E27FC236}">
                <a16:creationId xmlns:a16="http://schemas.microsoft.com/office/drawing/2014/main" id="{A8631CB0-ABCA-9B43-BB5B-6B75C08C0448}"/>
              </a:ext>
            </a:extLst>
          </p:cNvPr>
          <p:cNvSpPr/>
          <p:nvPr/>
        </p:nvSpPr>
        <p:spPr>
          <a:xfrm>
            <a:off x="617304" y="1468685"/>
            <a:ext cx="34289" cy="1234440"/>
          </a:xfrm>
          <a:prstGeom prst="round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350"/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130BD779-E09B-4BEC-9F14-2D7D0CED0585}"/>
              </a:ext>
            </a:extLst>
          </p:cNvPr>
          <p:cNvGrpSpPr/>
          <p:nvPr/>
        </p:nvGrpSpPr>
        <p:grpSpPr>
          <a:xfrm>
            <a:off x="830993" y="3043478"/>
            <a:ext cx="2194560" cy="1237868"/>
            <a:chOff x="6974393" y="2966533"/>
            <a:chExt cx="2194560" cy="1237868"/>
          </a:xfrm>
        </p:grpSpPr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ADC3D685-E164-4686-99C9-FB6BC8B39BF1}"/>
                </a:ext>
              </a:extLst>
            </p:cNvPr>
            <p:cNvSpPr txBox="1"/>
            <p:nvPr/>
          </p:nvSpPr>
          <p:spPr>
            <a:xfrm>
              <a:off x="6974393" y="2966533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FC869A9D-48D7-421A-9748-15C1139CBFCC}"/>
                </a:ext>
              </a:extLst>
            </p:cNvPr>
            <p:cNvSpPr txBox="1"/>
            <p:nvPr/>
          </p:nvSpPr>
          <p:spPr>
            <a:xfrm>
              <a:off x="6974393" y="3342627"/>
              <a:ext cx="219456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9D634C78-58A4-4979-B2A7-8E30B4B30C75}"/>
              </a:ext>
            </a:extLst>
          </p:cNvPr>
          <p:cNvGrpSpPr/>
          <p:nvPr/>
        </p:nvGrpSpPr>
        <p:grpSpPr>
          <a:xfrm>
            <a:off x="822738" y="4621698"/>
            <a:ext cx="2194560" cy="1237866"/>
            <a:chOff x="6691483" y="4621698"/>
            <a:chExt cx="2194560" cy="1237866"/>
          </a:xfrm>
        </p:grpSpPr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BC6C498F-8BAC-4E7C-BACB-8624EAD50582}"/>
                </a:ext>
              </a:extLst>
            </p:cNvPr>
            <p:cNvSpPr txBox="1"/>
            <p:nvPr/>
          </p:nvSpPr>
          <p:spPr>
            <a:xfrm>
              <a:off x="6691483" y="4621698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54C0718B-55F0-42EA-9267-C2FF54603F2B}"/>
                </a:ext>
              </a:extLst>
            </p:cNvPr>
            <p:cNvSpPr txBox="1"/>
            <p:nvPr/>
          </p:nvSpPr>
          <p:spPr>
            <a:xfrm>
              <a:off x="6691483" y="4997790"/>
              <a:ext cx="219456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69873CC2-D541-408A-B29A-6F9A55920303}"/>
              </a:ext>
            </a:extLst>
          </p:cNvPr>
          <p:cNvGrpSpPr/>
          <p:nvPr/>
        </p:nvGrpSpPr>
        <p:grpSpPr>
          <a:xfrm>
            <a:off x="828584" y="1465257"/>
            <a:ext cx="2194560" cy="1237868"/>
            <a:chOff x="6697329" y="1465257"/>
            <a:chExt cx="2194560" cy="1237868"/>
          </a:xfrm>
        </p:grpSpPr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8DFE2141-3D78-4DAF-BD15-64CBBEFBA67A}"/>
                </a:ext>
              </a:extLst>
            </p:cNvPr>
            <p:cNvSpPr txBox="1"/>
            <p:nvPr/>
          </p:nvSpPr>
          <p:spPr>
            <a:xfrm>
              <a:off x="6697329" y="1465257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026A8767-9C8C-4F6B-8004-92DB5A4C0C67}"/>
                </a:ext>
              </a:extLst>
            </p:cNvPr>
            <p:cNvSpPr txBox="1"/>
            <p:nvPr/>
          </p:nvSpPr>
          <p:spPr>
            <a:xfrm>
              <a:off x="6697329" y="1841351"/>
              <a:ext cx="219456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Shield Cycle – Slide Template</a:t>
            </a: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480A8187-0CB7-47EA-932E-D849826C5BCC}"/>
              </a:ext>
            </a:extLst>
          </p:cNvPr>
          <p:cNvGrpSpPr/>
          <p:nvPr/>
        </p:nvGrpSpPr>
        <p:grpSpPr>
          <a:xfrm>
            <a:off x="3866284" y="1465257"/>
            <a:ext cx="4378704" cy="4394307"/>
            <a:chOff x="4036594" y="1636175"/>
            <a:chExt cx="3664885" cy="3677944"/>
          </a:xfrm>
        </p:grpSpPr>
        <p:grpSp>
          <p:nvGrpSpPr>
            <p:cNvPr id="40" name="Group 39">
              <a:extLst>
                <a:ext uri="{FF2B5EF4-FFF2-40B4-BE49-F238E27FC236}">
                  <a16:creationId xmlns:a16="http://schemas.microsoft.com/office/drawing/2014/main" id="{F3DA7ECB-0E9A-4491-AA66-47062917390E}"/>
                </a:ext>
              </a:extLst>
            </p:cNvPr>
            <p:cNvGrpSpPr/>
            <p:nvPr/>
          </p:nvGrpSpPr>
          <p:grpSpPr>
            <a:xfrm>
              <a:off x="4036594" y="1636175"/>
              <a:ext cx="3664885" cy="3677944"/>
              <a:chOff x="5890721" y="977037"/>
              <a:chExt cx="4886513" cy="4903925"/>
            </a:xfrm>
          </p:grpSpPr>
          <p:sp>
            <p:nvSpPr>
              <p:cNvPr id="3" name="Shape">
                <a:extLst>
                  <a:ext uri="{FF2B5EF4-FFF2-40B4-BE49-F238E27FC236}">
                    <a16:creationId xmlns:a16="http://schemas.microsoft.com/office/drawing/2014/main" id="{19FDD641-56D4-0C46-BF4B-E979EB5468A3}"/>
                  </a:ext>
                </a:extLst>
              </p:cNvPr>
              <p:cNvSpPr/>
              <p:nvPr/>
            </p:nvSpPr>
            <p:spPr>
              <a:xfrm>
                <a:off x="6812697" y="1645470"/>
                <a:ext cx="3056349" cy="51400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1503"/>
                    </a:moveTo>
                    <a:cubicBezTo>
                      <a:pt x="0" y="21503"/>
                      <a:pt x="10947" y="10848"/>
                      <a:pt x="21600" y="21600"/>
                    </a:cubicBezTo>
                    <a:lnTo>
                      <a:pt x="21600" y="0"/>
                    </a:lnTo>
                    <a:lnTo>
                      <a:pt x="0" y="0"/>
                    </a:lnTo>
                    <a:lnTo>
                      <a:pt x="0" y="21503"/>
                    </a:lnTo>
                    <a:close/>
                  </a:path>
                </a:pathLst>
              </a:custGeom>
              <a:solidFill>
                <a:schemeClr val="accent5">
                  <a:lumMod val="75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400"/>
              </a:p>
            </p:txBody>
          </p:sp>
          <p:sp>
            <p:nvSpPr>
              <p:cNvPr id="4" name="Shape">
                <a:extLst>
                  <a:ext uri="{FF2B5EF4-FFF2-40B4-BE49-F238E27FC236}">
                    <a16:creationId xmlns:a16="http://schemas.microsoft.com/office/drawing/2014/main" id="{56E674B6-7077-9B47-BCB5-FFAD0AF5CF75}"/>
                  </a:ext>
                </a:extLst>
              </p:cNvPr>
              <p:cNvSpPr/>
              <p:nvPr/>
            </p:nvSpPr>
            <p:spPr>
              <a:xfrm>
                <a:off x="6490004" y="2267801"/>
                <a:ext cx="1800155" cy="285581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3485" y="0"/>
                    </a:moveTo>
                    <a:cubicBezTo>
                      <a:pt x="3485" y="0"/>
                      <a:pt x="9403" y="10321"/>
                      <a:pt x="21600" y="19630"/>
                    </a:cubicBezTo>
                    <a:lnTo>
                      <a:pt x="18032" y="21600"/>
                    </a:lnTo>
                    <a:lnTo>
                      <a:pt x="0" y="1063"/>
                    </a:lnTo>
                    <a:lnTo>
                      <a:pt x="3485" y="0"/>
                    </a:lnTo>
                    <a:close/>
                  </a:path>
                </a:pathLst>
              </a:custGeom>
              <a:solidFill>
                <a:schemeClr val="accent4">
                  <a:lumMod val="75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400"/>
              </a:p>
            </p:txBody>
          </p:sp>
          <p:sp>
            <p:nvSpPr>
              <p:cNvPr id="5" name="Shape">
                <a:extLst>
                  <a:ext uri="{FF2B5EF4-FFF2-40B4-BE49-F238E27FC236}">
                    <a16:creationId xmlns:a16="http://schemas.microsoft.com/office/drawing/2014/main" id="{98C96A36-4D0B-C545-B1C7-79008B31F2AB}"/>
                  </a:ext>
                </a:extLst>
              </p:cNvPr>
              <p:cNvSpPr/>
              <p:nvPr/>
            </p:nvSpPr>
            <p:spPr>
              <a:xfrm>
                <a:off x="8380054" y="2267801"/>
                <a:ext cx="1763276" cy="285581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19630"/>
                    </a:moveTo>
                    <a:cubicBezTo>
                      <a:pt x="0" y="19630"/>
                      <a:pt x="12762" y="9588"/>
                      <a:pt x="18494" y="0"/>
                    </a:cubicBezTo>
                    <a:lnTo>
                      <a:pt x="21600" y="924"/>
                    </a:lnTo>
                    <a:lnTo>
                      <a:pt x="3558" y="21600"/>
                    </a:lnTo>
                    <a:lnTo>
                      <a:pt x="0" y="19630"/>
                    </a:lnTo>
                    <a:close/>
                  </a:path>
                </a:pathLst>
              </a:custGeom>
              <a:solidFill>
                <a:schemeClr val="accent3">
                  <a:lumMod val="75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400"/>
              </a:p>
            </p:txBody>
          </p:sp>
          <p:sp>
            <p:nvSpPr>
              <p:cNvPr id="6" name="Shape">
                <a:extLst>
                  <a:ext uri="{FF2B5EF4-FFF2-40B4-BE49-F238E27FC236}">
                    <a16:creationId xmlns:a16="http://schemas.microsoft.com/office/drawing/2014/main" id="{9BBD3840-E0B6-5741-8DF8-A92706AAD0C2}"/>
                  </a:ext>
                </a:extLst>
              </p:cNvPr>
              <p:cNvSpPr/>
              <p:nvPr/>
            </p:nvSpPr>
            <p:spPr>
              <a:xfrm>
                <a:off x="6029019" y="977037"/>
                <a:ext cx="4625259" cy="118697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436" h="14675" extrusionOk="0">
                    <a:moveTo>
                      <a:pt x="21200" y="7095"/>
                    </a:moveTo>
                    <a:cubicBezTo>
                      <a:pt x="11211" y="-6925"/>
                      <a:pt x="2612" y="3562"/>
                      <a:pt x="230" y="7067"/>
                    </a:cubicBezTo>
                    <a:cubicBezTo>
                      <a:pt x="-69" y="7494"/>
                      <a:pt x="-80" y="8634"/>
                      <a:pt x="219" y="9118"/>
                    </a:cubicBezTo>
                    <a:lnTo>
                      <a:pt x="3648" y="14647"/>
                    </a:lnTo>
                    <a:cubicBezTo>
                      <a:pt x="4802" y="13421"/>
                      <a:pt x="10720" y="7921"/>
                      <a:pt x="17813" y="14675"/>
                    </a:cubicBezTo>
                    <a:lnTo>
                      <a:pt x="21232" y="9175"/>
                    </a:lnTo>
                    <a:cubicBezTo>
                      <a:pt x="21520" y="8691"/>
                      <a:pt x="21499" y="7522"/>
                      <a:pt x="21200" y="7095"/>
                    </a:cubicBezTo>
                    <a:close/>
                  </a:path>
                </a:pathLst>
              </a:custGeom>
              <a:solidFill>
                <a:schemeClr val="accent5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400"/>
              </a:p>
            </p:txBody>
          </p:sp>
          <p:sp>
            <p:nvSpPr>
              <p:cNvPr id="7" name="Shape">
                <a:extLst>
                  <a:ext uri="{FF2B5EF4-FFF2-40B4-BE49-F238E27FC236}">
                    <a16:creationId xmlns:a16="http://schemas.microsoft.com/office/drawing/2014/main" id="{E50539EB-35B9-2948-A8DC-BD9E86AB475B}"/>
                  </a:ext>
                </a:extLst>
              </p:cNvPr>
              <p:cNvSpPr/>
              <p:nvPr/>
            </p:nvSpPr>
            <p:spPr>
              <a:xfrm>
                <a:off x="8380054" y="1829865"/>
                <a:ext cx="2397180" cy="405078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580" h="21350" extrusionOk="0">
                    <a:moveTo>
                      <a:pt x="20314" y="61"/>
                    </a:moveTo>
                    <a:lnTo>
                      <a:pt x="13591" y="2284"/>
                    </a:lnTo>
                    <a:cubicBezTo>
                      <a:pt x="13093" y="4009"/>
                      <a:pt x="10603" y="10643"/>
                      <a:pt x="0" y="15964"/>
                    </a:cubicBezTo>
                    <a:lnTo>
                      <a:pt x="249" y="20859"/>
                    </a:lnTo>
                    <a:cubicBezTo>
                      <a:pt x="270" y="21248"/>
                      <a:pt x="1017" y="21479"/>
                      <a:pt x="1577" y="21272"/>
                    </a:cubicBezTo>
                    <a:cubicBezTo>
                      <a:pt x="20002" y="14311"/>
                      <a:pt x="21538" y="3584"/>
                      <a:pt x="21579" y="511"/>
                    </a:cubicBezTo>
                    <a:cubicBezTo>
                      <a:pt x="21600" y="122"/>
                      <a:pt x="20894" y="-121"/>
                      <a:pt x="20314" y="61"/>
                    </a:cubicBez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400"/>
              </a:p>
            </p:txBody>
          </p:sp>
          <p:sp>
            <p:nvSpPr>
              <p:cNvPr id="8" name="Shape">
                <a:extLst>
                  <a:ext uri="{FF2B5EF4-FFF2-40B4-BE49-F238E27FC236}">
                    <a16:creationId xmlns:a16="http://schemas.microsoft.com/office/drawing/2014/main" id="{388247FD-E36E-CD47-8C92-962C630747F2}"/>
                  </a:ext>
                </a:extLst>
              </p:cNvPr>
              <p:cNvSpPr/>
              <p:nvPr/>
            </p:nvSpPr>
            <p:spPr>
              <a:xfrm>
                <a:off x="5890721" y="1829865"/>
                <a:ext cx="2397131" cy="405109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340" extrusionOk="0">
                    <a:moveTo>
                      <a:pt x="8017" y="2290"/>
                    </a:moveTo>
                    <a:lnTo>
                      <a:pt x="1288" y="68"/>
                    </a:lnTo>
                    <a:cubicBezTo>
                      <a:pt x="706" y="-126"/>
                      <a:pt x="0" y="117"/>
                      <a:pt x="0" y="505"/>
                    </a:cubicBezTo>
                    <a:cubicBezTo>
                      <a:pt x="42" y="3589"/>
                      <a:pt x="1578" y="14298"/>
                      <a:pt x="20022" y="21255"/>
                    </a:cubicBezTo>
                    <a:cubicBezTo>
                      <a:pt x="20582" y="21474"/>
                      <a:pt x="21330" y="21243"/>
                      <a:pt x="21351" y="20843"/>
                    </a:cubicBezTo>
                    <a:lnTo>
                      <a:pt x="21600" y="15950"/>
                    </a:lnTo>
                    <a:cubicBezTo>
                      <a:pt x="11008" y="10644"/>
                      <a:pt x="8495" y="4026"/>
                      <a:pt x="8017" y="2290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400"/>
              </a:p>
            </p:txBody>
          </p:sp>
          <p:sp>
            <p:nvSpPr>
              <p:cNvPr id="9" name="TextBox 9">
                <a:extLst>
                  <a:ext uri="{FF2B5EF4-FFF2-40B4-BE49-F238E27FC236}">
                    <a16:creationId xmlns:a16="http://schemas.microsoft.com/office/drawing/2014/main" id="{AAA59176-0299-6849-9ED4-60ADB750129D}"/>
                  </a:ext>
                </a:extLst>
              </p:cNvPr>
              <p:cNvSpPr txBox="1"/>
              <p:nvPr/>
            </p:nvSpPr>
            <p:spPr>
              <a:xfrm>
                <a:off x="6509399" y="1317766"/>
                <a:ext cx="613953" cy="583899"/>
              </a:xfrm>
              <a:prstGeom prst="rect">
                <a:avLst/>
              </a:prstGeom>
              <a:noFill/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wrap="none" rtlCol="0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sz="2800" b="1" dirty="0">
                    <a:solidFill>
                      <a:schemeClr val="bg1"/>
                    </a:solidFill>
                  </a:rPr>
                  <a:t>01</a:t>
                </a:r>
              </a:p>
            </p:txBody>
          </p:sp>
          <p:sp>
            <p:nvSpPr>
              <p:cNvPr id="10" name="TextBox 10">
                <a:extLst>
                  <a:ext uri="{FF2B5EF4-FFF2-40B4-BE49-F238E27FC236}">
                    <a16:creationId xmlns:a16="http://schemas.microsoft.com/office/drawing/2014/main" id="{2BD48A43-C8A7-644B-B261-97627CC064E5}"/>
                  </a:ext>
                </a:extLst>
              </p:cNvPr>
              <p:cNvSpPr txBox="1"/>
              <p:nvPr/>
            </p:nvSpPr>
            <p:spPr>
              <a:xfrm>
                <a:off x="9988650" y="2206068"/>
                <a:ext cx="613953" cy="583899"/>
              </a:xfrm>
              <a:prstGeom prst="rect">
                <a:avLst/>
              </a:prstGeom>
              <a:noFill/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wrap="none" rtlCol="0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sz="2800" b="1" dirty="0">
                    <a:solidFill>
                      <a:schemeClr val="bg1"/>
                    </a:solidFill>
                  </a:rPr>
                  <a:t>02</a:t>
                </a:r>
              </a:p>
            </p:txBody>
          </p:sp>
          <p:sp>
            <p:nvSpPr>
              <p:cNvPr id="11" name="TextBox 11">
                <a:extLst>
                  <a:ext uri="{FF2B5EF4-FFF2-40B4-BE49-F238E27FC236}">
                    <a16:creationId xmlns:a16="http://schemas.microsoft.com/office/drawing/2014/main" id="{BEF8D30D-11CB-C142-A634-FD5A77FDAEA7}"/>
                  </a:ext>
                </a:extLst>
              </p:cNvPr>
              <p:cNvSpPr txBox="1"/>
              <p:nvPr/>
            </p:nvSpPr>
            <p:spPr>
              <a:xfrm>
                <a:off x="7539730" y="4800451"/>
                <a:ext cx="613953" cy="583899"/>
              </a:xfrm>
              <a:prstGeom prst="rect">
                <a:avLst/>
              </a:prstGeom>
              <a:noFill/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wrap="none" rtlCol="0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sz="2800" b="1" dirty="0">
                    <a:solidFill>
                      <a:schemeClr val="bg1"/>
                    </a:solidFill>
                  </a:rPr>
                  <a:t>03</a:t>
                </a:r>
              </a:p>
            </p:txBody>
          </p:sp>
          <p:sp>
            <p:nvSpPr>
              <p:cNvPr id="12" name="TextBox 2">
                <a:extLst>
                  <a:ext uri="{FF2B5EF4-FFF2-40B4-BE49-F238E27FC236}">
                    <a16:creationId xmlns:a16="http://schemas.microsoft.com/office/drawing/2014/main" id="{79842D13-0DE7-DB4F-B56B-9FA9E235A239}"/>
                  </a:ext>
                </a:extLst>
              </p:cNvPr>
              <p:cNvSpPr txBox="1"/>
              <p:nvPr/>
            </p:nvSpPr>
            <p:spPr>
              <a:xfrm>
                <a:off x="7422892" y="1218460"/>
                <a:ext cx="2367798" cy="5838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sz="2800" b="1" dirty="0">
                    <a:solidFill>
                      <a:schemeClr val="bg1"/>
                    </a:solidFill>
                  </a:rPr>
                  <a:t>Lorem Ipsum</a:t>
                </a:r>
              </a:p>
            </p:txBody>
          </p:sp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82C6A332-6F6B-B74A-85D5-8E5A4962569C}"/>
                  </a:ext>
                </a:extLst>
              </p:cNvPr>
              <p:cNvSpPr txBox="1"/>
              <p:nvPr/>
            </p:nvSpPr>
            <p:spPr>
              <a:xfrm rot="18000000">
                <a:off x="8495835" y="3586224"/>
                <a:ext cx="2367798" cy="5838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sz="28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Lorem Ipsum</a:t>
                </a:r>
              </a:p>
            </p:txBody>
          </p:sp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3187ED72-175F-EA4D-8449-2C57BA59E16E}"/>
                  </a:ext>
                </a:extLst>
              </p:cNvPr>
              <p:cNvSpPr txBox="1"/>
              <p:nvPr/>
            </p:nvSpPr>
            <p:spPr>
              <a:xfrm rot="3600000">
                <a:off x="5790686" y="3586224"/>
                <a:ext cx="2367798" cy="5838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r"/>
                <a:r>
                  <a:rPr lang="en-US" sz="28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Lorem Ipsum</a:t>
                </a:r>
              </a:p>
            </p:txBody>
          </p:sp>
        </p:grpSp>
        <p:pic>
          <p:nvPicPr>
            <p:cNvPr id="15" name="Graphic 14" descr="Trophy outline">
              <a:extLst>
                <a:ext uri="{FF2B5EF4-FFF2-40B4-BE49-F238E27FC236}">
                  <a16:creationId xmlns:a16="http://schemas.microsoft.com/office/drawing/2014/main" id="{DAB1136A-CEDC-7045-BE12-7EA8A174822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5363344" y="2842810"/>
              <a:ext cx="1011383" cy="1011383"/>
            </a:xfrm>
            <a:prstGeom prst="rect">
              <a:avLst/>
            </a:prstGeom>
          </p:spPr>
        </p:pic>
      </p:grpSp>
      <p:sp>
        <p:nvSpPr>
          <p:cNvPr id="20" name="Rounded Rectangle 25">
            <a:extLst>
              <a:ext uri="{FF2B5EF4-FFF2-40B4-BE49-F238E27FC236}">
                <a16:creationId xmlns:a16="http://schemas.microsoft.com/office/drawing/2014/main" id="{9ECF7259-AD51-B246-A837-ABF84F5CB066}"/>
              </a:ext>
            </a:extLst>
          </p:cNvPr>
          <p:cNvSpPr/>
          <p:nvPr/>
        </p:nvSpPr>
        <p:spPr>
          <a:xfrm>
            <a:off x="617304" y="3046906"/>
            <a:ext cx="34289" cy="1234440"/>
          </a:xfrm>
          <a:prstGeom prst="round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350"/>
          </a:p>
        </p:txBody>
      </p:sp>
      <p:sp>
        <p:nvSpPr>
          <p:cNvPr id="21" name="Rounded Rectangle 26">
            <a:extLst>
              <a:ext uri="{FF2B5EF4-FFF2-40B4-BE49-F238E27FC236}">
                <a16:creationId xmlns:a16="http://schemas.microsoft.com/office/drawing/2014/main" id="{706F4376-8C10-CC45-AC2C-E105FCCF3045}"/>
              </a:ext>
            </a:extLst>
          </p:cNvPr>
          <p:cNvSpPr/>
          <p:nvPr/>
        </p:nvSpPr>
        <p:spPr>
          <a:xfrm>
            <a:off x="617304" y="4625124"/>
            <a:ext cx="34289" cy="1234440"/>
          </a:xfrm>
          <a:prstGeom prst="round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350"/>
          </a:p>
        </p:txBody>
      </p:sp>
      <p:sp>
        <p:nvSpPr>
          <p:cNvPr id="19" name="Rounded Rectangle 24">
            <a:extLst>
              <a:ext uri="{FF2B5EF4-FFF2-40B4-BE49-F238E27FC236}">
                <a16:creationId xmlns:a16="http://schemas.microsoft.com/office/drawing/2014/main" id="{A8631CB0-ABCA-9B43-BB5B-6B75C08C0448}"/>
              </a:ext>
            </a:extLst>
          </p:cNvPr>
          <p:cNvSpPr/>
          <p:nvPr/>
        </p:nvSpPr>
        <p:spPr>
          <a:xfrm>
            <a:off x="617304" y="1468685"/>
            <a:ext cx="34289" cy="1234440"/>
          </a:xfrm>
          <a:prstGeom prst="round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350"/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130BD779-E09B-4BEC-9F14-2D7D0CED0585}"/>
              </a:ext>
            </a:extLst>
          </p:cNvPr>
          <p:cNvGrpSpPr/>
          <p:nvPr/>
        </p:nvGrpSpPr>
        <p:grpSpPr>
          <a:xfrm>
            <a:off x="830993" y="3043478"/>
            <a:ext cx="2194560" cy="1237868"/>
            <a:chOff x="6974393" y="2966533"/>
            <a:chExt cx="2194560" cy="1237868"/>
          </a:xfrm>
        </p:grpSpPr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ADC3D685-E164-4686-99C9-FB6BC8B39BF1}"/>
                </a:ext>
              </a:extLst>
            </p:cNvPr>
            <p:cNvSpPr txBox="1"/>
            <p:nvPr/>
          </p:nvSpPr>
          <p:spPr>
            <a:xfrm>
              <a:off x="6974393" y="2966533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FC869A9D-48D7-421A-9748-15C1139CBFCC}"/>
                </a:ext>
              </a:extLst>
            </p:cNvPr>
            <p:cNvSpPr txBox="1"/>
            <p:nvPr/>
          </p:nvSpPr>
          <p:spPr>
            <a:xfrm>
              <a:off x="6974393" y="3342627"/>
              <a:ext cx="219456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9D634C78-58A4-4979-B2A7-8E30B4B30C75}"/>
              </a:ext>
            </a:extLst>
          </p:cNvPr>
          <p:cNvGrpSpPr/>
          <p:nvPr/>
        </p:nvGrpSpPr>
        <p:grpSpPr>
          <a:xfrm>
            <a:off x="822738" y="4621698"/>
            <a:ext cx="2194560" cy="1237866"/>
            <a:chOff x="6691483" y="4621698"/>
            <a:chExt cx="2194560" cy="1237866"/>
          </a:xfrm>
        </p:grpSpPr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BC6C498F-8BAC-4E7C-BACB-8624EAD50582}"/>
                </a:ext>
              </a:extLst>
            </p:cNvPr>
            <p:cNvSpPr txBox="1"/>
            <p:nvPr/>
          </p:nvSpPr>
          <p:spPr>
            <a:xfrm>
              <a:off x="6691483" y="4621698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54C0718B-55F0-42EA-9267-C2FF54603F2B}"/>
                </a:ext>
              </a:extLst>
            </p:cNvPr>
            <p:cNvSpPr txBox="1"/>
            <p:nvPr/>
          </p:nvSpPr>
          <p:spPr>
            <a:xfrm>
              <a:off x="6691483" y="4997790"/>
              <a:ext cx="219456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69873CC2-D541-408A-B29A-6F9A55920303}"/>
              </a:ext>
            </a:extLst>
          </p:cNvPr>
          <p:cNvGrpSpPr/>
          <p:nvPr/>
        </p:nvGrpSpPr>
        <p:grpSpPr>
          <a:xfrm>
            <a:off x="828584" y="1465257"/>
            <a:ext cx="2194560" cy="1237868"/>
            <a:chOff x="6697329" y="1465257"/>
            <a:chExt cx="2194560" cy="1237868"/>
          </a:xfrm>
        </p:grpSpPr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8DFE2141-3D78-4DAF-BD15-64CBBEFBA67A}"/>
                </a:ext>
              </a:extLst>
            </p:cNvPr>
            <p:cNvSpPr txBox="1"/>
            <p:nvPr/>
          </p:nvSpPr>
          <p:spPr>
            <a:xfrm>
              <a:off x="6697329" y="1465257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026A8767-9C8C-4F6B-8004-92DB5A4C0C67}"/>
                </a:ext>
              </a:extLst>
            </p:cNvPr>
            <p:cNvSpPr txBox="1"/>
            <p:nvPr/>
          </p:nvSpPr>
          <p:spPr>
            <a:xfrm>
              <a:off x="6697329" y="1841351"/>
              <a:ext cx="219456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8071084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10270</TotalTime>
  <Words>307</Words>
  <Application>Microsoft Office PowerPoint</Application>
  <PresentationFormat>On-screen Show (4:3)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Shield Cycle – Slide Template</vt:lpstr>
      <vt:lpstr>Shield Cycle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Shield Cycle</dc:title>
  <dc:creator>PresentationGO.com</dc:creator>
  <dc:description>© Copyright PresentationGO.com - Do not distribute or sale without written permission.</dc:description>
  <cp:lastModifiedBy>Christophe Barroche</cp:lastModifiedBy>
  <cp:revision>15</cp:revision>
  <dcterms:created xsi:type="dcterms:W3CDTF">2014-11-26T05:14:11Z</dcterms:created>
  <dcterms:modified xsi:type="dcterms:W3CDTF">2022-03-22T15:50:35Z</dcterms:modified>
  <cp:category>Charts &amp; Diagrams;Graphics &amp; Metaphors</cp:category>
</cp:coreProperties>
</file>