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102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Cycle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DA7ECB-0E9A-4491-AA66-47062917390E}"/>
              </a:ext>
            </a:extLst>
          </p:cNvPr>
          <p:cNvGrpSpPr/>
          <p:nvPr/>
        </p:nvGrpSpPr>
        <p:grpSpPr>
          <a:xfrm>
            <a:off x="5707245" y="1038566"/>
            <a:ext cx="4886513" cy="4903925"/>
            <a:chOff x="5890721" y="977037"/>
            <a:chExt cx="4886513" cy="49039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9FDD641-56D4-0C46-BF4B-E979EB5468A3}"/>
                </a:ext>
              </a:extLst>
            </p:cNvPr>
            <p:cNvSpPr/>
            <p:nvPr/>
          </p:nvSpPr>
          <p:spPr>
            <a:xfrm>
              <a:off x="6812697" y="1645470"/>
              <a:ext cx="3056349" cy="51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03"/>
                  </a:moveTo>
                  <a:cubicBezTo>
                    <a:pt x="0" y="21503"/>
                    <a:pt x="10947" y="10848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50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674B6-7077-9B47-BCB5-FFAD0AF5CF75}"/>
                </a:ext>
              </a:extLst>
            </p:cNvPr>
            <p:cNvSpPr/>
            <p:nvPr/>
          </p:nvSpPr>
          <p:spPr>
            <a:xfrm>
              <a:off x="6490004" y="2267801"/>
              <a:ext cx="1800155" cy="28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5" y="0"/>
                  </a:moveTo>
                  <a:cubicBezTo>
                    <a:pt x="3485" y="0"/>
                    <a:pt x="9403" y="10321"/>
                    <a:pt x="21600" y="19630"/>
                  </a:cubicBezTo>
                  <a:lnTo>
                    <a:pt x="18032" y="21600"/>
                  </a:lnTo>
                  <a:lnTo>
                    <a:pt x="0" y="1063"/>
                  </a:lnTo>
                  <a:lnTo>
                    <a:pt x="348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8C96A36-4D0B-C545-B1C7-79008B31F2AB}"/>
                </a:ext>
              </a:extLst>
            </p:cNvPr>
            <p:cNvSpPr/>
            <p:nvPr/>
          </p:nvSpPr>
          <p:spPr>
            <a:xfrm>
              <a:off x="8380054" y="2267801"/>
              <a:ext cx="1763276" cy="28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30"/>
                  </a:moveTo>
                  <a:cubicBezTo>
                    <a:pt x="0" y="19630"/>
                    <a:pt x="12762" y="9588"/>
                    <a:pt x="18494" y="0"/>
                  </a:cubicBezTo>
                  <a:lnTo>
                    <a:pt x="21600" y="924"/>
                  </a:lnTo>
                  <a:lnTo>
                    <a:pt x="3558" y="21600"/>
                  </a:lnTo>
                  <a:lnTo>
                    <a:pt x="0" y="196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BBD3840-E0B6-5741-8DF8-A92706AAD0C2}"/>
                </a:ext>
              </a:extLst>
            </p:cNvPr>
            <p:cNvSpPr/>
            <p:nvPr/>
          </p:nvSpPr>
          <p:spPr>
            <a:xfrm>
              <a:off x="6029019" y="977037"/>
              <a:ext cx="4625259" cy="11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14675" extrusionOk="0">
                  <a:moveTo>
                    <a:pt x="21200" y="7095"/>
                  </a:moveTo>
                  <a:cubicBezTo>
                    <a:pt x="11211" y="-6925"/>
                    <a:pt x="2612" y="3562"/>
                    <a:pt x="230" y="7067"/>
                  </a:cubicBezTo>
                  <a:cubicBezTo>
                    <a:pt x="-69" y="7494"/>
                    <a:pt x="-80" y="8634"/>
                    <a:pt x="219" y="9118"/>
                  </a:cubicBezTo>
                  <a:lnTo>
                    <a:pt x="3648" y="14647"/>
                  </a:lnTo>
                  <a:cubicBezTo>
                    <a:pt x="4802" y="13421"/>
                    <a:pt x="10720" y="7921"/>
                    <a:pt x="17813" y="14675"/>
                  </a:cubicBezTo>
                  <a:lnTo>
                    <a:pt x="21232" y="9175"/>
                  </a:lnTo>
                  <a:cubicBezTo>
                    <a:pt x="21520" y="8691"/>
                    <a:pt x="21499" y="7522"/>
                    <a:pt x="21200" y="70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50539EB-35B9-2948-A8DC-BD9E86AB475B}"/>
                </a:ext>
              </a:extLst>
            </p:cNvPr>
            <p:cNvSpPr/>
            <p:nvPr/>
          </p:nvSpPr>
          <p:spPr>
            <a:xfrm>
              <a:off x="8380054" y="1829865"/>
              <a:ext cx="2397180" cy="405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50" extrusionOk="0">
                  <a:moveTo>
                    <a:pt x="20314" y="61"/>
                  </a:moveTo>
                  <a:lnTo>
                    <a:pt x="13591" y="2284"/>
                  </a:lnTo>
                  <a:cubicBezTo>
                    <a:pt x="13093" y="4009"/>
                    <a:pt x="10603" y="10643"/>
                    <a:pt x="0" y="15964"/>
                  </a:cubicBezTo>
                  <a:lnTo>
                    <a:pt x="249" y="20859"/>
                  </a:lnTo>
                  <a:cubicBezTo>
                    <a:pt x="270" y="21248"/>
                    <a:pt x="1017" y="21479"/>
                    <a:pt x="1577" y="21272"/>
                  </a:cubicBezTo>
                  <a:cubicBezTo>
                    <a:pt x="20002" y="14311"/>
                    <a:pt x="21538" y="3584"/>
                    <a:pt x="21579" y="511"/>
                  </a:cubicBezTo>
                  <a:cubicBezTo>
                    <a:pt x="21600" y="122"/>
                    <a:pt x="20894" y="-121"/>
                    <a:pt x="20314" y="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88247FD-E36E-CD47-8C92-962C630747F2}"/>
                </a:ext>
              </a:extLst>
            </p:cNvPr>
            <p:cNvSpPr/>
            <p:nvPr/>
          </p:nvSpPr>
          <p:spPr>
            <a:xfrm>
              <a:off x="5890721" y="1829865"/>
              <a:ext cx="2397131" cy="405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8017" y="2290"/>
                  </a:moveTo>
                  <a:lnTo>
                    <a:pt x="1288" y="68"/>
                  </a:lnTo>
                  <a:cubicBezTo>
                    <a:pt x="706" y="-126"/>
                    <a:pt x="0" y="117"/>
                    <a:pt x="0" y="505"/>
                  </a:cubicBezTo>
                  <a:cubicBezTo>
                    <a:pt x="42" y="3589"/>
                    <a:pt x="1578" y="14298"/>
                    <a:pt x="20022" y="21255"/>
                  </a:cubicBezTo>
                  <a:cubicBezTo>
                    <a:pt x="20582" y="21474"/>
                    <a:pt x="21330" y="21243"/>
                    <a:pt x="21351" y="20843"/>
                  </a:cubicBezTo>
                  <a:lnTo>
                    <a:pt x="21600" y="15950"/>
                  </a:lnTo>
                  <a:cubicBezTo>
                    <a:pt x="11008" y="10644"/>
                    <a:pt x="8495" y="4026"/>
                    <a:pt x="8017" y="22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AAA59176-0299-6849-9ED4-60ADB750129D}"/>
                </a:ext>
              </a:extLst>
            </p:cNvPr>
            <p:cNvSpPr txBox="1"/>
            <p:nvPr/>
          </p:nvSpPr>
          <p:spPr>
            <a:xfrm>
              <a:off x="6490004" y="1317766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2BD48A43-C8A7-644B-B261-97627CC064E5}"/>
                </a:ext>
              </a:extLst>
            </p:cNvPr>
            <p:cNvSpPr txBox="1"/>
            <p:nvPr/>
          </p:nvSpPr>
          <p:spPr>
            <a:xfrm>
              <a:off x="9969255" y="2206068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BEF8D30D-11CB-C142-A634-FD5A77FDAEA7}"/>
                </a:ext>
              </a:extLst>
            </p:cNvPr>
            <p:cNvSpPr txBox="1"/>
            <p:nvPr/>
          </p:nvSpPr>
          <p:spPr>
            <a:xfrm>
              <a:off x="7520335" y="4800452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79842D13-0DE7-DB4F-B56B-9FA9E235A239}"/>
                </a:ext>
              </a:extLst>
            </p:cNvPr>
            <p:cNvSpPr txBox="1"/>
            <p:nvPr/>
          </p:nvSpPr>
          <p:spPr>
            <a:xfrm>
              <a:off x="7408482" y="1218460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C6A332-6F6B-B74A-85D5-8E5A4962569C}"/>
                </a:ext>
              </a:extLst>
            </p:cNvPr>
            <p:cNvSpPr txBox="1"/>
            <p:nvPr/>
          </p:nvSpPr>
          <p:spPr>
            <a:xfrm rot="18000000">
              <a:off x="8481424" y="3585786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87ED72-175F-EA4D-8449-2C57BA59E16E}"/>
                </a:ext>
              </a:extLst>
            </p:cNvPr>
            <p:cNvSpPr txBox="1"/>
            <p:nvPr/>
          </p:nvSpPr>
          <p:spPr>
            <a:xfrm rot="3600000">
              <a:off x="5776277" y="3585786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15" name="Graphic 14" descr="Trophy outline">
            <a:extLst>
              <a:ext uri="{FF2B5EF4-FFF2-40B4-BE49-F238E27FC236}">
                <a16:creationId xmlns:a16="http://schemas.microsoft.com/office/drawing/2014/main" id="{DAB1136A-CEDC-7045-BE12-7EA8A1748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6246" y="2647413"/>
            <a:ext cx="1348510" cy="1348510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13BE9733-AAEB-454A-A6A1-33CE625D81F9}"/>
              </a:ext>
            </a:extLst>
          </p:cNvPr>
          <p:cNvGrpSpPr/>
          <p:nvPr/>
        </p:nvGrpSpPr>
        <p:grpSpPr>
          <a:xfrm>
            <a:off x="823071" y="3029470"/>
            <a:ext cx="3218429" cy="1290153"/>
            <a:chOff x="823071" y="2962841"/>
            <a:chExt cx="3218429" cy="1290153"/>
          </a:xfrm>
        </p:grpSpPr>
        <p:sp>
          <p:nvSpPr>
            <p:cNvPr id="20" name="Rounded Rectangle 25">
              <a:extLst>
                <a:ext uri="{FF2B5EF4-FFF2-40B4-BE49-F238E27FC236}">
                  <a16:creationId xmlns:a16="http://schemas.microsoft.com/office/drawing/2014/main" id="{9ECF7259-AD51-B246-A837-ABF84F5CB066}"/>
                </a:ext>
              </a:extLst>
            </p:cNvPr>
            <p:cNvSpPr/>
            <p:nvPr/>
          </p:nvSpPr>
          <p:spPr>
            <a:xfrm>
              <a:off x="823071" y="2963690"/>
              <a:ext cx="45719" cy="128930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CCD0860-5829-4078-9587-F666C1114F67}"/>
                </a:ext>
              </a:extLst>
            </p:cNvPr>
            <p:cNvGrpSpPr/>
            <p:nvPr/>
          </p:nvGrpSpPr>
          <p:grpSpPr>
            <a:xfrm>
              <a:off x="1115420" y="2962841"/>
              <a:ext cx="2926080" cy="1290153"/>
              <a:chOff x="8921977" y="1466725"/>
              <a:chExt cx="2926080" cy="1290153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E1515AD-8557-4D3A-85FF-3D39374BD9B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9EA8D0-A17F-4472-BF61-E1BCFF0A03A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E902324-D304-4575-9B59-FD2AF34DF058}"/>
              </a:ext>
            </a:extLst>
          </p:cNvPr>
          <p:cNvGrpSpPr/>
          <p:nvPr/>
        </p:nvGrpSpPr>
        <p:grpSpPr>
          <a:xfrm>
            <a:off x="823071" y="4652338"/>
            <a:ext cx="3218429" cy="1290153"/>
            <a:chOff x="823071" y="4652338"/>
            <a:chExt cx="3218429" cy="1290153"/>
          </a:xfrm>
        </p:grpSpPr>
        <p:sp>
          <p:nvSpPr>
            <p:cNvPr id="21" name="Rounded Rectangle 26">
              <a:extLst>
                <a:ext uri="{FF2B5EF4-FFF2-40B4-BE49-F238E27FC236}">
                  <a16:creationId xmlns:a16="http://schemas.microsoft.com/office/drawing/2014/main" id="{706F4376-8C10-CC45-AC2C-E105FCCF3045}"/>
                </a:ext>
              </a:extLst>
            </p:cNvPr>
            <p:cNvSpPr/>
            <p:nvPr/>
          </p:nvSpPr>
          <p:spPr>
            <a:xfrm>
              <a:off x="823071" y="4653187"/>
              <a:ext cx="45719" cy="128930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F0FD32C-0C52-4D1A-9401-52AE8433E30C}"/>
                </a:ext>
              </a:extLst>
            </p:cNvPr>
            <p:cNvGrpSpPr/>
            <p:nvPr/>
          </p:nvGrpSpPr>
          <p:grpSpPr>
            <a:xfrm>
              <a:off x="1115420" y="4652338"/>
              <a:ext cx="2926080" cy="1290153"/>
              <a:chOff x="8921977" y="4073386"/>
              <a:chExt cx="2926080" cy="1290153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44D76BF-A8D3-448D-B4F8-F2CB9232434E}"/>
                  </a:ext>
                </a:extLst>
              </p:cNvPr>
              <p:cNvSpPr txBox="1"/>
              <p:nvPr/>
            </p:nvSpPr>
            <p:spPr>
              <a:xfrm>
                <a:off x="8921977" y="407338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43D05A2-E7AA-46EF-8D69-C66F947D2E25}"/>
                  </a:ext>
                </a:extLst>
              </p:cNvPr>
              <p:cNvSpPr txBox="1"/>
              <p:nvPr/>
            </p:nvSpPr>
            <p:spPr>
              <a:xfrm>
                <a:off x="8921977" y="4532542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465F46A-0F38-4A3D-B3FD-E14A43491DAF}"/>
              </a:ext>
            </a:extLst>
          </p:cNvPr>
          <p:cNvGrpSpPr/>
          <p:nvPr/>
        </p:nvGrpSpPr>
        <p:grpSpPr>
          <a:xfrm>
            <a:off x="823071" y="1406602"/>
            <a:ext cx="3218429" cy="1290153"/>
            <a:chOff x="823071" y="1406602"/>
            <a:chExt cx="3218429" cy="1290153"/>
          </a:xfrm>
        </p:grpSpPr>
        <p:sp>
          <p:nvSpPr>
            <p:cNvPr id="19" name="Rounded Rectangle 24">
              <a:extLst>
                <a:ext uri="{FF2B5EF4-FFF2-40B4-BE49-F238E27FC236}">
                  <a16:creationId xmlns:a16="http://schemas.microsoft.com/office/drawing/2014/main" id="{A8631CB0-ABCA-9B43-BB5B-6B75C08C0448}"/>
                </a:ext>
              </a:extLst>
            </p:cNvPr>
            <p:cNvSpPr/>
            <p:nvPr/>
          </p:nvSpPr>
          <p:spPr>
            <a:xfrm>
              <a:off x="823071" y="1407451"/>
              <a:ext cx="45719" cy="128930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4005EEF-3EE5-4001-93F0-AEF2964AAEDE}"/>
                </a:ext>
              </a:extLst>
            </p:cNvPr>
            <p:cNvGrpSpPr/>
            <p:nvPr/>
          </p:nvGrpSpPr>
          <p:grpSpPr>
            <a:xfrm>
              <a:off x="1115420" y="1406602"/>
              <a:ext cx="2926080" cy="1290153"/>
              <a:chOff x="8921977" y="1466725"/>
              <a:chExt cx="2926080" cy="129015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9E85202-B7C3-44CE-92AD-70BA33E69E29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F2885D3-1CA3-4331-B7F0-CF784CD5100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Cycle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DA7ECB-0E9A-4491-AA66-47062917390E}"/>
              </a:ext>
            </a:extLst>
          </p:cNvPr>
          <p:cNvGrpSpPr/>
          <p:nvPr/>
        </p:nvGrpSpPr>
        <p:grpSpPr>
          <a:xfrm>
            <a:off x="5707245" y="1038566"/>
            <a:ext cx="4886513" cy="4903925"/>
            <a:chOff x="5890721" y="977037"/>
            <a:chExt cx="4886513" cy="49039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9FDD641-56D4-0C46-BF4B-E979EB5468A3}"/>
                </a:ext>
              </a:extLst>
            </p:cNvPr>
            <p:cNvSpPr/>
            <p:nvPr/>
          </p:nvSpPr>
          <p:spPr>
            <a:xfrm>
              <a:off x="6812697" y="1645470"/>
              <a:ext cx="3056349" cy="51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03"/>
                  </a:moveTo>
                  <a:cubicBezTo>
                    <a:pt x="0" y="21503"/>
                    <a:pt x="10947" y="10848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50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674B6-7077-9B47-BCB5-FFAD0AF5CF75}"/>
                </a:ext>
              </a:extLst>
            </p:cNvPr>
            <p:cNvSpPr/>
            <p:nvPr/>
          </p:nvSpPr>
          <p:spPr>
            <a:xfrm>
              <a:off x="6490004" y="2267801"/>
              <a:ext cx="1800155" cy="28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5" y="0"/>
                  </a:moveTo>
                  <a:cubicBezTo>
                    <a:pt x="3485" y="0"/>
                    <a:pt x="9403" y="10321"/>
                    <a:pt x="21600" y="19630"/>
                  </a:cubicBezTo>
                  <a:lnTo>
                    <a:pt x="18032" y="21600"/>
                  </a:lnTo>
                  <a:lnTo>
                    <a:pt x="0" y="1063"/>
                  </a:lnTo>
                  <a:lnTo>
                    <a:pt x="348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8C96A36-4D0B-C545-B1C7-79008B31F2AB}"/>
                </a:ext>
              </a:extLst>
            </p:cNvPr>
            <p:cNvSpPr/>
            <p:nvPr/>
          </p:nvSpPr>
          <p:spPr>
            <a:xfrm>
              <a:off x="8380054" y="2267801"/>
              <a:ext cx="1763276" cy="28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30"/>
                  </a:moveTo>
                  <a:cubicBezTo>
                    <a:pt x="0" y="19630"/>
                    <a:pt x="12762" y="9588"/>
                    <a:pt x="18494" y="0"/>
                  </a:cubicBezTo>
                  <a:lnTo>
                    <a:pt x="21600" y="924"/>
                  </a:lnTo>
                  <a:lnTo>
                    <a:pt x="3558" y="21600"/>
                  </a:lnTo>
                  <a:lnTo>
                    <a:pt x="0" y="196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BBD3840-E0B6-5741-8DF8-A92706AAD0C2}"/>
                </a:ext>
              </a:extLst>
            </p:cNvPr>
            <p:cNvSpPr/>
            <p:nvPr/>
          </p:nvSpPr>
          <p:spPr>
            <a:xfrm>
              <a:off x="6029019" y="977037"/>
              <a:ext cx="4625259" cy="11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14675" extrusionOk="0">
                  <a:moveTo>
                    <a:pt x="21200" y="7095"/>
                  </a:moveTo>
                  <a:cubicBezTo>
                    <a:pt x="11211" y="-6925"/>
                    <a:pt x="2612" y="3562"/>
                    <a:pt x="230" y="7067"/>
                  </a:cubicBezTo>
                  <a:cubicBezTo>
                    <a:pt x="-69" y="7494"/>
                    <a:pt x="-80" y="8634"/>
                    <a:pt x="219" y="9118"/>
                  </a:cubicBezTo>
                  <a:lnTo>
                    <a:pt x="3648" y="14647"/>
                  </a:lnTo>
                  <a:cubicBezTo>
                    <a:pt x="4802" y="13421"/>
                    <a:pt x="10720" y="7921"/>
                    <a:pt x="17813" y="14675"/>
                  </a:cubicBezTo>
                  <a:lnTo>
                    <a:pt x="21232" y="9175"/>
                  </a:lnTo>
                  <a:cubicBezTo>
                    <a:pt x="21520" y="8691"/>
                    <a:pt x="21499" y="7522"/>
                    <a:pt x="21200" y="70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50539EB-35B9-2948-A8DC-BD9E86AB475B}"/>
                </a:ext>
              </a:extLst>
            </p:cNvPr>
            <p:cNvSpPr/>
            <p:nvPr/>
          </p:nvSpPr>
          <p:spPr>
            <a:xfrm>
              <a:off x="8380054" y="1829865"/>
              <a:ext cx="2397180" cy="405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50" extrusionOk="0">
                  <a:moveTo>
                    <a:pt x="20314" y="61"/>
                  </a:moveTo>
                  <a:lnTo>
                    <a:pt x="13591" y="2284"/>
                  </a:lnTo>
                  <a:cubicBezTo>
                    <a:pt x="13093" y="4009"/>
                    <a:pt x="10603" y="10643"/>
                    <a:pt x="0" y="15964"/>
                  </a:cubicBezTo>
                  <a:lnTo>
                    <a:pt x="249" y="20859"/>
                  </a:lnTo>
                  <a:cubicBezTo>
                    <a:pt x="270" y="21248"/>
                    <a:pt x="1017" y="21479"/>
                    <a:pt x="1577" y="21272"/>
                  </a:cubicBezTo>
                  <a:cubicBezTo>
                    <a:pt x="20002" y="14311"/>
                    <a:pt x="21538" y="3584"/>
                    <a:pt x="21579" y="511"/>
                  </a:cubicBezTo>
                  <a:cubicBezTo>
                    <a:pt x="21600" y="122"/>
                    <a:pt x="20894" y="-121"/>
                    <a:pt x="20314" y="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88247FD-E36E-CD47-8C92-962C630747F2}"/>
                </a:ext>
              </a:extLst>
            </p:cNvPr>
            <p:cNvSpPr/>
            <p:nvPr/>
          </p:nvSpPr>
          <p:spPr>
            <a:xfrm>
              <a:off x="5890721" y="1829865"/>
              <a:ext cx="2397131" cy="405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8017" y="2290"/>
                  </a:moveTo>
                  <a:lnTo>
                    <a:pt x="1288" y="68"/>
                  </a:lnTo>
                  <a:cubicBezTo>
                    <a:pt x="706" y="-126"/>
                    <a:pt x="0" y="117"/>
                    <a:pt x="0" y="505"/>
                  </a:cubicBezTo>
                  <a:cubicBezTo>
                    <a:pt x="42" y="3589"/>
                    <a:pt x="1578" y="14298"/>
                    <a:pt x="20022" y="21255"/>
                  </a:cubicBezTo>
                  <a:cubicBezTo>
                    <a:pt x="20582" y="21474"/>
                    <a:pt x="21330" y="21243"/>
                    <a:pt x="21351" y="20843"/>
                  </a:cubicBezTo>
                  <a:lnTo>
                    <a:pt x="21600" y="15950"/>
                  </a:lnTo>
                  <a:cubicBezTo>
                    <a:pt x="11008" y="10644"/>
                    <a:pt x="8495" y="4026"/>
                    <a:pt x="8017" y="22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AAA59176-0299-6849-9ED4-60ADB750129D}"/>
                </a:ext>
              </a:extLst>
            </p:cNvPr>
            <p:cNvSpPr txBox="1"/>
            <p:nvPr/>
          </p:nvSpPr>
          <p:spPr>
            <a:xfrm>
              <a:off x="6490004" y="1317766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2BD48A43-C8A7-644B-B261-97627CC064E5}"/>
                </a:ext>
              </a:extLst>
            </p:cNvPr>
            <p:cNvSpPr txBox="1"/>
            <p:nvPr/>
          </p:nvSpPr>
          <p:spPr>
            <a:xfrm>
              <a:off x="9969255" y="2206068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BEF8D30D-11CB-C142-A634-FD5A77FDAEA7}"/>
                </a:ext>
              </a:extLst>
            </p:cNvPr>
            <p:cNvSpPr txBox="1"/>
            <p:nvPr/>
          </p:nvSpPr>
          <p:spPr>
            <a:xfrm>
              <a:off x="7520335" y="4800452"/>
              <a:ext cx="652743" cy="64633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79842D13-0DE7-DB4F-B56B-9FA9E235A239}"/>
                </a:ext>
              </a:extLst>
            </p:cNvPr>
            <p:cNvSpPr txBox="1"/>
            <p:nvPr/>
          </p:nvSpPr>
          <p:spPr>
            <a:xfrm>
              <a:off x="7408482" y="1218460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C6A332-6F6B-B74A-85D5-8E5A4962569C}"/>
                </a:ext>
              </a:extLst>
            </p:cNvPr>
            <p:cNvSpPr txBox="1"/>
            <p:nvPr/>
          </p:nvSpPr>
          <p:spPr>
            <a:xfrm rot="18000000">
              <a:off x="8481424" y="3585786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87ED72-175F-EA4D-8449-2C57BA59E16E}"/>
                </a:ext>
              </a:extLst>
            </p:cNvPr>
            <p:cNvSpPr txBox="1"/>
            <p:nvPr/>
          </p:nvSpPr>
          <p:spPr>
            <a:xfrm rot="3600000">
              <a:off x="5776277" y="3585786"/>
              <a:ext cx="2396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15" name="Graphic 14" descr="Trophy outline">
            <a:extLst>
              <a:ext uri="{FF2B5EF4-FFF2-40B4-BE49-F238E27FC236}">
                <a16:creationId xmlns:a16="http://schemas.microsoft.com/office/drawing/2014/main" id="{DAB1136A-CEDC-7045-BE12-7EA8A1748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6246" y="2647413"/>
            <a:ext cx="1348510" cy="1348510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13BE9733-AAEB-454A-A6A1-33CE625D81F9}"/>
              </a:ext>
            </a:extLst>
          </p:cNvPr>
          <p:cNvGrpSpPr/>
          <p:nvPr/>
        </p:nvGrpSpPr>
        <p:grpSpPr>
          <a:xfrm>
            <a:off x="823071" y="3029470"/>
            <a:ext cx="3218429" cy="1290153"/>
            <a:chOff x="823071" y="2962841"/>
            <a:chExt cx="3218429" cy="1290153"/>
          </a:xfrm>
        </p:grpSpPr>
        <p:sp>
          <p:nvSpPr>
            <p:cNvPr id="20" name="Rounded Rectangle 25">
              <a:extLst>
                <a:ext uri="{FF2B5EF4-FFF2-40B4-BE49-F238E27FC236}">
                  <a16:creationId xmlns:a16="http://schemas.microsoft.com/office/drawing/2014/main" id="{9ECF7259-AD51-B246-A837-ABF84F5CB066}"/>
                </a:ext>
              </a:extLst>
            </p:cNvPr>
            <p:cNvSpPr/>
            <p:nvPr/>
          </p:nvSpPr>
          <p:spPr>
            <a:xfrm>
              <a:off x="823071" y="2963690"/>
              <a:ext cx="45719" cy="128930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CCD0860-5829-4078-9587-F666C1114F67}"/>
                </a:ext>
              </a:extLst>
            </p:cNvPr>
            <p:cNvGrpSpPr/>
            <p:nvPr/>
          </p:nvGrpSpPr>
          <p:grpSpPr>
            <a:xfrm>
              <a:off x="1115420" y="2962841"/>
              <a:ext cx="2926080" cy="1290153"/>
              <a:chOff x="8921977" y="1466725"/>
              <a:chExt cx="2926080" cy="1290153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E1515AD-8557-4D3A-85FF-3D39374BD9B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9EA8D0-A17F-4472-BF61-E1BCFF0A03A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E902324-D304-4575-9B59-FD2AF34DF058}"/>
              </a:ext>
            </a:extLst>
          </p:cNvPr>
          <p:cNvGrpSpPr/>
          <p:nvPr/>
        </p:nvGrpSpPr>
        <p:grpSpPr>
          <a:xfrm>
            <a:off x="823071" y="4652338"/>
            <a:ext cx="3218429" cy="1290153"/>
            <a:chOff x="823071" y="4652338"/>
            <a:chExt cx="3218429" cy="1290153"/>
          </a:xfrm>
        </p:grpSpPr>
        <p:sp>
          <p:nvSpPr>
            <p:cNvPr id="21" name="Rounded Rectangle 26">
              <a:extLst>
                <a:ext uri="{FF2B5EF4-FFF2-40B4-BE49-F238E27FC236}">
                  <a16:creationId xmlns:a16="http://schemas.microsoft.com/office/drawing/2014/main" id="{706F4376-8C10-CC45-AC2C-E105FCCF3045}"/>
                </a:ext>
              </a:extLst>
            </p:cNvPr>
            <p:cNvSpPr/>
            <p:nvPr/>
          </p:nvSpPr>
          <p:spPr>
            <a:xfrm>
              <a:off x="823071" y="4653187"/>
              <a:ext cx="45719" cy="128930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F0FD32C-0C52-4D1A-9401-52AE8433E30C}"/>
                </a:ext>
              </a:extLst>
            </p:cNvPr>
            <p:cNvGrpSpPr/>
            <p:nvPr/>
          </p:nvGrpSpPr>
          <p:grpSpPr>
            <a:xfrm>
              <a:off x="1115420" y="4652338"/>
              <a:ext cx="2926080" cy="1290153"/>
              <a:chOff x="8921977" y="4073386"/>
              <a:chExt cx="2926080" cy="1290153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44D76BF-A8D3-448D-B4F8-F2CB9232434E}"/>
                  </a:ext>
                </a:extLst>
              </p:cNvPr>
              <p:cNvSpPr txBox="1"/>
              <p:nvPr/>
            </p:nvSpPr>
            <p:spPr>
              <a:xfrm>
                <a:off x="8921977" y="407338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43D05A2-E7AA-46EF-8D69-C66F947D2E25}"/>
                  </a:ext>
                </a:extLst>
              </p:cNvPr>
              <p:cNvSpPr txBox="1"/>
              <p:nvPr/>
            </p:nvSpPr>
            <p:spPr>
              <a:xfrm>
                <a:off x="8921977" y="4532542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465F46A-0F38-4A3D-B3FD-E14A43491DAF}"/>
              </a:ext>
            </a:extLst>
          </p:cNvPr>
          <p:cNvGrpSpPr/>
          <p:nvPr/>
        </p:nvGrpSpPr>
        <p:grpSpPr>
          <a:xfrm>
            <a:off x="823071" y="1406602"/>
            <a:ext cx="3218429" cy="1290153"/>
            <a:chOff x="823071" y="1406602"/>
            <a:chExt cx="3218429" cy="1290153"/>
          </a:xfrm>
        </p:grpSpPr>
        <p:sp>
          <p:nvSpPr>
            <p:cNvPr id="19" name="Rounded Rectangle 24">
              <a:extLst>
                <a:ext uri="{FF2B5EF4-FFF2-40B4-BE49-F238E27FC236}">
                  <a16:creationId xmlns:a16="http://schemas.microsoft.com/office/drawing/2014/main" id="{A8631CB0-ABCA-9B43-BB5B-6B75C08C0448}"/>
                </a:ext>
              </a:extLst>
            </p:cNvPr>
            <p:cNvSpPr/>
            <p:nvPr/>
          </p:nvSpPr>
          <p:spPr>
            <a:xfrm>
              <a:off x="823071" y="1407451"/>
              <a:ext cx="45719" cy="128930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4005EEF-3EE5-4001-93F0-AEF2964AAEDE}"/>
                </a:ext>
              </a:extLst>
            </p:cNvPr>
            <p:cNvGrpSpPr/>
            <p:nvPr/>
          </p:nvGrpSpPr>
          <p:grpSpPr>
            <a:xfrm>
              <a:off x="1115420" y="1406602"/>
              <a:ext cx="2926080" cy="1290153"/>
              <a:chOff x="8921977" y="1466725"/>
              <a:chExt cx="2926080" cy="129015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9E85202-B7C3-44CE-92AD-70BA33E69E29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F2885D3-1CA3-4331-B7F0-CF784CD5100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192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307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Cycle – Slide Template</vt:lpstr>
      <vt:lpstr>Shield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Cycle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2022-03-22T15:50:44Z</dcterms:modified>
  <cp:category>Charts &amp; Diagrams;Graphics &amp; Metaphors</cp:category>
</cp:coreProperties>
</file>