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5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1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Shield Infographic for PowerPoint</a:t>
            </a:r>
          </a:p>
        </p:txBody>
      </p:sp>
      <p:sp>
        <p:nvSpPr>
          <p:cNvPr id="34" name="Shape 4271">
            <a:extLst>
              <a:ext uri="{FF2B5EF4-FFF2-40B4-BE49-F238E27FC236}">
                <a16:creationId xmlns:a16="http://schemas.microsoft.com/office/drawing/2014/main" id="{122C938E-7056-4B08-B340-954A4668C0DF}"/>
              </a:ext>
            </a:extLst>
          </p:cNvPr>
          <p:cNvSpPr/>
          <p:nvPr/>
        </p:nvSpPr>
        <p:spPr>
          <a:xfrm>
            <a:off x="4240072" y="1422610"/>
            <a:ext cx="1806326" cy="2143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4272">
            <a:extLst>
              <a:ext uri="{FF2B5EF4-FFF2-40B4-BE49-F238E27FC236}">
                <a16:creationId xmlns:a16="http://schemas.microsoft.com/office/drawing/2014/main" id="{EE4C868D-14D1-4DE7-A395-4155A8DA8B06}"/>
              </a:ext>
            </a:extLst>
          </p:cNvPr>
          <p:cNvSpPr/>
          <p:nvPr/>
        </p:nvSpPr>
        <p:spPr>
          <a:xfrm>
            <a:off x="4360677" y="3662101"/>
            <a:ext cx="1687779" cy="221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 4273">
            <a:extLst>
              <a:ext uri="{FF2B5EF4-FFF2-40B4-BE49-F238E27FC236}">
                <a16:creationId xmlns:a16="http://schemas.microsoft.com/office/drawing/2014/main" id="{DC8E843F-44FE-41E0-AE1B-C6DF35C11F06}"/>
              </a:ext>
            </a:extLst>
          </p:cNvPr>
          <p:cNvSpPr/>
          <p:nvPr/>
        </p:nvSpPr>
        <p:spPr>
          <a:xfrm flipH="1">
            <a:off x="6145601" y="1422610"/>
            <a:ext cx="1806327" cy="2143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4274">
            <a:extLst>
              <a:ext uri="{FF2B5EF4-FFF2-40B4-BE49-F238E27FC236}">
                <a16:creationId xmlns:a16="http://schemas.microsoft.com/office/drawing/2014/main" id="{F038C10B-7826-4568-99BF-76934EC75FB4}"/>
              </a:ext>
            </a:extLst>
          </p:cNvPr>
          <p:cNvSpPr/>
          <p:nvPr/>
        </p:nvSpPr>
        <p:spPr>
          <a:xfrm flipH="1">
            <a:off x="6144575" y="3662101"/>
            <a:ext cx="1687779" cy="221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88ACBD-44A5-43AC-A5E1-218B48431B3A}"/>
              </a:ext>
            </a:extLst>
          </p:cNvPr>
          <p:cNvGrpSpPr/>
          <p:nvPr/>
        </p:nvGrpSpPr>
        <p:grpSpPr>
          <a:xfrm>
            <a:off x="8921977" y="4086201"/>
            <a:ext cx="2937088" cy="1290153"/>
            <a:chOff x="8921977" y="4086201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F68D49A-233A-4B98-AC3E-7C9EEFD5AC7B}"/>
                </a:ext>
              </a:extLst>
            </p:cNvPr>
            <p:cNvSpPr txBox="1"/>
            <p:nvPr/>
          </p:nvSpPr>
          <p:spPr>
            <a:xfrm>
              <a:off x="8921977" y="408620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035AF88-DD00-424C-B640-CFDC78DED17F}"/>
                </a:ext>
              </a:extLst>
            </p:cNvPr>
            <p:cNvSpPr txBox="1"/>
            <p:nvPr/>
          </p:nvSpPr>
          <p:spPr>
            <a:xfrm>
              <a:off x="8929772" y="454535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5BE267D-A7F1-4B7F-B591-4473C733DFC5}"/>
              </a:ext>
            </a:extLst>
          </p:cNvPr>
          <p:cNvGrpSpPr/>
          <p:nvPr/>
        </p:nvGrpSpPr>
        <p:grpSpPr>
          <a:xfrm>
            <a:off x="332936" y="4086201"/>
            <a:ext cx="2937088" cy="1290153"/>
            <a:chOff x="332936" y="4086201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1040DF0-5680-41B4-AB83-3C29207DDEA6}"/>
                </a:ext>
              </a:extLst>
            </p:cNvPr>
            <p:cNvSpPr txBox="1"/>
            <p:nvPr/>
          </p:nvSpPr>
          <p:spPr>
            <a:xfrm>
              <a:off x="332936" y="408620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B5B0111-93AF-4D7B-9BB1-C0FFD04FB67B}"/>
                </a:ext>
              </a:extLst>
            </p:cNvPr>
            <p:cNvSpPr txBox="1"/>
            <p:nvPr/>
          </p:nvSpPr>
          <p:spPr>
            <a:xfrm>
              <a:off x="340731" y="454535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A710473-6CE0-4948-AF5D-E1465F85988B}"/>
              </a:ext>
            </a:extLst>
          </p:cNvPr>
          <p:cNvGrpSpPr/>
          <p:nvPr/>
        </p:nvGrpSpPr>
        <p:grpSpPr>
          <a:xfrm>
            <a:off x="8929772" y="1849293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2C5A70B-7EAB-45D9-85DB-9AE62AACFFF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902EB57-F8EF-4A02-A9BB-F72F0E72630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227397B-DAD9-4AA9-B24F-BB3CAEF5F389}"/>
              </a:ext>
            </a:extLst>
          </p:cNvPr>
          <p:cNvGrpSpPr/>
          <p:nvPr/>
        </p:nvGrpSpPr>
        <p:grpSpPr>
          <a:xfrm>
            <a:off x="340731" y="1849293"/>
            <a:ext cx="2937088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CA848BA-0CCB-493E-88DC-02CF99649F0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DBC6FBD-0008-47FF-8389-8AE82D8C532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1" name="Graphic 10" descr="Lock">
            <a:extLst>
              <a:ext uri="{FF2B5EF4-FFF2-40B4-BE49-F238E27FC236}">
                <a16:creationId xmlns:a16="http://schemas.microsoft.com/office/drawing/2014/main" id="{BADBA38E-5EEB-488E-B08B-E0B240C9B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29456" y="3855159"/>
            <a:ext cx="914400" cy="914400"/>
          </a:xfrm>
          <a:prstGeom prst="rect">
            <a:avLst/>
          </a:prstGeom>
        </p:spPr>
      </p:pic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594E6F98-1127-42C3-A0C2-8816BB219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91564" y="2269528"/>
            <a:ext cx="914400" cy="914400"/>
          </a:xfrm>
          <a:prstGeom prst="rect">
            <a:avLst/>
          </a:prstGeom>
        </p:spPr>
      </p:pic>
      <p:pic>
        <p:nvPicPr>
          <p:cNvPr id="15" name="Graphic 14" descr="Security Camera">
            <a:extLst>
              <a:ext uri="{FF2B5EF4-FFF2-40B4-BE49-F238E27FC236}">
                <a16:creationId xmlns:a16="http://schemas.microsoft.com/office/drawing/2014/main" id="{C8EC49D2-BC73-4104-AA40-048437F48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47366" y="2244355"/>
            <a:ext cx="914400" cy="914400"/>
          </a:xfrm>
          <a:prstGeom prst="rect">
            <a:avLst/>
          </a:prstGeom>
        </p:spPr>
      </p:pic>
      <p:pic>
        <p:nvPicPr>
          <p:cNvPr id="17" name="Graphic 16" descr="Safe">
            <a:extLst>
              <a:ext uri="{FF2B5EF4-FFF2-40B4-BE49-F238E27FC236}">
                <a16:creationId xmlns:a16="http://schemas.microsoft.com/office/drawing/2014/main" id="{F1E49A1C-D846-4C64-8E8F-13600F5E02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45571" y="385515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3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Shield Infographic for PowerPoint</a:t>
            </a:r>
          </a:p>
        </p:txBody>
      </p:sp>
      <p:sp>
        <p:nvSpPr>
          <p:cNvPr id="34" name="Shape 4271">
            <a:extLst>
              <a:ext uri="{FF2B5EF4-FFF2-40B4-BE49-F238E27FC236}">
                <a16:creationId xmlns:a16="http://schemas.microsoft.com/office/drawing/2014/main" id="{122C938E-7056-4B08-B340-954A4668C0DF}"/>
              </a:ext>
            </a:extLst>
          </p:cNvPr>
          <p:cNvSpPr/>
          <p:nvPr/>
        </p:nvSpPr>
        <p:spPr>
          <a:xfrm>
            <a:off x="4240072" y="1422610"/>
            <a:ext cx="1806326" cy="2143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4272">
            <a:extLst>
              <a:ext uri="{FF2B5EF4-FFF2-40B4-BE49-F238E27FC236}">
                <a16:creationId xmlns:a16="http://schemas.microsoft.com/office/drawing/2014/main" id="{EE4C868D-14D1-4DE7-A395-4155A8DA8B06}"/>
              </a:ext>
            </a:extLst>
          </p:cNvPr>
          <p:cNvSpPr/>
          <p:nvPr/>
        </p:nvSpPr>
        <p:spPr>
          <a:xfrm>
            <a:off x="4360677" y="3662101"/>
            <a:ext cx="1687779" cy="221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 4273">
            <a:extLst>
              <a:ext uri="{FF2B5EF4-FFF2-40B4-BE49-F238E27FC236}">
                <a16:creationId xmlns:a16="http://schemas.microsoft.com/office/drawing/2014/main" id="{DC8E843F-44FE-41E0-AE1B-C6DF35C11F06}"/>
              </a:ext>
            </a:extLst>
          </p:cNvPr>
          <p:cNvSpPr/>
          <p:nvPr/>
        </p:nvSpPr>
        <p:spPr>
          <a:xfrm flipH="1">
            <a:off x="6145601" y="1422610"/>
            <a:ext cx="1806327" cy="21435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3" h="21600" extrusionOk="0">
                <a:moveTo>
                  <a:pt x="1267" y="4500"/>
                </a:moveTo>
                <a:cubicBezTo>
                  <a:pt x="4114" y="4712"/>
                  <a:pt x="10728" y="5238"/>
                  <a:pt x="20913" y="0"/>
                </a:cubicBezTo>
                <a:lnTo>
                  <a:pt x="20913" y="21600"/>
                </a:lnTo>
                <a:lnTo>
                  <a:pt x="1267" y="21600"/>
                </a:lnTo>
                <a:cubicBezTo>
                  <a:pt x="-135" y="16423"/>
                  <a:pt x="-687" y="10349"/>
                  <a:pt x="1267" y="450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 4274">
            <a:extLst>
              <a:ext uri="{FF2B5EF4-FFF2-40B4-BE49-F238E27FC236}">
                <a16:creationId xmlns:a16="http://schemas.microsoft.com/office/drawing/2014/main" id="{F038C10B-7826-4568-99BF-76934EC75FB4}"/>
              </a:ext>
            </a:extLst>
          </p:cNvPr>
          <p:cNvSpPr/>
          <p:nvPr/>
        </p:nvSpPr>
        <p:spPr>
          <a:xfrm flipH="1">
            <a:off x="6144575" y="3662101"/>
            <a:ext cx="1687779" cy="22149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cubicBezTo>
                  <a:pt x="8646" y="15455"/>
                  <a:pt x="2859" y="9765"/>
                  <a:pt x="0" y="0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88ACBD-44A5-43AC-A5E1-218B48431B3A}"/>
              </a:ext>
            </a:extLst>
          </p:cNvPr>
          <p:cNvGrpSpPr/>
          <p:nvPr/>
        </p:nvGrpSpPr>
        <p:grpSpPr>
          <a:xfrm>
            <a:off x="8921977" y="4086201"/>
            <a:ext cx="2937088" cy="1290153"/>
            <a:chOff x="8921977" y="4086201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F68D49A-233A-4B98-AC3E-7C9EEFD5AC7B}"/>
                </a:ext>
              </a:extLst>
            </p:cNvPr>
            <p:cNvSpPr txBox="1"/>
            <p:nvPr/>
          </p:nvSpPr>
          <p:spPr>
            <a:xfrm>
              <a:off x="8921977" y="408620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035AF88-DD00-424C-B640-CFDC78DED17F}"/>
                </a:ext>
              </a:extLst>
            </p:cNvPr>
            <p:cNvSpPr txBox="1"/>
            <p:nvPr/>
          </p:nvSpPr>
          <p:spPr>
            <a:xfrm>
              <a:off x="8929772" y="454535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5BE267D-A7F1-4B7F-B591-4473C733DFC5}"/>
              </a:ext>
            </a:extLst>
          </p:cNvPr>
          <p:cNvGrpSpPr/>
          <p:nvPr/>
        </p:nvGrpSpPr>
        <p:grpSpPr>
          <a:xfrm>
            <a:off x="332936" y="4086201"/>
            <a:ext cx="2937088" cy="1290153"/>
            <a:chOff x="332936" y="4086201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1040DF0-5680-41B4-AB83-3C29207DDEA6}"/>
                </a:ext>
              </a:extLst>
            </p:cNvPr>
            <p:cNvSpPr txBox="1"/>
            <p:nvPr/>
          </p:nvSpPr>
          <p:spPr>
            <a:xfrm>
              <a:off x="332936" y="4086201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B5B0111-93AF-4D7B-9BB1-C0FFD04FB67B}"/>
                </a:ext>
              </a:extLst>
            </p:cNvPr>
            <p:cNvSpPr txBox="1"/>
            <p:nvPr/>
          </p:nvSpPr>
          <p:spPr>
            <a:xfrm>
              <a:off x="340731" y="454535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A710473-6CE0-4948-AF5D-E1465F85988B}"/>
              </a:ext>
            </a:extLst>
          </p:cNvPr>
          <p:cNvGrpSpPr/>
          <p:nvPr/>
        </p:nvGrpSpPr>
        <p:grpSpPr>
          <a:xfrm>
            <a:off x="8929772" y="1849293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2C5A70B-7EAB-45D9-85DB-9AE62AACFFF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902EB57-F8EF-4A02-A9BB-F72F0E72630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227397B-DAD9-4AA9-B24F-BB3CAEF5F389}"/>
              </a:ext>
            </a:extLst>
          </p:cNvPr>
          <p:cNvGrpSpPr/>
          <p:nvPr/>
        </p:nvGrpSpPr>
        <p:grpSpPr>
          <a:xfrm>
            <a:off x="340731" y="1849293"/>
            <a:ext cx="2937088" cy="1290153"/>
            <a:chOff x="332936" y="262776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CA848BA-0CCB-493E-88DC-02CF99649F0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DBC6FBD-0008-47FF-8389-8AE82D8C532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11" name="Graphic 10" descr="Lock">
            <a:extLst>
              <a:ext uri="{FF2B5EF4-FFF2-40B4-BE49-F238E27FC236}">
                <a16:creationId xmlns:a16="http://schemas.microsoft.com/office/drawing/2014/main" id="{BADBA38E-5EEB-488E-B08B-E0B240C9B0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29456" y="3855159"/>
            <a:ext cx="914400" cy="914400"/>
          </a:xfrm>
          <a:prstGeom prst="rect">
            <a:avLst/>
          </a:prstGeom>
        </p:spPr>
      </p:pic>
      <p:pic>
        <p:nvPicPr>
          <p:cNvPr id="13" name="Graphic 12" descr="Key">
            <a:extLst>
              <a:ext uri="{FF2B5EF4-FFF2-40B4-BE49-F238E27FC236}">
                <a16:creationId xmlns:a16="http://schemas.microsoft.com/office/drawing/2014/main" id="{594E6F98-1127-42C3-A0C2-8816BB219D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91564" y="2269528"/>
            <a:ext cx="914400" cy="914400"/>
          </a:xfrm>
          <a:prstGeom prst="rect">
            <a:avLst/>
          </a:prstGeom>
        </p:spPr>
      </p:pic>
      <p:pic>
        <p:nvPicPr>
          <p:cNvPr id="15" name="Graphic 14" descr="Security Camera">
            <a:extLst>
              <a:ext uri="{FF2B5EF4-FFF2-40B4-BE49-F238E27FC236}">
                <a16:creationId xmlns:a16="http://schemas.microsoft.com/office/drawing/2014/main" id="{C8EC49D2-BC73-4104-AA40-048437F48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47366" y="2244355"/>
            <a:ext cx="914400" cy="914400"/>
          </a:xfrm>
          <a:prstGeom prst="rect">
            <a:avLst/>
          </a:prstGeom>
        </p:spPr>
      </p:pic>
      <p:pic>
        <p:nvPicPr>
          <p:cNvPr id="17" name="Graphic 16" descr="Safe">
            <a:extLst>
              <a:ext uri="{FF2B5EF4-FFF2-40B4-BE49-F238E27FC236}">
                <a16:creationId xmlns:a16="http://schemas.microsoft.com/office/drawing/2014/main" id="{F1E49A1C-D846-4C64-8E8F-13600F5E02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45571" y="385515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5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7950</TotalTime>
  <Words>356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Shield Infographic for PowerPoint</vt:lpstr>
      <vt:lpstr>Shield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2017-11-07T17:59:19Z</dcterms:modified>
  <cp:category>Charts &amp; Diagrams</cp:category>
</cp:coreProperties>
</file>