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6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Shield Infographic for PowerPoint</a:t>
            </a:r>
          </a:p>
        </p:txBody>
      </p:sp>
      <p:sp>
        <p:nvSpPr>
          <p:cNvPr id="34" name="Shape 4271">
            <a:extLst>
              <a:ext uri="{FF2B5EF4-FFF2-40B4-BE49-F238E27FC236}">
                <a16:creationId xmlns:a16="http://schemas.microsoft.com/office/drawing/2014/main" id="{122C938E-7056-4B08-B340-954A4668C0DF}"/>
              </a:ext>
            </a:extLst>
          </p:cNvPr>
          <p:cNvSpPr/>
          <p:nvPr/>
        </p:nvSpPr>
        <p:spPr>
          <a:xfrm>
            <a:off x="2734492" y="1149144"/>
            <a:ext cx="1788399" cy="2122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5" name="Shape 4272">
            <a:extLst>
              <a:ext uri="{FF2B5EF4-FFF2-40B4-BE49-F238E27FC236}">
                <a16:creationId xmlns:a16="http://schemas.microsoft.com/office/drawing/2014/main" id="{EE4C868D-14D1-4DE7-A395-4155A8DA8B06}"/>
              </a:ext>
            </a:extLst>
          </p:cNvPr>
          <p:cNvSpPr/>
          <p:nvPr/>
        </p:nvSpPr>
        <p:spPr>
          <a:xfrm>
            <a:off x="2853900" y="3366410"/>
            <a:ext cx="1671028" cy="219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6" name="Shape 4273">
            <a:extLst>
              <a:ext uri="{FF2B5EF4-FFF2-40B4-BE49-F238E27FC236}">
                <a16:creationId xmlns:a16="http://schemas.microsoft.com/office/drawing/2014/main" id="{DC8E843F-44FE-41E0-AE1B-C6DF35C11F06}"/>
              </a:ext>
            </a:extLst>
          </p:cNvPr>
          <p:cNvSpPr/>
          <p:nvPr/>
        </p:nvSpPr>
        <p:spPr>
          <a:xfrm flipH="1">
            <a:off x="4621110" y="1149144"/>
            <a:ext cx="1788399" cy="2122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7" name="Shape 4274">
            <a:extLst>
              <a:ext uri="{FF2B5EF4-FFF2-40B4-BE49-F238E27FC236}">
                <a16:creationId xmlns:a16="http://schemas.microsoft.com/office/drawing/2014/main" id="{F038C10B-7826-4568-99BF-76934EC75FB4}"/>
              </a:ext>
            </a:extLst>
          </p:cNvPr>
          <p:cNvSpPr/>
          <p:nvPr/>
        </p:nvSpPr>
        <p:spPr>
          <a:xfrm flipH="1">
            <a:off x="4620094" y="3366410"/>
            <a:ext cx="1671028" cy="219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pic>
        <p:nvPicPr>
          <p:cNvPr id="11" name="Graphic 10" descr="Lock">
            <a:extLst>
              <a:ext uri="{FF2B5EF4-FFF2-40B4-BE49-F238E27FC236}">
                <a16:creationId xmlns:a16="http://schemas.microsoft.com/office/drawing/2014/main" id="{BADBA38E-5EEB-488E-B08B-E0B240C9B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3140" y="3557551"/>
            <a:ext cx="905325" cy="905325"/>
          </a:xfrm>
          <a:prstGeom prst="rect">
            <a:avLst/>
          </a:prstGeom>
        </p:spPr>
      </p:pic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594E6F98-1127-42C3-A0C2-8816BB219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2646" y="1987657"/>
            <a:ext cx="905325" cy="905325"/>
          </a:xfrm>
          <a:prstGeom prst="rect">
            <a:avLst/>
          </a:prstGeom>
        </p:spPr>
      </p:pic>
      <p:pic>
        <p:nvPicPr>
          <p:cNvPr id="15" name="Graphic 14" descr="Security Camera">
            <a:extLst>
              <a:ext uri="{FF2B5EF4-FFF2-40B4-BE49-F238E27FC236}">
                <a16:creationId xmlns:a16="http://schemas.microsoft.com/office/drawing/2014/main" id="{C8EC49D2-BC73-4104-AA40-048437F48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6752" y="1962734"/>
            <a:ext cx="905325" cy="905325"/>
          </a:xfrm>
          <a:prstGeom prst="rect">
            <a:avLst/>
          </a:prstGeom>
        </p:spPr>
      </p:pic>
      <p:pic>
        <p:nvPicPr>
          <p:cNvPr id="17" name="Graphic 16" descr="Safe">
            <a:extLst>
              <a:ext uri="{FF2B5EF4-FFF2-40B4-BE49-F238E27FC236}">
                <a16:creationId xmlns:a16="http://schemas.microsoft.com/office/drawing/2014/main" id="{F1E49A1C-D846-4C64-8E8F-13600F5E02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32989" y="3557551"/>
            <a:ext cx="905325" cy="905325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47745C3-1DFC-4B9F-8A01-BD8241EC061A}"/>
              </a:ext>
            </a:extLst>
          </p:cNvPr>
          <p:cNvGrpSpPr/>
          <p:nvPr/>
        </p:nvGrpSpPr>
        <p:grpSpPr>
          <a:xfrm>
            <a:off x="6691483" y="3843943"/>
            <a:ext cx="2202817" cy="1237866"/>
            <a:chOff x="6691483" y="4757378"/>
            <a:chExt cx="2202817" cy="123786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78CC63-1D13-4D52-BE52-DDD43796526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39796F-A986-423B-924B-F067CD98980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BACEF2-117E-4469-9EC0-0DA827603AC1}"/>
              </a:ext>
            </a:extLst>
          </p:cNvPr>
          <p:cNvGrpSpPr/>
          <p:nvPr/>
        </p:nvGrpSpPr>
        <p:grpSpPr>
          <a:xfrm>
            <a:off x="249702" y="3843943"/>
            <a:ext cx="2202816" cy="1237866"/>
            <a:chOff x="249702" y="4757378"/>
            <a:chExt cx="2202816" cy="123786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BD906A-6E2B-4AFB-AD66-DDA780EF5F8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6AED8D-ED58-4730-AFB4-2B6F01890E78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BFACD38-CCC2-4723-AE70-E3F7CBF09F1A}"/>
              </a:ext>
            </a:extLst>
          </p:cNvPr>
          <p:cNvGrpSpPr/>
          <p:nvPr/>
        </p:nvGrpSpPr>
        <p:grpSpPr>
          <a:xfrm>
            <a:off x="6697329" y="1591332"/>
            <a:ext cx="2202817" cy="1237868"/>
            <a:chOff x="6697329" y="1266169"/>
            <a:chExt cx="2202817" cy="123786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C5A004-7FC3-45CB-BD6E-53D84D0548CD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B753F27-9A2A-461D-9CC0-A362DE5482B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113257-EECC-4B0A-8D4E-BCB6C24F6C38}"/>
              </a:ext>
            </a:extLst>
          </p:cNvPr>
          <p:cNvGrpSpPr/>
          <p:nvPr/>
        </p:nvGrpSpPr>
        <p:grpSpPr>
          <a:xfrm>
            <a:off x="255548" y="1591333"/>
            <a:ext cx="2202816" cy="1237867"/>
            <a:chOff x="255548" y="1266168"/>
            <a:chExt cx="2202816" cy="123786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5AFB89-4952-4DA2-82B4-0F23603C7AB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5DBE42C-63B6-43BC-AF63-D21A7F604F9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93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Shield Infographic for PowerPoint</a:t>
            </a:r>
          </a:p>
        </p:txBody>
      </p:sp>
      <p:sp>
        <p:nvSpPr>
          <p:cNvPr id="34" name="Shape 4271">
            <a:extLst>
              <a:ext uri="{FF2B5EF4-FFF2-40B4-BE49-F238E27FC236}">
                <a16:creationId xmlns:a16="http://schemas.microsoft.com/office/drawing/2014/main" id="{122C938E-7056-4B08-B340-954A4668C0DF}"/>
              </a:ext>
            </a:extLst>
          </p:cNvPr>
          <p:cNvSpPr/>
          <p:nvPr/>
        </p:nvSpPr>
        <p:spPr>
          <a:xfrm>
            <a:off x="2734492" y="1149144"/>
            <a:ext cx="1788399" cy="2122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5" name="Shape 4272">
            <a:extLst>
              <a:ext uri="{FF2B5EF4-FFF2-40B4-BE49-F238E27FC236}">
                <a16:creationId xmlns:a16="http://schemas.microsoft.com/office/drawing/2014/main" id="{EE4C868D-14D1-4DE7-A395-4155A8DA8B06}"/>
              </a:ext>
            </a:extLst>
          </p:cNvPr>
          <p:cNvSpPr/>
          <p:nvPr/>
        </p:nvSpPr>
        <p:spPr>
          <a:xfrm>
            <a:off x="2853900" y="3366410"/>
            <a:ext cx="1671028" cy="219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6" name="Shape 4273">
            <a:extLst>
              <a:ext uri="{FF2B5EF4-FFF2-40B4-BE49-F238E27FC236}">
                <a16:creationId xmlns:a16="http://schemas.microsoft.com/office/drawing/2014/main" id="{DC8E843F-44FE-41E0-AE1B-C6DF35C11F06}"/>
              </a:ext>
            </a:extLst>
          </p:cNvPr>
          <p:cNvSpPr/>
          <p:nvPr/>
        </p:nvSpPr>
        <p:spPr>
          <a:xfrm flipH="1">
            <a:off x="4621110" y="1149144"/>
            <a:ext cx="1788399" cy="2122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7" name="Shape 4274">
            <a:extLst>
              <a:ext uri="{FF2B5EF4-FFF2-40B4-BE49-F238E27FC236}">
                <a16:creationId xmlns:a16="http://schemas.microsoft.com/office/drawing/2014/main" id="{F038C10B-7826-4568-99BF-76934EC75FB4}"/>
              </a:ext>
            </a:extLst>
          </p:cNvPr>
          <p:cNvSpPr/>
          <p:nvPr/>
        </p:nvSpPr>
        <p:spPr>
          <a:xfrm flipH="1">
            <a:off x="4620094" y="3366410"/>
            <a:ext cx="1671028" cy="219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pic>
        <p:nvPicPr>
          <p:cNvPr id="11" name="Graphic 10" descr="Lock">
            <a:extLst>
              <a:ext uri="{FF2B5EF4-FFF2-40B4-BE49-F238E27FC236}">
                <a16:creationId xmlns:a16="http://schemas.microsoft.com/office/drawing/2014/main" id="{BADBA38E-5EEB-488E-B08B-E0B240C9B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3140" y="3557551"/>
            <a:ext cx="905325" cy="905325"/>
          </a:xfrm>
          <a:prstGeom prst="rect">
            <a:avLst/>
          </a:prstGeom>
        </p:spPr>
      </p:pic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594E6F98-1127-42C3-A0C2-8816BB219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2646" y="1987657"/>
            <a:ext cx="905325" cy="905325"/>
          </a:xfrm>
          <a:prstGeom prst="rect">
            <a:avLst/>
          </a:prstGeom>
        </p:spPr>
      </p:pic>
      <p:pic>
        <p:nvPicPr>
          <p:cNvPr id="15" name="Graphic 14" descr="Security Camera">
            <a:extLst>
              <a:ext uri="{FF2B5EF4-FFF2-40B4-BE49-F238E27FC236}">
                <a16:creationId xmlns:a16="http://schemas.microsoft.com/office/drawing/2014/main" id="{C8EC49D2-BC73-4104-AA40-048437F48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6752" y="1962734"/>
            <a:ext cx="905325" cy="905325"/>
          </a:xfrm>
          <a:prstGeom prst="rect">
            <a:avLst/>
          </a:prstGeom>
        </p:spPr>
      </p:pic>
      <p:pic>
        <p:nvPicPr>
          <p:cNvPr id="17" name="Graphic 16" descr="Safe">
            <a:extLst>
              <a:ext uri="{FF2B5EF4-FFF2-40B4-BE49-F238E27FC236}">
                <a16:creationId xmlns:a16="http://schemas.microsoft.com/office/drawing/2014/main" id="{F1E49A1C-D846-4C64-8E8F-13600F5E02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32989" y="3557551"/>
            <a:ext cx="905325" cy="905325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47745C3-1DFC-4B9F-8A01-BD8241EC061A}"/>
              </a:ext>
            </a:extLst>
          </p:cNvPr>
          <p:cNvGrpSpPr/>
          <p:nvPr/>
        </p:nvGrpSpPr>
        <p:grpSpPr>
          <a:xfrm>
            <a:off x="6691483" y="3843943"/>
            <a:ext cx="2202817" cy="1237866"/>
            <a:chOff x="6691483" y="4757378"/>
            <a:chExt cx="2202817" cy="123786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78CC63-1D13-4D52-BE52-DDD43796526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39796F-A986-423B-924B-F067CD98980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BACEF2-117E-4469-9EC0-0DA827603AC1}"/>
              </a:ext>
            </a:extLst>
          </p:cNvPr>
          <p:cNvGrpSpPr/>
          <p:nvPr/>
        </p:nvGrpSpPr>
        <p:grpSpPr>
          <a:xfrm>
            <a:off x="249702" y="3843943"/>
            <a:ext cx="2202816" cy="1237866"/>
            <a:chOff x="249702" y="4757378"/>
            <a:chExt cx="2202816" cy="123786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BD906A-6E2B-4AFB-AD66-DDA780EF5F8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6AED8D-ED58-4730-AFB4-2B6F01890E78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BFACD38-CCC2-4723-AE70-E3F7CBF09F1A}"/>
              </a:ext>
            </a:extLst>
          </p:cNvPr>
          <p:cNvGrpSpPr/>
          <p:nvPr/>
        </p:nvGrpSpPr>
        <p:grpSpPr>
          <a:xfrm>
            <a:off x="6697329" y="1591332"/>
            <a:ext cx="2202817" cy="1237868"/>
            <a:chOff x="6697329" y="1266169"/>
            <a:chExt cx="2202817" cy="123786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C5A004-7FC3-45CB-BD6E-53D84D0548CD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B753F27-9A2A-461D-9CC0-A362DE5482B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113257-EECC-4B0A-8D4E-BCB6C24F6C38}"/>
              </a:ext>
            </a:extLst>
          </p:cNvPr>
          <p:cNvGrpSpPr/>
          <p:nvPr/>
        </p:nvGrpSpPr>
        <p:grpSpPr>
          <a:xfrm>
            <a:off x="255548" y="1591333"/>
            <a:ext cx="2202816" cy="1237867"/>
            <a:chOff x="255548" y="1266168"/>
            <a:chExt cx="2202816" cy="123786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5AFB89-4952-4DA2-82B4-0F23603C7AB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5DBE42C-63B6-43BC-AF63-D21A7F604F9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5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9931</TotalTime>
  <Words>356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Shield Infographic for PowerPoint</vt:lpstr>
      <vt:lpstr>Shield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2017-11-07T17:58:58Z</dcterms:modified>
  <cp:category>Charts &amp; Diagrams</cp:category>
</cp:coreProperties>
</file>