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8" r:id="rId4"/>
    <p:sldId id="31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FFDB55"/>
    <a:srgbClr val="05ACC7"/>
    <a:srgbClr val="C13018"/>
    <a:srgbClr val="F36F13"/>
    <a:srgbClr val="A2B969"/>
    <a:srgbClr val="063951"/>
    <a:srgbClr val="F16077"/>
    <a:srgbClr val="DF361F"/>
    <a:srgbClr val="8C3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4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Shoe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88669" y="3007545"/>
            <a:ext cx="1891993" cy="1300657"/>
            <a:chOff x="553361" y="1674124"/>
            <a:chExt cx="1617065" cy="1111657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063951"/>
                  </a:solidFill>
                </a:rPr>
                <a:t>Lorem Ipsum</a:t>
              </a:r>
              <a:endParaRPr lang="en-US" sz="2600" b="1" dirty="0">
                <a:solidFill>
                  <a:srgbClr val="06395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77116" y="4560694"/>
            <a:ext cx="1891993" cy="1300657"/>
            <a:chOff x="553361" y="1674124"/>
            <a:chExt cx="1617065" cy="1111657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2B969"/>
                  </a:solidFill>
                </a:rPr>
                <a:t>Lorem Ipsum</a:t>
              </a:r>
              <a:endParaRPr lang="en-US" sz="260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00270" y="1304712"/>
            <a:ext cx="1891993" cy="1300657"/>
            <a:chOff x="553361" y="1674124"/>
            <a:chExt cx="1617065" cy="1111657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6F13"/>
                  </a:solidFill>
                </a:rPr>
                <a:t>Lorem Ipsum</a:t>
              </a:r>
              <a:endParaRPr lang="en-US" sz="2600" b="1" dirty="0">
                <a:solidFill>
                  <a:srgbClr val="F36F13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723473" y="3007545"/>
            <a:ext cx="1891993" cy="1300657"/>
            <a:chOff x="553361" y="1674124"/>
            <a:chExt cx="1617065" cy="1111657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C13018"/>
                  </a:solidFill>
                </a:rPr>
                <a:t>Lorem Ipsum</a:t>
              </a:r>
              <a:endParaRPr lang="en-US" sz="2600" b="1" dirty="0">
                <a:solidFill>
                  <a:srgbClr val="C13018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400559" y="4306130"/>
            <a:ext cx="551692" cy="895352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5725838" y="1346588"/>
            <a:ext cx="666050" cy="1183619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6029657" y="4639971"/>
            <a:ext cx="551692" cy="895352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10518048" y="2257876"/>
            <a:ext cx="1014508" cy="656996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217"/>
          <p:cNvGrpSpPr/>
          <p:nvPr/>
        </p:nvGrpSpPr>
        <p:grpSpPr>
          <a:xfrm>
            <a:off x="2100766" y="4587818"/>
            <a:ext cx="2525941" cy="1197987"/>
            <a:chOff x="2100766" y="4587818"/>
            <a:chExt cx="2525941" cy="1197987"/>
          </a:xfrm>
          <a:solidFill>
            <a:srgbClr val="063951"/>
          </a:solidFill>
        </p:grpSpPr>
        <p:sp>
          <p:nvSpPr>
            <p:cNvPr id="219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083430" y="3502979"/>
            <a:ext cx="2525941" cy="1197987"/>
            <a:chOff x="2100766" y="4587818"/>
            <a:chExt cx="2525941" cy="1197987"/>
          </a:xfrm>
          <a:solidFill>
            <a:srgbClr val="A2B969"/>
          </a:solidFill>
        </p:grpSpPr>
        <p:sp>
          <p:nvSpPr>
            <p:cNvPr id="238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6066094" y="2418139"/>
            <a:ext cx="2525941" cy="1197987"/>
            <a:chOff x="2100766" y="4587818"/>
            <a:chExt cx="2525941" cy="1197987"/>
          </a:xfrm>
          <a:solidFill>
            <a:srgbClr val="F36F13"/>
          </a:solidFill>
        </p:grpSpPr>
        <p:sp>
          <p:nvSpPr>
            <p:cNvPr id="257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8048759" y="1333299"/>
            <a:ext cx="2525941" cy="1197987"/>
            <a:chOff x="2100766" y="4587818"/>
            <a:chExt cx="2525941" cy="1197987"/>
          </a:xfrm>
          <a:solidFill>
            <a:srgbClr val="C13018"/>
          </a:solidFill>
        </p:grpSpPr>
        <p:sp>
          <p:nvSpPr>
            <p:cNvPr id="276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604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Shoe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88669" y="3007545"/>
            <a:ext cx="1891993" cy="1300657"/>
            <a:chOff x="553361" y="1674124"/>
            <a:chExt cx="1617065" cy="1111657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05ACC7"/>
                  </a:solidFill>
                </a:rPr>
                <a:t>Lorem Ipsum</a:t>
              </a:r>
              <a:endParaRPr lang="en-US" sz="2600" b="1" dirty="0">
                <a:solidFill>
                  <a:srgbClr val="05ACC7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54642" y="4560694"/>
            <a:ext cx="1891993" cy="1300657"/>
            <a:chOff x="553361" y="1674124"/>
            <a:chExt cx="1617065" cy="1111657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2B969"/>
                  </a:solidFill>
                </a:rPr>
                <a:t>Lorem Ipsum</a:t>
              </a:r>
              <a:endParaRPr lang="en-US" sz="260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500270" y="1304712"/>
            <a:ext cx="1891993" cy="1300657"/>
            <a:chOff x="553361" y="1674124"/>
            <a:chExt cx="1617065" cy="1111657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FDB55"/>
                  </a:solidFill>
                </a:rPr>
                <a:t>Lorem Ipsum</a:t>
              </a:r>
              <a:endParaRPr lang="en-US" sz="2600" b="1" dirty="0">
                <a:solidFill>
                  <a:srgbClr val="FFDB55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723473" y="3007545"/>
            <a:ext cx="1891993" cy="1300657"/>
            <a:chOff x="553361" y="1674124"/>
            <a:chExt cx="1617065" cy="1111657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EB1E42"/>
                  </a:solidFill>
                </a:rPr>
                <a:t>Lorem Ipsum</a:t>
              </a:r>
              <a:endParaRPr lang="en-US" sz="2600" b="1" dirty="0">
                <a:solidFill>
                  <a:srgbClr val="EB1E42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400559" y="4306130"/>
            <a:ext cx="551692" cy="895352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5725838" y="1346588"/>
            <a:ext cx="666050" cy="1183619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6029657" y="4639971"/>
            <a:ext cx="551692" cy="895352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10518048" y="2257876"/>
            <a:ext cx="1014508" cy="656996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100766" y="4587818"/>
            <a:ext cx="2525941" cy="1197987"/>
            <a:chOff x="2100766" y="4587818"/>
            <a:chExt cx="2525941" cy="1197987"/>
          </a:xfrm>
          <a:solidFill>
            <a:srgbClr val="05ACC7"/>
          </a:solidFill>
        </p:grpSpPr>
        <p:sp>
          <p:nvSpPr>
            <p:cNvPr id="93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083430" y="3502979"/>
            <a:ext cx="2525941" cy="1197987"/>
            <a:chOff x="2100766" y="4587818"/>
            <a:chExt cx="2525941" cy="1197987"/>
          </a:xfrm>
          <a:solidFill>
            <a:srgbClr val="A2B969"/>
          </a:solidFill>
        </p:grpSpPr>
        <p:sp>
          <p:nvSpPr>
            <p:cNvPr id="124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066094" y="2418139"/>
            <a:ext cx="2525941" cy="1197987"/>
            <a:chOff x="2100766" y="4587818"/>
            <a:chExt cx="2525941" cy="1197987"/>
          </a:xfrm>
          <a:solidFill>
            <a:srgbClr val="FFDB55"/>
          </a:solidFill>
        </p:grpSpPr>
        <p:sp>
          <p:nvSpPr>
            <p:cNvPr id="143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8048759" y="1333299"/>
            <a:ext cx="2525941" cy="1197987"/>
            <a:chOff x="2100766" y="4587818"/>
            <a:chExt cx="2525941" cy="1197987"/>
          </a:xfrm>
          <a:solidFill>
            <a:srgbClr val="EB1E42"/>
          </a:solidFill>
        </p:grpSpPr>
        <p:sp>
          <p:nvSpPr>
            <p:cNvPr id="162" name="Freeform 129"/>
            <p:cNvSpPr>
              <a:spLocks/>
            </p:cNvSpPr>
            <p:nvPr/>
          </p:nvSpPr>
          <p:spPr bwMode="auto">
            <a:xfrm rot="2747858">
              <a:off x="2817620" y="4677640"/>
              <a:ext cx="357149" cy="177505"/>
            </a:xfrm>
            <a:custGeom>
              <a:avLst/>
              <a:gdLst>
                <a:gd name="T0" fmla="*/ 324 w 667"/>
                <a:gd name="T1" fmla="*/ 184 h 332"/>
                <a:gd name="T2" fmla="*/ 336 w 667"/>
                <a:gd name="T3" fmla="*/ 186 h 332"/>
                <a:gd name="T4" fmla="*/ 365 w 667"/>
                <a:gd name="T5" fmla="*/ 199 h 332"/>
                <a:gd name="T6" fmla="*/ 396 w 667"/>
                <a:gd name="T7" fmla="*/ 227 h 332"/>
                <a:gd name="T8" fmla="*/ 430 w 667"/>
                <a:gd name="T9" fmla="*/ 267 h 332"/>
                <a:gd name="T10" fmla="*/ 447 w 667"/>
                <a:gd name="T11" fmla="*/ 293 h 332"/>
                <a:gd name="T12" fmla="*/ 452 w 667"/>
                <a:gd name="T13" fmla="*/ 303 h 332"/>
                <a:gd name="T14" fmla="*/ 457 w 667"/>
                <a:gd name="T15" fmla="*/ 312 h 332"/>
                <a:gd name="T16" fmla="*/ 560 w 667"/>
                <a:gd name="T17" fmla="*/ 325 h 332"/>
                <a:gd name="T18" fmla="*/ 667 w 667"/>
                <a:gd name="T19" fmla="*/ 332 h 332"/>
                <a:gd name="T20" fmla="*/ 653 w 667"/>
                <a:gd name="T21" fmla="*/ 297 h 332"/>
                <a:gd name="T22" fmla="*/ 622 w 667"/>
                <a:gd name="T23" fmla="*/ 231 h 332"/>
                <a:gd name="T24" fmla="*/ 587 w 667"/>
                <a:gd name="T25" fmla="*/ 172 h 332"/>
                <a:gd name="T26" fmla="*/ 548 w 667"/>
                <a:gd name="T27" fmla="*/ 120 h 332"/>
                <a:gd name="T28" fmla="*/ 507 w 667"/>
                <a:gd name="T29" fmla="*/ 76 h 332"/>
                <a:gd name="T30" fmla="*/ 461 w 667"/>
                <a:gd name="T31" fmla="*/ 43 h 332"/>
                <a:gd name="T32" fmla="*/ 415 w 667"/>
                <a:gd name="T33" fmla="*/ 17 h 332"/>
                <a:gd name="T34" fmla="*/ 365 w 667"/>
                <a:gd name="T35" fmla="*/ 2 h 332"/>
                <a:gd name="T36" fmla="*/ 339 w 667"/>
                <a:gd name="T37" fmla="*/ 0 h 332"/>
                <a:gd name="T38" fmla="*/ 317 w 667"/>
                <a:gd name="T39" fmla="*/ 0 h 332"/>
                <a:gd name="T40" fmla="*/ 272 w 667"/>
                <a:gd name="T41" fmla="*/ 4 h 332"/>
                <a:gd name="T42" fmla="*/ 228 w 667"/>
                <a:gd name="T43" fmla="*/ 15 h 332"/>
                <a:gd name="T44" fmla="*/ 184 w 667"/>
                <a:gd name="T45" fmla="*/ 34 h 332"/>
                <a:gd name="T46" fmla="*/ 119 w 667"/>
                <a:gd name="T47" fmla="*/ 71 h 332"/>
                <a:gd name="T48" fmla="*/ 37 w 667"/>
                <a:gd name="T49" fmla="*/ 144 h 332"/>
                <a:gd name="T50" fmla="*/ 0 w 667"/>
                <a:gd name="T51" fmla="*/ 189 h 332"/>
                <a:gd name="T52" fmla="*/ 92 w 667"/>
                <a:gd name="T53" fmla="*/ 225 h 332"/>
                <a:gd name="T54" fmla="*/ 188 w 667"/>
                <a:gd name="T55" fmla="*/ 255 h 332"/>
                <a:gd name="T56" fmla="*/ 223 w 667"/>
                <a:gd name="T57" fmla="*/ 224 h 332"/>
                <a:gd name="T58" fmla="*/ 275 w 667"/>
                <a:gd name="T59" fmla="*/ 196 h 332"/>
                <a:gd name="T60" fmla="*/ 308 w 667"/>
                <a:gd name="T61" fmla="*/ 185 h 332"/>
                <a:gd name="T62" fmla="*/ 324 w 667"/>
                <a:gd name="T63" fmla="*/ 18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7" h="332">
                  <a:moveTo>
                    <a:pt x="324" y="184"/>
                  </a:moveTo>
                  <a:lnTo>
                    <a:pt x="336" y="186"/>
                  </a:lnTo>
                  <a:lnTo>
                    <a:pt x="365" y="199"/>
                  </a:lnTo>
                  <a:lnTo>
                    <a:pt x="396" y="227"/>
                  </a:lnTo>
                  <a:lnTo>
                    <a:pt x="430" y="267"/>
                  </a:lnTo>
                  <a:lnTo>
                    <a:pt x="447" y="293"/>
                  </a:lnTo>
                  <a:lnTo>
                    <a:pt x="452" y="303"/>
                  </a:lnTo>
                  <a:lnTo>
                    <a:pt x="457" y="312"/>
                  </a:lnTo>
                  <a:lnTo>
                    <a:pt x="560" y="325"/>
                  </a:lnTo>
                  <a:lnTo>
                    <a:pt x="667" y="332"/>
                  </a:lnTo>
                  <a:lnTo>
                    <a:pt x="653" y="297"/>
                  </a:lnTo>
                  <a:lnTo>
                    <a:pt x="622" y="231"/>
                  </a:lnTo>
                  <a:lnTo>
                    <a:pt x="587" y="172"/>
                  </a:lnTo>
                  <a:lnTo>
                    <a:pt x="548" y="120"/>
                  </a:lnTo>
                  <a:lnTo>
                    <a:pt x="507" y="76"/>
                  </a:lnTo>
                  <a:lnTo>
                    <a:pt x="461" y="43"/>
                  </a:lnTo>
                  <a:lnTo>
                    <a:pt x="415" y="17"/>
                  </a:lnTo>
                  <a:lnTo>
                    <a:pt x="365" y="2"/>
                  </a:lnTo>
                  <a:lnTo>
                    <a:pt x="339" y="0"/>
                  </a:lnTo>
                  <a:lnTo>
                    <a:pt x="317" y="0"/>
                  </a:lnTo>
                  <a:lnTo>
                    <a:pt x="272" y="4"/>
                  </a:lnTo>
                  <a:lnTo>
                    <a:pt x="228" y="15"/>
                  </a:lnTo>
                  <a:lnTo>
                    <a:pt x="184" y="34"/>
                  </a:lnTo>
                  <a:lnTo>
                    <a:pt x="119" y="71"/>
                  </a:lnTo>
                  <a:lnTo>
                    <a:pt x="37" y="144"/>
                  </a:lnTo>
                  <a:lnTo>
                    <a:pt x="0" y="189"/>
                  </a:lnTo>
                  <a:lnTo>
                    <a:pt x="92" y="225"/>
                  </a:lnTo>
                  <a:lnTo>
                    <a:pt x="188" y="255"/>
                  </a:lnTo>
                  <a:lnTo>
                    <a:pt x="223" y="224"/>
                  </a:lnTo>
                  <a:lnTo>
                    <a:pt x="275" y="196"/>
                  </a:lnTo>
                  <a:lnTo>
                    <a:pt x="308" y="185"/>
                  </a:lnTo>
                  <a:lnTo>
                    <a:pt x="32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30"/>
            <p:cNvSpPr>
              <a:spLocks/>
            </p:cNvSpPr>
            <p:nvPr/>
          </p:nvSpPr>
          <p:spPr bwMode="auto">
            <a:xfrm rot="2747858">
              <a:off x="2899538" y="4933236"/>
              <a:ext cx="126179" cy="143288"/>
            </a:xfrm>
            <a:custGeom>
              <a:avLst/>
              <a:gdLst>
                <a:gd name="T0" fmla="*/ 0 w 240"/>
                <a:gd name="T1" fmla="*/ 0 h 268"/>
                <a:gd name="T2" fmla="*/ 21 w 240"/>
                <a:gd name="T3" fmla="*/ 58 h 268"/>
                <a:gd name="T4" fmla="*/ 49 w 240"/>
                <a:gd name="T5" fmla="*/ 188 h 268"/>
                <a:gd name="T6" fmla="*/ 55 w 240"/>
                <a:gd name="T7" fmla="*/ 259 h 268"/>
                <a:gd name="T8" fmla="*/ 147 w 240"/>
                <a:gd name="T9" fmla="*/ 267 h 268"/>
                <a:gd name="T10" fmla="*/ 240 w 240"/>
                <a:gd name="T11" fmla="*/ 268 h 268"/>
                <a:gd name="T12" fmla="*/ 236 w 240"/>
                <a:gd name="T13" fmla="*/ 201 h 268"/>
                <a:gd name="T14" fmla="*/ 215 w 240"/>
                <a:gd name="T15" fmla="*/ 74 h 268"/>
                <a:gd name="T16" fmla="*/ 200 w 240"/>
                <a:gd name="T17" fmla="*/ 13 h 268"/>
                <a:gd name="T18" fmla="*/ 99 w 240"/>
                <a:gd name="T19" fmla="*/ 9 h 268"/>
                <a:gd name="T20" fmla="*/ 0 w 240"/>
                <a:gd name="T2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8">
                  <a:moveTo>
                    <a:pt x="0" y="0"/>
                  </a:moveTo>
                  <a:lnTo>
                    <a:pt x="21" y="58"/>
                  </a:lnTo>
                  <a:lnTo>
                    <a:pt x="49" y="188"/>
                  </a:lnTo>
                  <a:lnTo>
                    <a:pt x="55" y="259"/>
                  </a:lnTo>
                  <a:lnTo>
                    <a:pt x="147" y="267"/>
                  </a:lnTo>
                  <a:lnTo>
                    <a:pt x="240" y="268"/>
                  </a:lnTo>
                  <a:lnTo>
                    <a:pt x="236" y="201"/>
                  </a:lnTo>
                  <a:lnTo>
                    <a:pt x="215" y="74"/>
                  </a:lnTo>
                  <a:lnTo>
                    <a:pt x="200" y="13"/>
                  </a:lnTo>
                  <a:lnTo>
                    <a:pt x="99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31"/>
            <p:cNvSpPr>
              <a:spLocks/>
            </p:cNvSpPr>
            <p:nvPr/>
          </p:nvSpPr>
          <p:spPr bwMode="auto">
            <a:xfrm rot="2747858">
              <a:off x="2713891" y="4646277"/>
              <a:ext cx="145425" cy="149703"/>
            </a:xfrm>
            <a:custGeom>
              <a:avLst/>
              <a:gdLst>
                <a:gd name="T0" fmla="*/ 273 w 273"/>
                <a:gd name="T1" fmla="*/ 67 h 283"/>
                <a:gd name="T2" fmla="*/ 180 w 273"/>
                <a:gd name="T3" fmla="*/ 36 h 283"/>
                <a:gd name="T4" fmla="*/ 94 w 273"/>
                <a:gd name="T5" fmla="*/ 0 h 283"/>
                <a:gd name="T6" fmla="*/ 66 w 273"/>
                <a:gd name="T7" fmla="*/ 45 h 283"/>
                <a:gd name="T8" fmla="*/ 20 w 273"/>
                <a:gd name="T9" fmla="*/ 147 h 283"/>
                <a:gd name="T10" fmla="*/ 0 w 273"/>
                <a:gd name="T11" fmla="*/ 202 h 283"/>
                <a:gd name="T12" fmla="*/ 82 w 273"/>
                <a:gd name="T13" fmla="*/ 245 h 283"/>
                <a:gd name="T14" fmla="*/ 170 w 273"/>
                <a:gd name="T15" fmla="*/ 283 h 283"/>
                <a:gd name="T16" fmla="*/ 191 w 273"/>
                <a:gd name="T17" fmla="*/ 218 h 283"/>
                <a:gd name="T18" fmla="*/ 243 w 273"/>
                <a:gd name="T19" fmla="*/ 110 h 283"/>
                <a:gd name="T20" fmla="*/ 273 w 273"/>
                <a:gd name="T21" fmla="*/ 6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283">
                  <a:moveTo>
                    <a:pt x="273" y="67"/>
                  </a:moveTo>
                  <a:lnTo>
                    <a:pt x="180" y="36"/>
                  </a:lnTo>
                  <a:lnTo>
                    <a:pt x="94" y="0"/>
                  </a:lnTo>
                  <a:lnTo>
                    <a:pt x="66" y="45"/>
                  </a:lnTo>
                  <a:lnTo>
                    <a:pt x="20" y="147"/>
                  </a:lnTo>
                  <a:lnTo>
                    <a:pt x="0" y="202"/>
                  </a:lnTo>
                  <a:lnTo>
                    <a:pt x="82" y="245"/>
                  </a:lnTo>
                  <a:lnTo>
                    <a:pt x="170" y="283"/>
                  </a:lnTo>
                  <a:lnTo>
                    <a:pt x="191" y="218"/>
                  </a:lnTo>
                  <a:lnTo>
                    <a:pt x="243" y="110"/>
                  </a:lnTo>
                  <a:lnTo>
                    <a:pt x="27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32"/>
            <p:cNvSpPr>
              <a:spLocks/>
            </p:cNvSpPr>
            <p:nvPr/>
          </p:nvSpPr>
          <p:spPr bwMode="auto">
            <a:xfrm rot="2747858">
              <a:off x="2600317" y="4715395"/>
              <a:ext cx="109070" cy="145425"/>
            </a:xfrm>
            <a:custGeom>
              <a:avLst/>
              <a:gdLst>
                <a:gd name="T0" fmla="*/ 203 w 203"/>
                <a:gd name="T1" fmla="*/ 80 h 272"/>
                <a:gd name="T2" fmla="*/ 114 w 203"/>
                <a:gd name="T3" fmla="*/ 42 h 272"/>
                <a:gd name="T4" fmla="*/ 31 w 203"/>
                <a:gd name="T5" fmla="*/ 0 h 272"/>
                <a:gd name="T6" fmla="*/ 21 w 203"/>
                <a:gd name="T7" fmla="*/ 42 h 272"/>
                <a:gd name="T8" fmla="*/ 5 w 203"/>
                <a:gd name="T9" fmla="*/ 133 h 272"/>
                <a:gd name="T10" fmla="*/ 0 w 203"/>
                <a:gd name="T11" fmla="*/ 180 h 272"/>
                <a:gd name="T12" fmla="*/ 43 w 203"/>
                <a:gd name="T13" fmla="*/ 204 h 272"/>
                <a:gd name="T14" fmla="*/ 132 w 203"/>
                <a:gd name="T15" fmla="*/ 251 h 272"/>
                <a:gd name="T16" fmla="*/ 180 w 203"/>
                <a:gd name="T17" fmla="*/ 272 h 272"/>
                <a:gd name="T18" fmla="*/ 183 w 203"/>
                <a:gd name="T19" fmla="*/ 221 h 272"/>
                <a:gd name="T20" fmla="*/ 194 w 203"/>
                <a:gd name="T21" fmla="*/ 124 h 272"/>
                <a:gd name="T22" fmla="*/ 203 w 203"/>
                <a:gd name="T23" fmla="*/ 8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72">
                  <a:moveTo>
                    <a:pt x="203" y="80"/>
                  </a:moveTo>
                  <a:lnTo>
                    <a:pt x="114" y="42"/>
                  </a:lnTo>
                  <a:lnTo>
                    <a:pt x="31" y="0"/>
                  </a:lnTo>
                  <a:lnTo>
                    <a:pt x="21" y="42"/>
                  </a:lnTo>
                  <a:lnTo>
                    <a:pt x="5" y="133"/>
                  </a:lnTo>
                  <a:lnTo>
                    <a:pt x="0" y="180"/>
                  </a:lnTo>
                  <a:lnTo>
                    <a:pt x="43" y="204"/>
                  </a:lnTo>
                  <a:lnTo>
                    <a:pt x="132" y="251"/>
                  </a:lnTo>
                  <a:lnTo>
                    <a:pt x="180" y="272"/>
                  </a:lnTo>
                  <a:lnTo>
                    <a:pt x="183" y="221"/>
                  </a:lnTo>
                  <a:lnTo>
                    <a:pt x="194" y="124"/>
                  </a:lnTo>
                  <a:lnTo>
                    <a:pt x="20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33"/>
            <p:cNvSpPr>
              <a:spLocks/>
            </p:cNvSpPr>
            <p:nvPr/>
          </p:nvSpPr>
          <p:spPr bwMode="auto">
            <a:xfrm rot="2747858">
              <a:off x="2794957" y="5066567"/>
              <a:ext cx="111208" cy="115485"/>
            </a:xfrm>
            <a:custGeom>
              <a:avLst/>
              <a:gdLst>
                <a:gd name="T0" fmla="*/ 0 w 210"/>
                <a:gd name="T1" fmla="*/ 203 h 215"/>
                <a:gd name="T2" fmla="*/ 92 w 210"/>
                <a:gd name="T3" fmla="*/ 212 h 215"/>
                <a:gd name="T4" fmla="*/ 187 w 210"/>
                <a:gd name="T5" fmla="*/ 215 h 215"/>
                <a:gd name="T6" fmla="*/ 197 w 210"/>
                <a:gd name="T7" fmla="*/ 163 h 215"/>
                <a:gd name="T8" fmla="*/ 209 w 210"/>
                <a:gd name="T9" fmla="*/ 59 h 215"/>
                <a:gd name="T10" fmla="*/ 210 w 210"/>
                <a:gd name="T11" fmla="*/ 9 h 215"/>
                <a:gd name="T12" fmla="*/ 117 w 210"/>
                <a:gd name="T13" fmla="*/ 6 h 215"/>
                <a:gd name="T14" fmla="*/ 26 w 210"/>
                <a:gd name="T15" fmla="*/ 0 h 215"/>
                <a:gd name="T16" fmla="*/ 25 w 210"/>
                <a:gd name="T17" fmla="*/ 50 h 215"/>
                <a:gd name="T18" fmla="*/ 12 w 210"/>
                <a:gd name="T19" fmla="*/ 153 h 215"/>
                <a:gd name="T20" fmla="*/ 0 w 210"/>
                <a:gd name="T21" fmla="*/ 20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215">
                  <a:moveTo>
                    <a:pt x="0" y="203"/>
                  </a:moveTo>
                  <a:lnTo>
                    <a:pt x="92" y="212"/>
                  </a:lnTo>
                  <a:lnTo>
                    <a:pt x="187" y="215"/>
                  </a:lnTo>
                  <a:lnTo>
                    <a:pt x="197" y="163"/>
                  </a:lnTo>
                  <a:lnTo>
                    <a:pt x="209" y="59"/>
                  </a:lnTo>
                  <a:lnTo>
                    <a:pt x="210" y="9"/>
                  </a:lnTo>
                  <a:lnTo>
                    <a:pt x="117" y="6"/>
                  </a:lnTo>
                  <a:lnTo>
                    <a:pt x="26" y="0"/>
                  </a:lnTo>
                  <a:lnTo>
                    <a:pt x="25" y="50"/>
                  </a:lnTo>
                  <a:lnTo>
                    <a:pt x="12" y="153"/>
                  </a:lnTo>
                  <a:lnTo>
                    <a:pt x="0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34"/>
            <p:cNvSpPr>
              <a:spLocks/>
            </p:cNvSpPr>
            <p:nvPr/>
          </p:nvSpPr>
          <p:spPr bwMode="auto">
            <a:xfrm rot="2747858">
              <a:off x="2491668" y="4808512"/>
              <a:ext cx="113347" cy="160396"/>
            </a:xfrm>
            <a:custGeom>
              <a:avLst/>
              <a:gdLst>
                <a:gd name="T0" fmla="*/ 199 w 211"/>
                <a:gd name="T1" fmla="*/ 239 h 302"/>
                <a:gd name="T2" fmla="*/ 189 w 211"/>
                <a:gd name="T3" fmla="*/ 163 h 302"/>
                <a:gd name="T4" fmla="*/ 185 w 211"/>
                <a:gd name="T5" fmla="*/ 90 h 302"/>
                <a:gd name="T6" fmla="*/ 137 w 211"/>
                <a:gd name="T7" fmla="*/ 70 h 302"/>
                <a:gd name="T8" fmla="*/ 44 w 211"/>
                <a:gd name="T9" fmla="*/ 24 h 302"/>
                <a:gd name="T10" fmla="*/ 1 w 211"/>
                <a:gd name="T11" fmla="*/ 0 h 302"/>
                <a:gd name="T12" fmla="*/ 0 w 211"/>
                <a:gd name="T13" fmla="*/ 48 h 302"/>
                <a:gd name="T14" fmla="*/ 3 w 211"/>
                <a:gd name="T15" fmla="*/ 149 h 302"/>
                <a:gd name="T16" fmla="*/ 9 w 211"/>
                <a:gd name="T17" fmla="*/ 200 h 302"/>
                <a:gd name="T18" fmla="*/ 55 w 211"/>
                <a:gd name="T19" fmla="*/ 229 h 302"/>
                <a:gd name="T20" fmla="*/ 158 w 211"/>
                <a:gd name="T21" fmla="*/ 280 h 302"/>
                <a:gd name="T22" fmla="*/ 211 w 211"/>
                <a:gd name="T23" fmla="*/ 302 h 302"/>
                <a:gd name="T24" fmla="*/ 204 w 211"/>
                <a:gd name="T25" fmla="*/ 270 h 302"/>
                <a:gd name="T26" fmla="*/ 199 w 211"/>
                <a:gd name="T27" fmla="*/ 23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199" y="239"/>
                  </a:moveTo>
                  <a:lnTo>
                    <a:pt x="189" y="163"/>
                  </a:lnTo>
                  <a:lnTo>
                    <a:pt x="185" y="90"/>
                  </a:lnTo>
                  <a:lnTo>
                    <a:pt x="137" y="70"/>
                  </a:lnTo>
                  <a:lnTo>
                    <a:pt x="44" y="24"/>
                  </a:lnTo>
                  <a:lnTo>
                    <a:pt x="1" y="0"/>
                  </a:lnTo>
                  <a:lnTo>
                    <a:pt x="0" y="48"/>
                  </a:lnTo>
                  <a:lnTo>
                    <a:pt x="3" y="149"/>
                  </a:lnTo>
                  <a:lnTo>
                    <a:pt x="9" y="200"/>
                  </a:lnTo>
                  <a:lnTo>
                    <a:pt x="55" y="229"/>
                  </a:lnTo>
                  <a:lnTo>
                    <a:pt x="158" y="280"/>
                  </a:lnTo>
                  <a:lnTo>
                    <a:pt x="211" y="302"/>
                  </a:lnTo>
                  <a:lnTo>
                    <a:pt x="204" y="270"/>
                  </a:lnTo>
                  <a:lnTo>
                    <a:pt x="199" y="2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35"/>
            <p:cNvSpPr>
              <a:spLocks/>
            </p:cNvSpPr>
            <p:nvPr/>
          </p:nvSpPr>
          <p:spPr bwMode="auto">
            <a:xfrm rot="2747858">
              <a:off x="2650386" y="5141895"/>
              <a:ext cx="141148" cy="115485"/>
            </a:xfrm>
            <a:custGeom>
              <a:avLst/>
              <a:gdLst>
                <a:gd name="T0" fmla="*/ 46 w 267"/>
                <a:gd name="T1" fmla="*/ 84 h 216"/>
                <a:gd name="T2" fmla="*/ 22 w 267"/>
                <a:gd name="T3" fmla="*/ 143 h 216"/>
                <a:gd name="T4" fmla="*/ 0 w 267"/>
                <a:gd name="T5" fmla="*/ 196 h 216"/>
                <a:gd name="T6" fmla="*/ 93 w 267"/>
                <a:gd name="T7" fmla="*/ 210 h 216"/>
                <a:gd name="T8" fmla="*/ 190 w 267"/>
                <a:gd name="T9" fmla="*/ 216 h 216"/>
                <a:gd name="T10" fmla="*/ 202 w 267"/>
                <a:gd name="T11" fmla="*/ 189 h 216"/>
                <a:gd name="T12" fmla="*/ 215 w 267"/>
                <a:gd name="T13" fmla="*/ 161 h 216"/>
                <a:gd name="T14" fmla="*/ 245 w 267"/>
                <a:gd name="T15" fmla="*/ 87 h 216"/>
                <a:gd name="T16" fmla="*/ 267 w 267"/>
                <a:gd name="T17" fmla="*/ 13 h 216"/>
                <a:gd name="T18" fmla="*/ 172 w 267"/>
                <a:gd name="T19" fmla="*/ 9 h 216"/>
                <a:gd name="T20" fmla="*/ 79 w 267"/>
                <a:gd name="T21" fmla="*/ 0 h 216"/>
                <a:gd name="T22" fmla="*/ 64 w 267"/>
                <a:gd name="T23" fmla="*/ 43 h 216"/>
                <a:gd name="T24" fmla="*/ 46 w 267"/>
                <a:gd name="T25" fmla="*/ 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216">
                  <a:moveTo>
                    <a:pt x="46" y="84"/>
                  </a:moveTo>
                  <a:lnTo>
                    <a:pt x="22" y="143"/>
                  </a:lnTo>
                  <a:lnTo>
                    <a:pt x="0" y="196"/>
                  </a:lnTo>
                  <a:lnTo>
                    <a:pt x="93" y="210"/>
                  </a:lnTo>
                  <a:lnTo>
                    <a:pt x="190" y="216"/>
                  </a:lnTo>
                  <a:lnTo>
                    <a:pt x="202" y="189"/>
                  </a:lnTo>
                  <a:lnTo>
                    <a:pt x="215" y="161"/>
                  </a:lnTo>
                  <a:lnTo>
                    <a:pt x="245" y="87"/>
                  </a:lnTo>
                  <a:lnTo>
                    <a:pt x="267" y="13"/>
                  </a:lnTo>
                  <a:lnTo>
                    <a:pt x="172" y="9"/>
                  </a:lnTo>
                  <a:lnTo>
                    <a:pt x="79" y="0"/>
                  </a:lnTo>
                  <a:lnTo>
                    <a:pt x="64" y="43"/>
                  </a:lnTo>
                  <a:lnTo>
                    <a:pt x="4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37"/>
            <p:cNvSpPr>
              <a:spLocks/>
            </p:cNvSpPr>
            <p:nvPr/>
          </p:nvSpPr>
          <p:spPr bwMode="auto">
            <a:xfrm rot="2747858">
              <a:off x="2648770" y="4700734"/>
              <a:ext cx="222415" cy="498297"/>
            </a:xfrm>
            <a:custGeom>
              <a:avLst/>
              <a:gdLst>
                <a:gd name="T0" fmla="*/ 254 w 416"/>
                <a:gd name="T1" fmla="*/ 0 h 932"/>
                <a:gd name="T2" fmla="*/ 239 w 416"/>
                <a:gd name="T3" fmla="*/ 2 h 932"/>
                <a:gd name="T4" fmla="*/ 183 w 416"/>
                <a:gd name="T5" fmla="*/ 39 h 932"/>
                <a:gd name="T6" fmla="*/ 151 w 416"/>
                <a:gd name="T7" fmla="*/ 74 h 932"/>
                <a:gd name="T8" fmla="*/ 133 w 416"/>
                <a:gd name="T9" fmla="*/ 97 h 932"/>
                <a:gd name="T10" fmla="*/ 98 w 416"/>
                <a:gd name="T11" fmla="*/ 151 h 932"/>
                <a:gd name="T12" fmla="*/ 65 w 416"/>
                <a:gd name="T13" fmla="*/ 216 h 932"/>
                <a:gd name="T14" fmla="*/ 38 w 416"/>
                <a:gd name="T15" fmla="*/ 293 h 932"/>
                <a:gd name="T16" fmla="*/ 17 w 416"/>
                <a:gd name="T17" fmla="*/ 378 h 932"/>
                <a:gd name="T18" fmla="*/ 4 w 416"/>
                <a:gd name="T19" fmla="*/ 473 h 932"/>
                <a:gd name="T20" fmla="*/ 0 w 416"/>
                <a:gd name="T21" fmla="*/ 577 h 932"/>
                <a:gd name="T22" fmla="*/ 7 w 416"/>
                <a:gd name="T23" fmla="*/ 689 h 932"/>
                <a:gd name="T24" fmla="*/ 16 w 416"/>
                <a:gd name="T25" fmla="*/ 749 h 932"/>
                <a:gd name="T26" fmla="*/ 25 w 416"/>
                <a:gd name="T27" fmla="*/ 801 h 932"/>
                <a:gd name="T28" fmla="*/ 34 w 416"/>
                <a:gd name="T29" fmla="*/ 853 h 932"/>
                <a:gd name="T30" fmla="*/ 37 w 416"/>
                <a:gd name="T31" fmla="*/ 858 h 932"/>
                <a:gd name="T32" fmla="*/ 59 w 416"/>
                <a:gd name="T33" fmla="*/ 871 h 932"/>
                <a:gd name="T34" fmla="*/ 114 w 416"/>
                <a:gd name="T35" fmla="*/ 890 h 932"/>
                <a:gd name="T36" fmla="*/ 254 w 416"/>
                <a:gd name="T37" fmla="*/ 927 h 932"/>
                <a:gd name="T38" fmla="*/ 285 w 416"/>
                <a:gd name="T39" fmla="*/ 932 h 932"/>
                <a:gd name="T40" fmla="*/ 313 w 416"/>
                <a:gd name="T41" fmla="*/ 864 h 932"/>
                <a:gd name="T42" fmla="*/ 345 w 416"/>
                <a:gd name="T43" fmla="*/ 793 h 932"/>
                <a:gd name="T44" fmla="*/ 365 w 416"/>
                <a:gd name="T45" fmla="*/ 744 h 932"/>
                <a:gd name="T46" fmla="*/ 394 w 416"/>
                <a:gd name="T47" fmla="*/ 644 h 932"/>
                <a:gd name="T48" fmla="*/ 411 w 416"/>
                <a:gd name="T49" fmla="*/ 544 h 932"/>
                <a:gd name="T50" fmla="*/ 416 w 416"/>
                <a:gd name="T51" fmla="*/ 446 h 932"/>
                <a:gd name="T52" fmla="*/ 411 w 416"/>
                <a:gd name="T53" fmla="*/ 350 h 932"/>
                <a:gd name="T54" fmla="*/ 396 w 416"/>
                <a:gd name="T55" fmla="*/ 260 h 932"/>
                <a:gd name="T56" fmla="*/ 374 w 416"/>
                <a:gd name="T57" fmla="*/ 179 h 932"/>
                <a:gd name="T58" fmla="*/ 343 w 416"/>
                <a:gd name="T59" fmla="*/ 106 h 932"/>
                <a:gd name="T60" fmla="*/ 324 w 416"/>
                <a:gd name="T61" fmla="*/ 75 h 932"/>
                <a:gd name="T62" fmla="*/ 300 w 416"/>
                <a:gd name="T63" fmla="*/ 37 h 932"/>
                <a:gd name="T64" fmla="*/ 263 w 416"/>
                <a:gd name="T65" fmla="*/ 2 h 932"/>
                <a:gd name="T66" fmla="*/ 254 w 416"/>
                <a:gd name="T6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932">
                  <a:moveTo>
                    <a:pt x="254" y="0"/>
                  </a:moveTo>
                  <a:lnTo>
                    <a:pt x="239" y="2"/>
                  </a:lnTo>
                  <a:lnTo>
                    <a:pt x="183" y="39"/>
                  </a:lnTo>
                  <a:lnTo>
                    <a:pt x="151" y="74"/>
                  </a:lnTo>
                  <a:lnTo>
                    <a:pt x="133" y="97"/>
                  </a:lnTo>
                  <a:lnTo>
                    <a:pt x="98" y="151"/>
                  </a:lnTo>
                  <a:lnTo>
                    <a:pt x="65" y="216"/>
                  </a:lnTo>
                  <a:lnTo>
                    <a:pt x="38" y="293"/>
                  </a:lnTo>
                  <a:lnTo>
                    <a:pt x="17" y="378"/>
                  </a:lnTo>
                  <a:lnTo>
                    <a:pt x="4" y="473"/>
                  </a:lnTo>
                  <a:lnTo>
                    <a:pt x="0" y="577"/>
                  </a:lnTo>
                  <a:lnTo>
                    <a:pt x="7" y="689"/>
                  </a:lnTo>
                  <a:lnTo>
                    <a:pt x="16" y="749"/>
                  </a:lnTo>
                  <a:lnTo>
                    <a:pt x="25" y="801"/>
                  </a:lnTo>
                  <a:lnTo>
                    <a:pt x="34" y="853"/>
                  </a:lnTo>
                  <a:lnTo>
                    <a:pt x="37" y="858"/>
                  </a:lnTo>
                  <a:lnTo>
                    <a:pt x="59" y="871"/>
                  </a:lnTo>
                  <a:lnTo>
                    <a:pt x="114" y="890"/>
                  </a:lnTo>
                  <a:lnTo>
                    <a:pt x="254" y="927"/>
                  </a:lnTo>
                  <a:lnTo>
                    <a:pt x="285" y="932"/>
                  </a:lnTo>
                  <a:lnTo>
                    <a:pt x="313" y="864"/>
                  </a:lnTo>
                  <a:lnTo>
                    <a:pt x="345" y="793"/>
                  </a:lnTo>
                  <a:lnTo>
                    <a:pt x="365" y="744"/>
                  </a:lnTo>
                  <a:lnTo>
                    <a:pt x="394" y="644"/>
                  </a:lnTo>
                  <a:lnTo>
                    <a:pt x="411" y="544"/>
                  </a:lnTo>
                  <a:lnTo>
                    <a:pt x="416" y="446"/>
                  </a:lnTo>
                  <a:lnTo>
                    <a:pt x="411" y="350"/>
                  </a:lnTo>
                  <a:lnTo>
                    <a:pt x="396" y="260"/>
                  </a:lnTo>
                  <a:lnTo>
                    <a:pt x="374" y="179"/>
                  </a:lnTo>
                  <a:lnTo>
                    <a:pt x="343" y="106"/>
                  </a:lnTo>
                  <a:lnTo>
                    <a:pt x="324" y="75"/>
                  </a:lnTo>
                  <a:lnTo>
                    <a:pt x="300" y="37"/>
                  </a:lnTo>
                  <a:lnTo>
                    <a:pt x="263" y="2"/>
                  </a:lnTo>
                  <a:lnTo>
                    <a:pt x="2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38"/>
            <p:cNvSpPr>
              <a:spLocks/>
            </p:cNvSpPr>
            <p:nvPr/>
          </p:nvSpPr>
          <p:spPr bwMode="auto">
            <a:xfrm rot="2747858">
              <a:off x="2093281" y="5229692"/>
              <a:ext cx="382812" cy="367841"/>
            </a:xfrm>
            <a:custGeom>
              <a:avLst/>
              <a:gdLst>
                <a:gd name="T0" fmla="*/ 649 w 716"/>
                <a:gd name="T1" fmla="*/ 49 h 687"/>
                <a:gd name="T2" fmla="*/ 3 w 716"/>
                <a:gd name="T3" fmla="*/ 0 h 687"/>
                <a:gd name="T4" fmla="*/ 6 w 716"/>
                <a:gd name="T5" fmla="*/ 79 h 687"/>
                <a:gd name="T6" fmla="*/ 2 w 716"/>
                <a:gd name="T7" fmla="*/ 162 h 687"/>
                <a:gd name="T8" fmla="*/ 0 w 716"/>
                <a:gd name="T9" fmla="*/ 213 h 687"/>
                <a:gd name="T10" fmla="*/ 5 w 716"/>
                <a:gd name="T11" fmla="*/ 311 h 687"/>
                <a:gd name="T12" fmla="*/ 23 w 716"/>
                <a:gd name="T13" fmla="*/ 404 h 687"/>
                <a:gd name="T14" fmla="*/ 54 w 716"/>
                <a:gd name="T15" fmla="*/ 489 h 687"/>
                <a:gd name="T16" fmla="*/ 99 w 716"/>
                <a:gd name="T17" fmla="*/ 561 h 687"/>
                <a:gd name="T18" fmla="*/ 159 w 716"/>
                <a:gd name="T19" fmla="*/ 621 h 687"/>
                <a:gd name="T20" fmla="*/ 233 w 716"/>
                <a:gd name="T21" fmla="*/ 662 h 687"/>
                <a:gd name="T22" fmla="*/ 321 w 716"/>
                <a:gd name="T23" fmla="*/ 686 h 687"/>
                <a:gd name="T24" fmla="*/ 373 w 716"/>
                <a:gd name="T25" fmla="*/ 687 h 687"/>
                <a:gd name="T26" fmla="*/ 416 w 716"/>
                <a:gd name="T27" fmla="*/ 686 h 687"/>
                <a:gd name="T28" fmla="*/ 499 w 716"/>
                <a:gd name="T29" fmla="*/ 664 h 687"/>
                <a:gd name="T30" fmla="*/ 572 w 716"/>
                <a:gd name="T31" fmla="*/ 622 h 687"/>
                <a:gd name="T32" fmla="*/ 633 w 716"/>
                <a:gd name="T33" fmla="*/ 564 h 687"/>
                <a:gd name="T34" fmla="*/ 680 w 716"/>
                <a:gd name="T35" fmla="*/ 490 h 687"/>
                <a:gd name="T36" fmla="*/ 709 w 716"/>
                <a:gd name="T37" fmla="*/ 403 h 687"/>
                <a:gd name="T38" fmla="*/ 716 w 716"/>
                <a:gd name="T39" fmla="*/ 305 h 687"/>
                <a:gd name="T40" fmla="*/ 705 w 716"/>
                <a:gd name="T41" fmla="*/ 224 h 687"/>
                <a:gd name="T42" fmla="*/ 689 w 716"/>
                <a:gd name="T43" fmla="*/ 167 h 687"/>
                <a:gd name="T44" fmla="*/ 679 w 716"/>
                <a:gd name="T45" fmla="*/ 139 h 687"/>
                <a:gd name="T46" fmla="*/ 662 w 716"/>
                <a:gd name="T47" fmla="*/ 92 h 687"/>
                <a:gd name="T48" fmla="*/ 649 w 716"/>
                <a:gd name="T49" fmla="*/ 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6" h="687">
                  <a:moveTo>
                    <a:pt x="649" y="49"/>
                  </a:moveTo>
                  <a:lnTo>
                    <a:pt x="3" y="0"/>
                  </a:lnTo>
                  <a:lnTo>
                    <a:pt x="6" y="79"/>
                  </a:lnTo>
                  <a:lnTo>
                    <a:pt x="2" y="162"/>
                  </a:lnTo>
                  <a:lnTo>
                    <a:pt x="0" y="213"/>
                  </a:lnTo>
                  <a:lnTo>
                    <a:pt x="5" y="311"/>
                  </a:lnTo>
                  <a:lnTo>
                    <a:pt x="23" y="404"/>
                  </a:lnTo>
                  <a:lnTo>
                    <a:pt x="54" y="489"/>
                  </a:lnTo>
                  <a:lnTo>
                    <a:pt x="99" y="561"/>
                  </a:lnTo>
                  <a:lnTo>
                    <a:pt x="159" y="621"/>
                  </a:lnTo>
                  <a:lnTo>
                    <a:pt x="233" y="662"/>
                  </a:lnTo>
                  <a:lnTo>
                    <a:pt x="321" y="686"/>
                  </a:lnTo>
                  <a:lnTo>
                    <a:pt x="373" y="687"/>
                  </a:lnTo>
                  <a:lnTo>
                    <a:pt x="416" y="686"/>
                  </a:lnTo>
                  <a:lnTo>
                    <a:pt x="499" y="664"/>
                  </a:lnTo>
                  <a:lnTo>
                    <a:pt x="572" y="622"/>
                  </a:lnTo>
                  <a:lnTo>
                    <a:pt x="633" y="564"/>
                  </a:lnTo>
                  <a:lnTo>
                    <a:pt x="680" y="490"/>
                  </a:lnTo>
                  <a:lnTo>
                    <a:pt x="709" y="403"/>
                  </a:lnTo>
                  <a:lnTo>
                    <a:pt x="716" y="305"/>
                  </a:lnTo>
                  <a:lnTo>
                    <a:pt x="705" y="224"/>
                  </a:lnTo>
                  <a:lnTo>
                    <a:pt x="689" y="167"/>
                  </a:lnTo>
                  <a:lnTo>
                    <a:pt x="679" y="139"/>
                  </a:lnTo>
                  <a:lnTo>
                    <a:pt x="662" y="92"/>
                  </a:lnTo>
                  <a:lnTo>
                    <a:pt x="64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22"/>
            <p:cNvSpPr>
              <a:spLocks/>
            </p:cNvSpPr>
            <p:nvPr/>
          </p:nvSpPr>
          <p:spPr bwMode="auto">
            <a:xfrm rot="3772037">
              <a:off x="4359380" y="5038691"/>
              <a:ext cx="357149" cy="177505"/>
            </a:xfrm>
            <a:custGeom>
              <a:avLst/>
              <a:gdLst>
                <a:gd name="T0" fmla="*/ 222 w 668"/>
                <a:gd name="T1" fmla="*/ 293 h 332"/>
                <a:gd name="T2" fmla="*/ 239 w 668"/>
                <a:gd name="T3" fmla="*/ 267 h 332"/>
                <a:gd name="T4" fmla="*/ 271 w 668"/>
                <a:gd name="T5" fmla="*/ 227 h 332"/>
                <a:gd name="T6" fmla="*/ 304 w 668"/>
                <a:gd name="T7" fmla="*/ 201 h 332"/>
                <a:gd name="T8" fmla="*/ 332 w 668"/>
                <a:gd name="T9" fmla="*/ 187 h 332"/>
                <a:gd name="T10" fmla="*/ 345 w 668"/>
                <a:gd name="T11" fmla="*/ 186 h 332"/>
                <a:gd name="T12" fmla="*/ 361 w 668"/>
                <a:gd name="T13" fmla="*/ 186 h 332"/>
                <a:gd name="T14" fmla="*/ 393 w 668"/>
                <a:gd name="T15" fmla="*/ 196 h 332"/>
                <a:gd name="T16" fmla="*/ 445 w 668"/>
                <a:gd name="T17" fmla="*/ 225 h 332"/>
                <a:gd name="T18" fmla="*/ 480 w 668"/>
                <a:gd name="T19" fmla="*/ 256 h 332"/>
                <a:gd name="T20" fmla="*/ 577 w 668"/>
                <a:gd name="T21" fmla="*/ 226 h 332"/>
                <a:gd name="T22" fmla="*/ 668 w 668"/>
                <a:gd name="T23" fmla="*/ 191 h 332"/>
                <a:gd name="T24" fmla="*/ 630 w 668"/>
                <a:gd name="T25" fmla="*/ 144 h 332"/>
                <a:gd name="T26" fmla="*/ 550 w 668"/>
                <a:gd name="T27" fmla="*/ 72 h 332"/>
                <a:gd name="T28" fmla="*/ 485 w 668"/>
                <a:gd name="T29" fmla="*/ 34 h 332"/>
                <a:gd name="T30" fmla="*/ 441 w 668"/>
                <a:gd name="T31" fmla="*/ 16 h 332"/>
                <a:gd name="T32" fmla="*/ 396 w 668"/>
                <a:gd name="T33" fmla="*/ 4 h 332"/>
                <a:gd name="T34" fmla="*/ 350 w 668"/>
                <a:gd name="T35" fmla="*/ 0 h 332"/>
                <a:gd name="T36" fmla="*/ 328 w 668"/>
                <a:gd name="T37" fmla="*/ 2 h 332"/>
                <a:gd name="T38" fmla="*/ 304 w 668"/>
                <a:gd name="T39" fmla="*/ 4 h 332"/>
                <a:gd name="T40" fmla="*/ 253 w 668"/>
                <a:gd name="T41" fmla="*/ 19 h 332"/>
                <a:gd name="T42" fmla="*/ 206 w 668"/>
                <a:gd name="T43" fmla="*/ 43 h 332"/>
                <a:gd name="T44" fmla="*/ 161 w 668"/>
                <a:gd name="T45" fmla="*/ 77 h 332"/>
                <a:gd name="T46" fmla="*/ 120 w 668"/>
                <a:gd name="T47" fmla="*/ 121 h 332"/>
                <a:gd name="T48" fmla="*/ 81 w 668"/>
                <a:gd name="T49" fmla="*/ 173 h 332"/>
                <a:gd name="T50" fmla="*/ 46 w 668"/>
                <a:gd name="T51" fmla="*/ 231 h 332"/>
                <a:gd name="T52" fmla="*/ 15 w 668"/>
                <a:gd name="T53" fmla="*/ 297 h 332"/>
                <a:gd name="T54" fmla="*/ 0 w 668"/>
                <a:gd name="T55" fmla="*/ 332 h 332"/>
                <a:gd name="T56" fmla="*/ 108 w 668"/>
                <a:gd name="T57" fmla="*/ 326 h 332"/>
                <a:gd name="T58" fmla="*/ 212 w 668"/>
                <a:gd name="T59" fmla="*/ 313 h 332"/>
                <a:gd name="T60" fmla="*/ 217 w 668"/>
                <a:gd name="T61" fmla="*/ 304 h 332"/>
                <a:gd name="T62" fmla="*/ 222 w 668"/>
                <a:gd name="T63" fmla="*/ 29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8" h="332">
                  <a:moveTo>
                    <a:pt x="222" y="293"/>
                  </a:moveTo>
                  <a:lnTo>
                    <a:pt x="239" y="267"/>
                  </a:lnTo>
                  <a:lnTo>
                    <a:pt x="271" y="227"/>
                  </a:lnTo>
                  <a:lnTo>
                    <a:pt x="304" y="201"/>
                  </a:lnTo>
                  <a:lnTo>
                    <a:pt x="332" y="187"/>
                  </a:lnTo>
                  <a:lnTo>
                    <a:pt x="345" y="186"/>
                  </a:lnTo>
                  <a:lnTo>
                    <a:pt x="361" y="186"/>
                  </a:lnTo>
                  <a:lnTo>
                    <a:pt x="393" y="196"/>
                  </a:lnTo>
                  <a:lnTo>
                    <a:pt x="445" y="225"/>
                  </a:lnTo>
                  <a:lnTo>
                    <a:pt x="480" y="256"/>
                  </a:lnTo>
                  <a:lnTo>
                    <a:pt x="577" y="226"/>
                  </a:lnTo>
                  <a:lnTo>
                    <a:pt x="668" y="191"/>
                  </a:lnTo>
                  <a:lnTo>
                    <a:pt x="630" y="144"/>
                  </a:lnTo>
                  <a:lnTo>
                    <a:pt x="550" y="72"/>
                  </a:lnTo>
                  <a:lnTo>
                    <a:pt x="485" y="34"/>
                  </a:lnTo>
                  <a:lnTo>
                    <a:pt x="441" y="16"/>
                  </a:lnTo>
                  <a:lnTo>
                    <a:pt x="396" y="4"/>
                  </a:lnTo>
                  <a:lnTo>
                    <a:pt x="350" y="0"/>
                  </a:lnTo>
                  <a:lnTo>
                    <a:pt x="328" y="2"/>
                  </a:lnTo>
                  <a:lnTo>
                    <a:pt x="304" y="4"/>
                  </a:lnTo>
                  <a:lnTo>
                    <a:pt x="253" y="19"/>
                  </a:lnTo>
                  <a:lnTo>
                    <a:pt x="206" y="43"/>
                  </a:lnTo>
                  <a:lnTo>
                    <a:pt x="161" y="77"/>
                  </a:lnTo>
                  <a:lnTo>
                    <a:pt x="120" y="121"/>
                  </a:lnTo>
                  <a:lnTo>
                    <a:pt x="81" y="173"/>
                  </a:lnTo>
                  <a:lnTo>
                    <a:pt x="46" y="231"/>
                  </a:lnTo>
                  <a:lnTo>
                    <a:pt x="15" y="297"/>
                  </a:lnTo>
                  <a:lnTo>
                    <a:pt x="0" y="332"/>
                  </a:lnTo>
                  <a:lnTo>
                    <a:pt x="108" y="326"/>
                  </a:lnTo>
                  <a:lnTo>
                    <a:pt x="212" y="313"/>
                  </a:lnTo>
                  <a:lnTo>
                    <a:pt x="217" y="304"/>
                  </a:lnTo>
                  <a:lnTo>
                    <a:pt x="222" y="2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23"/>
            <p:cNvSpPr>
              <a:spLocks/>
            </p:cNvSpPr>
            <p:nvPr/>
          </p:nvSpPr>
          <p:spPr bwMode="auto">
            <a:xfrm rot="3772037">
              <a:off x="4441049" y="5265646"/>
              <a:ext cx="145425" cy="149703"/>
            </a:xfrm>
            <a:custGeom>
              <a:avLst/>
              <a:gdLst>
                <a:gd name="T0" fmla="*/ 104 w 274"/>
                <a:gd name="T1" fmla="*/ 281 h 281"/>
                <a:gd name="T2" fmla="*/ 192 w 274"/>
                <a:gd name="T3" fmla="*/ 244 h 281"/>
                <a:gd name="T4" fmla="*/ 274 w 274"/>
                <a:gd name="T5" fmla="*/ 202 h 281"/>
                <a:gd name="T6" fmla="*/ 253 w 274"/>
                <a:gd name="T7" fmla="*/ 145 h 281"/>
                <a:gd name="T8" fmla="*/ 206 w 274"/>
                <a:gd name="T9" fmla="*/ 44 h 281"/>
                <a:gd name="T10" fmla="*/ 179 w 274"/>
                <a:gd name="T11" fmla="*/ 0 h 281"/>
                <a:gd name="T12" fmla="*/ 92 w 274"/>
                <a:gd name="T13" fmla="*/ 35 h 281"/>
                <a:gd name="T14" fmla="*/ 0 w 274"/>
                <a:gd name="T15" fmla="*/ 66 h 281"/>
                <a:gd name="T16" fmla="*/ 30 w 274"/>
                <a:gd name="T17" fmla="*/ 109 h 281"/>
                <a:gd name="T18" fmla="*/ 82 w 274"/>
                <a:gd name="T19" fmla="*/ 216 h 281"/>
                <a:gd name="T20" fmla="*/ 104 w 274"/>
                <a:gd name="T2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4" h="281">
                  <a:moveTo>
                    <a:pt x="104" y="281"/>
                  </a:moveTo>
                  <a:lnTo>
                    <a:pt x="192" y="244"/>
                  </a:lnTo>
                  <a:lnTo>
                    <a:pt x="274" y="202"/>
                  </a:lnTo>
                  <a:lnTo>
                    <a:pt x="253" y="145"/>
                  </a:lnTo>
                  <a:lnTo>
                    <a:pt x="206" y="44"/>
                  </a:lnTo>
                  <a:lnTo>
                    <a:pt x="179" y="0"/>
                  </a:lnTo>
                  <a:lnTo>
                    <a:pt x="92" y="35"/>
                  </a:lnTo>
                  <a:lnTo>
                    <a:pt x="0" y="66"/>
                  </a:lnTo>
                  <a:lnTo>
                    <a:pt x="30" y="109"/>
                  </a:lnTo>
                  <a:lnTo>
                    <a:pt x="82" y="216"/>
                  </a:lnTo>
                  <a:lnTo>
                    <a:pt x="104" y="2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24"/>
            <p:cNvSpPr>
              <a:spLocks/>
            </p:cNvSpPr>
            <p:nvPr/>
          </p:nvSpPr>
          <p:spPr bwMode="auto">
            <a:xfrm rot="3772037">
              <a:off x="4236622" y="5010327"/>
              <a:ext cx="128317" cy="143288"/>
            </a:xfrm>
            <a:custGeom>
              <a:avLst/>
              <a:gdLst>
                <a:gd name="T0" fmla="*/ 240 w 240"/>
                <a:gd name="T1" fmla="*/ 0 h 269"/>
                <a:gd name="T2" fmla="*/ 141 w 240"/>
                <a:gd name="T3" fmla="*/ 11 h 269"/>
                <a:gd name="T4" fmla="*/ 40 w 240"/>
                <a:gd name="T5" fmla="*/ 13 h 269"/>
                <a:gd name="T6" fmla="*/ 24 w 240"/>
                <a:gd name="T7" fmla="*/ 74 h 269"/>
                <a:gd name="T8" fmla="*/ 4 w 240"/>
                <a:gd name="T9" fmla="*/ 202 h 269"/>
                <a:gd name="T10" fmla="*/ 0 w 240"/>
                <a:gd name="T11" fmla="*/ 269 h 269"/>
                <a:gd name="T12" fmla="*/ 93 w 240"/>
                <a:gd name="T13" fmla="*/ 267 h 269"/>
                <a:gd name="T14" fmla="*/ 185 w 240"/>
                <a:gd name="T15" fmla="*/ 259 h 269"/>
                <a:gd name="T16" fmla="*/ 192 w 240"/>
                <a:gd name="T17" fmla="*/ 189 h 269"/>
                <a:gd name="T18" fmla="*/ 219 w 240"/>
                <a:gd name="T19" fmla="*/ 59 h 269"/>
                <a:gd name="T20" fmla="*/ 240 w 240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269">
                  <a:moveTo>
                    <a:pt x="240" y="0"/>
                  </a:moveTo>
                  <a:lnTo>
                    <a:pt x="141" y="11"/>
                  </a:lnTo>
                  <a:lnTo>
                    <a:pt x="40" y="13"/>
                  </a:lnTo>
                  <a:lnTo>
                    <a:pt x="24" y="74"/>
                  </a:lnTo>
                  <a:lnTo>
                    <a:pt x="4" y="202"/>
                  </a:lnTo>
                  <a:lnTo>
                    <a:pt x="0" y="269"/>
                  </a:lnTo>
                  <a:lnTo>
                    <a:pt x="93" y="267"/>
                  </a:lnTo>
                  <a:lnTo>
                    <a:pt x="185" y="259"/>
                  </a:lnTo>
                  <a:lnTo>
                    <a:pt x="192" y="189"/>
                  </a:lnTo>
                  <a:lnTo>
                    <a:pt x="219" y="59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25"/>
            <p:cNvSpPr>
              <a:spLocks/>
            </p:cNvSpPr>
            <p:nvPr/>
          </p:nvSpPr>
          <p:spPr bwMode="auto">
            <a:xfrm rot="3772037">
              <a:off x="4355165" y="5372123"/>
              <a:ext cx="106931" cy="145425"/>
            </a:xfrm>
            <a:custGeom>
              <a:avLst/>
              <a:gdLst>
                <a:gd name="T0" fmla="*/ 23 w 202"/>
                <a:gd name="T1" fmla="*/ 270 h 270"/>
                <a:gd name="T2" fmla="*/ 70 w 202"/>
                <a:gd name="T3" fmla="*/ 250 h 270"/>
                <a:gd name="T4" fmla="*/ 160 w 202"/>
                <a:gd name="T5" fmla="*/ 203 h 270"/>
                <a:gd name="T6" fmla="*/ 202 w 202"/>
                <a:gd name="T7" fmla="*/ 178 h 270"/>
                <a:gd name="T8" fmla="*/ 197 w 202"/>
                <a:gd name="T9" fmla="*/ 132 h 270"/>
                <a:gd name="T10" fmla="*/ 182 w 202"/>
                <a:gd name="T11" fmla="*/ 42 h 270"/>
                <a:gd name="T12" fmla="*/ 172 w 202"/>
                <a:gd name="T13" fmla="*/ 0 h 270"/>
                <a:gd name="T14" fmla="*/ 89 w 202"/>
                <a:gd name="T15" fmla="*/ 41 h 270"/>
                <a:gd name="T16" fmla="*/ 0 w 202"/>
                <a:gd name="T17" fmla="*/ 79 h 270"/>
                <a:gd name="T18" fmla="*/ 9 w 202"/>
                <a:gd name="T19" fmla="*/ 123 h 270"/>
                <a:gd name="T20" fmla="*/ 20 w 202"/>
                <a:gd name="T21" fmla="*/ 220 h 270"/>
                <a:gd name="T22" fmla="*/ 23 w 202"/>
                <a:gd name="T2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70">
                  <a:moveTo>
                    <a:pt x="23" y="270"/>
                  </a:moveTo>
                  <a:lnTo>
                    <a:pt x="70" y="250"/>
                  </a:lnTo>
                  <a:lnTo>
                    <a:pt x="160" y="203"/>
                  </a:lnTo>
                  <a:lnTo>
                    <a:pt x="202" y="178"/>
                  </a:lnTo>
                  <a:lnTo>
                    <a:pt x="197" y="132"/>
                  </a:lnTo>
                  <a:lnTo>
                    <a:pt x="182" y="42"/>
                  </a:lnTo>
                  <a:lnTo>
                    <a:pt x="172" y="0"/>
                  </a:lnTo>
                  <a:lnTo>
                    <a:pt x="89" y="41"/>
                  </a:lnTo>
                  <a:lnTo>
                    <a:pt x="0" y="79"/>
                  </a:lnTo>
                  <a:lnTo>
                    <a:pt x="9" y="123"/>
                  </a:lnTo>
                  <a:lnTo>
                    <a:pt x="20" y="220"/>
                  </a:lnTo>
                  <a:lnTo>
                    <a:pt x="23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6"/>
            <p:cNvSpPr>
              <a:spLocks/>
            </p:cNvSpPr>
            <p:nvPr/>
          </p:nvSpPr>
          <p:spPr bwMode="auto">
            <a:xfrm rot="3772037">
              <a:off x="4096996" y="5091203"/>
              <a:ext cx="113347" cy="115485"/>
            </a:xfrm>
            <a:custGeom>
              <a:avLst/>
              <a:gdLst>
                <a:gd name="T0" fmla="*/ 185 w 211"/>
                <a:gd name="T1" fmla="*/ 0 h 217"/>
                <a:gd name="T2" fmla="*/ 93 w 211"/>
                <a:gd name="T3" fmla="*/ 8 h 217"/>
                <a:gd name="T4" fmla="*/ 0 w 211"/>
                <a:gd name="T5" fmla="*/ 10 h 217"/>
                <a:gd name="T6" fmla="*/ 1 w 211"/>
                <a:gd name="T7" fmla="*/ 61 h 217"/>
                <a:gd name="T8" fmla="*/ 13 w 211"/>
                <a:gd name="T9" fmla="*/ 164 h 217"/>
                <a:gd name="T10" fmla="*/ 23 w 211"/>
                <a:gd name="T11" fmla="*/ 217 h 217"/>
                <a:gd name="T12" fmla="*/ 118 w 211"/>
                <a:gd name="T13" fmla="*/ 213 h 217"/>
                <a:gd name="T14" fmla="*/ 211 w 211"/>
                <a:gd name="T15" fmla="*/ 204 h 217"/>
                <a:gd name="T16" fmla="*/ 199 w 211"/>
                <a:gd name="T17" fmla="*/ 153 h 217"/>
                <a:gd name="T18" fmla="*/ 186 w 211"/>
                <a:gd name="T19" fmla="*/ 51 h 217"/>
                <a:gd name="T20" fmla="*/ 185 w 211"/>
                <a:gd name="T2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17">
                  <a:moveTo>
                    <a:pt x="185" y="0"/>
                  </a:moveTo>
                  <a:lnTo>
                    <a:pt x="93" y="8"/>
                  </a:lnTo>
                  <a:lnTo>
                    <a:pt x="0" y="10"/>
                  </a:lnTo>
                  <a:lnTo>
                    <a:pt x="1" y="61"/>
                  </a:lnTo>
                  <a:lnTo>
                    <a:pt x="13" y="164"/>
                  </a:lnTo>
                  <a:lnTo>
                    <a:pt x="23" y="217"/>
                  </a:lnTo>
                  <a:lnTo>
                    <a:pt x="118" y="213"/>
                  </a:lnTo>
                  <a:lnTo>
                    <a:pt x="211" y="204"/>
                  </a:lnTo>
                  <a:lnTo>
                    <a:pt x="199" y="153"/>
                  </a:lnTo>
                  <a:lnTo>
                    <a:pt x="186" y="51"/>
                  </a:lnTo>
                  <a:lnTo>
                    <a:pt x="1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7"/>
            <p:cNvSpPr>
              <a:spLocks/>
            </p:cNvSpPr>
            <p:nvPr/>
          </p:nvSpPr>
          <p:spPr bwMode="auto">
            <a:xfrm rot="3772037">
              <a:off x="3969209" y="5191203"/>
              <a:ext cx="143288" cy="117624"/>
            </a:xfrm>
            <a:custGeom>
              <a:avLst/>
              <a:gdLst>
                <a:gd name="T0" fmla="*/ 268 w 268"/>
                <a:gd name="T1" fmla="*/ 195 h 217"/>
                <a:gd name="T2" fmla="*/ 246 w 268"/>
                <a:gd name="T3" fmla="*/ 142 h 217"/>
                <a:gd name="T4" fmla="*/ 220 w 268"/>
                <a:gd name="T5" fmla="*/ 85 h 217"/>
                <a:gd name="T6" fmla="*/ 204 w 268"/>
                <a:gd name="T7" fmla="*/ 42 h 217"/>
                <a:gd name="T8" fmla="*/ 189 w 268"/>
                <a:gd name="T9" fmla="*/ 0 h 217"/>
                <a:gd name="T10" fmla="*/ 96 w 268"/>
                <a:gd name="T11" fmla="*/ 9 h 217"/>
                <a:gd name="T12" fmla="*/ 0 w 268"/>
                <a:gd name="T13" fmla="*/ 13 h 217"/>
                <a:gd name="T14" fmla="*/ 22 w 268"/>
                <a:gd name="T15" fmla="*/ 88 h 217"/>
                <a:gd name="T16" fmla="*/ 52 w 268"/>
                <a:gd name="T17" fmla="*/ 160 h 217"/>
                <a:gd name="T18" fmla="*/ 65 w 268"/>
                <a:gd name="T19" fmla="*/ 189 h 217"/>
                <a:gd name="T20" fmla="*/ 78 w 268"/>
                <a:gd name="T21" fmla="*/ 217 h 217"/>
                <a:gd name="T22" fmla="*/ 174 w 268"/>
                <a:gd name="T23" fmla="*/ 210 h 217"/>
                <a:gd name="T24" fmla="*/ 268 w 268"/>
                <a:gd name="T25" fmla="*/ 19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8" h="217">
                  <a:moveTo>
                    <a:pt x="268" y="195"/>
                  </a:moveTo>
                  <a:lnTo>
                    <a:pt x="246" y="142"/>
                  </a:lnTo>
                  <a:lnTo>
                    <a:pt x="220" y="85"/>
                  </a:lnTo>
                  <a:lnTo>
                    <a:pt x="204" y="42"/>
                  </a:lnTo>
                  <a:lnTo>
                    <a:pt x="189" y="0"/>
                  </a:lnTo>
                  <a:lnTo>
                    <a:pt x="96" y="9"/>
                  </a:lnTo>
                  <a:lnTo>
                    <a:pt x="0" y="13"/>
                  </a:lnTo>
                  <a:lnTo>
                    <a:pt x="22" y="88"/>
                  </a:lnTo>
                  <a:lnTo>
                    <a:pt x="52" y="160"/>
                  </a:lnTo>
                  <a:lnTo>
                    <a:pt x="65" y="189"/>
                  </a:lnTo>
                  <a:lnTo>
                    <a:pt x="78" y="217"/>
                  </a:lnTo>
                  <a:lnTo>
                    <a:pt x="174" y="210"/>
                  </a:lnTo>
                  <a:lnTo>
                    <a:pt x="26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28"/>
            <p:cNvSpPr>
              <a:spLocks/>
            </p:cNvSpPr>
            <p:nvPr/>
          </p:nvSpPr>
          <p:spPr bwMode="auto">
            <a:xfrm rot="3772037">
              <a:off x="4223023" y="5430842"/>
              <a:ext cx="113347" cy="162534"/>
            </a:xfrm>
            <a:custGeom>
              <a:avLst/>
              <a:gdLst>
                <a:gd name="T0" fmla="*/ 25 w 211"/>
                <a:gd name="T1" fmla="*/ 91 h 302"/>
                <a:gd name="T2" fmla="*/ 21 w 211"/>
                <a:gd name="T3" fmla="*/ 164 h 302"/>
                <a:gd name="T4" fmla="*/ 12 w 211"/>
                <a:gd name="T5" fmla="*/ 240 h 302"/>
                <a:gd name="T6" fmla="*/ 5 w 211"/>
                <a:gd name="T7" fmla="*/ 271 h 302"/>
                <a:gd name="T8" fmla="*/ 0 w 211"/>
                <a:gd name="T9" fmla="*/ 302 h 302"/>
                <a:gd name="T10" fmla="*/ 53 w 211"/>
                <a:gd name="T11" fmla="*/ 280 h 302"/>
                <a:gd name="T12" fmla="*/ 154 w 211"/>
                <a:gd name="T13" fmla="*/ 230 h 302"/>
                <a:gd name="T14" fmla="*/ 201 w 211"/>
                <a:gd name="T15" fmla="*/ 201 h 302"/>
                <a:gd name="T16" fmla="*/ 206 w 211"/>
                <a:gd name="T17" fmla="*/ 149 h 302"/>
                <a:gd name="T18" fmla="*/ 211 w 211"/>
                <a:gd name="T19" fmla="*/ 49 h 302"/>
                <a:gd name="T20" fmla="*/ 210 w 211"/>
                <a:gd name="T21" fmla="*/ 0 h 302"/>
                <a:gd name="T22" fmla="*/ 166 w 211"/>
                <a:gd name="T23" fmla="*/ 25 h 302"/>
                <a:gd name="T24" fmla="*/ 74 w 211"/>
                <a:gd name="T25" fmla="*/ 70 h 302"/>
                <a:gd name="T26" fmla="*/ 25 w 211"/>
                <a:gd name="T27" fmla="*/ 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02">
                  <a:moveTo>
                    <a:pt x="25" y="91"/>
                  </a:moveTo>
                  <a:lnTo>
                    <a:pt x="21" y="164"/>
                  </a:lnTo>
                  <a:lnTo>
                    <a:pt x="12" y="240"/>
                  </a:lnTo>
                  <a:lnTo>
                    <a:pt x="5" y="271"/>
                  </a:lnTo>
                  <a:lnTo>
                    <a:pt x="0" y="302"/>
                  </a:lnTo>
                  <a:lnTo>
                    <a:pt x="53" y="280"/>
                  </a:lnTo>
                  <a:lnTo>
                    <a:pt x="154" y="230"/>
                  </a:lnTo>
                  <a:lnTo>
                    <a:pt x="201" y="201"/>
                  </a:lnTo>
                  <a:lnTo>
                    <a:pt x="206" y="149"/>
                  </a:lnTo>
                  <a:lnTo>
                    <a:pt x="211" y="49"/>
                  </a:lnTo>
                  <a:lnTo>
                    <a:pt x="210" y="0"/>
                  </a:lnTo>
                  <a:lnTo>
                    <a:pt x="166" y="25"/>
                  </a:lnTo>
                  <a:lnTo>
                    <a:pt x="74" y="70"/>
                  </a:lnTo>
                  <a:lnTo>
                    <a:pt x="2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36"/>
            <p:cNvSpPr>
              <a:spLocks/>
            </p:cNvSpPr>
            <p:nvPr/>
          </p:nvSpPr>
          <p:spPr bwMode="auto">
            <a:xfrm rot="3772037">
              <a:off x="4178633" y="5043343"/>
              <a:ext cx="224555" cy="498297"/>
            </a:xfrm>
            <a:custGeom>
              <a:avLst/>
              <a:gdLst>
                <a:gd name="T0" fmla="*/ 157 w 418"/>
                <a:gd name="T1" fmla="*/ 0 h 932"/>
                <a:gd name="T2" fmla="*/ 152 w 418"/>
                <a:gd name="T3" fmla="*/ 3 h 932"/>
                <a:gd name="T4" fmla="*/ 118 w 418"/>
                <a:gd name="T5" fmla="*/ 38 h 932"/>
                <a:gd name="T6" fmla="*/ 94 w 418"/>
                <a:gd name="T7" fmla="*/ 76 h 932"/>
                <a:gd name="T8" fmla="*/ 75 w 418"/>
                <a:gd name="T9" fmla="*/ 107 h 932"/>
                <a:gd name="T10" fmla="*/ 44 w 418"/>
                <a:gd name="T11" fmla="*/ 179 h 932"/>
                <a:gd name="T12" fmla="*/ 21 w 418"/>
                <a:gd name="T13" fmla="*/ 261 h 932"/>
                <a:gd name="T14" fmla="*/ 7 w 418"/>
                <a:gd name="T15" fmla="*/ 352 h 932"/>
                <a:gd name="T16" fmla="*/ 0 w 418"/>
                <a:gd name="T17" fmla="*/ 446 h 932"/>
                <a:gd name="T18" fmla="*/ 5 w 418"/>
                <a:gd name="T19" fmla="*/ 545 h 932"/>
                <a:gd name="T20" fmla="*/ 22 w 418"/>
                <a:gd name="T21" fmla="*/ 646 h 932"/>
                <a:gd name="T22" fmla="*/ 52 w 418"/>
                <a:gd name="T23" fmla="*/ 744 h 932"/>
                <a:gd name="T24" fmla="*/ 73 w 418"/>
                <a:gd name="T25" fmla="*/ 794 h 932"/>
                <a:gd name="T26" fmla="*/ 105 w 418"/>
                <a:gd name="T27" fmla="*/ 865 h 932"/>
                <a:gd name="T28" fmla="*/ 132 w 418"/>
                <a:gd name="T29" fmla="*/ 932 h 932"/>
                <a:gd name="T30" fmla="*/ 162 w 418"/>
                <a:gd name="T31" fmla="*/ 927 h 932"/>
                <a:gd name="T32" fmla="*/ 302 w 418"/>
                <a:gd name="T33" fmla="*/ 892 h 932"/>
                <a:gd name="T34" fmla="*/ 359 w 418"/>
                <a:gd name="T35" fmla="*/ 871 h 932"/>
                <a:gd name="T36" fmla="*/ 380 w 418"/>
                <a:gd name="T37" fmla="*/ 860 h 932"/>
                <a:gd name="T38" fmla="*/ 384 w 418"/>
                <a:gd name="T39" fmla="*/ 853 h 932"/>
                <a:gd name="T40" fmla="*/ 393 w 418"/>
                <a:gd name="T41" fmla="*/ 801 h 932"/>
                <a:gd name="T42" fmla="*/ 402 w 418"/>
                <a:gd name="T43" fmla="*/ 750 h 932"/>
                <a:gd name="T44" fmla="*/ 410 w 418"/>
                <a:gd name="T45" fmla="*/ 690 h 932"/>
                <a:gd name="T46" fmla="*/ 418 w 418"/>
                <a:gd name="T47" fmla="*/ 577 h 932"/>
                <a:gd name="T48" fmla="*/ 414 w 418"/>
                <a:gd name="T49" fmla="*/ 474 h 932"/>
                <a:gd name="T50" fmla="*/ 401 w 418"/>
                <a:gd name="T51" fmla="*/ 379 h 932"/>
                <a:gd name="T52" fmla="*/ 380 w 418"/>
                <a:gd name="T53" fmla="*/ 293 h 932"/>
                <a:gd name="T54" fmla="*/ 353 w 418"/>
                <a:gd name="T55" fmla="*/ 217 h 932"/>
                <a:gd name="T56" fmla="*/ 320 w 418"/>
                <a:gd name="T57" fmla="*/ 152 h 932"/>
                <a:gd name="T58" fmla="*/ 285 w 418"/>
                <a:gd name="T59" fmla="*/ 98 h 932"/>
                <a:gd name="T60" fmla="*/ 267 w 418"/>
                <a:gd name="T61" fmla="*/ 76 h 932"/>
                <a:gd name="T62" fmla="*/ 250 w 418"/>
                <a:gd name="T63" fmla="*/ 56 h 932"/>
                <a:gd name="T64" fmla="*/ 219 w 418"/>
                <a:gd name="T65" fmla="*/ 29 h 932"/>
                <a:gd name="T66" fmla="*/ 190 w 418"/>
                <a:gd name="T67" fmla="*/ 11 h 932"/>
                <a:gd name="T68" fmla="*/ 166 w 418"/>
                <a:gd name="T69" fmla="*/ 2 h 932"/>
                <a:gd name="T70" fmla="*/ 157 w 418"/>
                <a:gd name="T71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8" h="932">
                  <a:moveTo>
                    <a:pt x="157" y="0"/>
                  </a:moveTo>
                  <a:lnTo>
                    <a:pt x="152" y="3"/>
                  </a:lnTo>
                  <a:lnTo>
                    <a:pt x="118" y="38"/>
                  </a:lnTo>
                  <a:lnTo>
                    <a:pt x="94" y="76"/>
                  </a:lnTo>
                  <a:lnTo>
                    <a:pt x="75" y="107"/>
                  </a:lnTo>
                  <a:lnTo>
                    <a:pt x="44" y="179"/>
                  </a:lnTo>
                  <a:lnTo>
                    <a:pt x="21" y="261"/>
                  </a:lnTo>
                  <a:lnTo>
                    <a:pt x="7" y="352"/>
                  </a:lnTo>
                  <a:lnTo>
                    <a:pt x="0" y="446"/>
                  </a:lnTo>
                  <a:lnTo>
                    <a:pt x="5" y="545"/>
                  </a:lnTo>
                  <a:lnTo>
                    <a:pt x="22" y="646"/>
                  </a:lnTo>
                  <a:lnTo>
                    <a:pt x="52" y="744"/>
                  </a:lnTo>
                  <a:lnTo>
                    <a:pt x="73" y="794"/>
                  </a:lnTo>
                  <a:lnTo>
                    <a:pt x="105" y="865"/>
                  </a:lnTo>
                  <a:lnTo>
                    <a:pt x="132" y="932"/>
                  </a:lnTo>
                  <a:lnTo>
                    <a:pt x="162" y="927"/>
                  </a:lnTo>
                  <a:lnTo>
                    <a:pt x="302" y="892"/>
                  </a:lnTo>
                  <a:lnTo>
                    <a:pt x="359" y="871"/>
                  </a:lnTo>
                  <a:lnTo>
                    <a:pt x="380" y="860"/>
                  </a:lnTo>
                  <a:lnTo>
                    <a:pt x="384" y="853"/>
                  </a:lnTo>
                  <a:lnTo>
                    <a:pt x="393" y="801"/>
                  </a:lnTo>
                  <a:lnTo>
                    <a:pt x="402" y="750"/>
                  </a:lnTo>
                  <a:lnTo>
                    <a:pt x="410" y="690"/>
                  </a:lnTo>
                  <a:lnTo>
                    <a:pt x="418" y="577"/>
                  </a:lnTo>
                  <a:lnTo>
                    <a:pt x="414" y="474"/>
                  </a:lnTo>
                  <a:lnTo>
                    <a:pt x="401" y="379"/>
                  </a:lnTo>
                  <a:lnTo>
                    <a:pt x="380" y="293"/>
                  </a:lnTo>
                  <a:lnTo>
                    <a:pt x="353" y="217"/>
                  </a:lnTo>
                  <a:lnTo>
                    <a:pt x="320" y="152"/>
                  </a:lnTo>
                  <a:lnTo>
                    <a:pt x="285" y="98"/>
                  </a:lnTo>
                  <a:lnTo>
                    <a:pt x="267" y="76"/>
                  </a:lnTo>
                  <a:lnTo>
                    <a:pt x="250" y="56"/>
                  </a:lnTo>
                  <a:lnTo>
                    <a:pt x="219" y="29"/>
                  </a:lnTo>
                  <a:lnTo>
                    <a:pt x="190" y="11"/>
                  </a:lnTo>
                  <a:lnTo>
                    <a:pt x="166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39"/>
            <p:cNvSpPr>
              <a:spLocks/>
            </p:cNvSpPr>
            <p:nvPr/>
          </p:nvSpPr>
          <p:spPr bwMode="auto">
            <a:xfrm rot="3772037">
              <a:off x="3505663" y="5410478"/>
              <a:ext cx="382812" cy="367841"/>
            </a:xfrm>
            <a:custGeom>
              <a:avLst/>
              <a:gdLst>
                <a:gd name="T0" fmla="*/ 713 w 717"/>
                <a:gd name="T1" fmla="*/ 0 h 687"/>
                <a:gd name="T2" fmla="*/ 68 w 717"/>
                <a:gd name="T3" fmla="*/ 49 h 687"/>
                <a:gd name="T4" fmla="*/ 55 w 717"/>
                <a:gd name="T5" fmla="*/ 92 h 687"/>
                <a:gd name="T6" fmla="*/ 38 w 717"/>
                <a:gd name="T7" fmla="*/ 138 h 687"/>
                <a:gd name="T8" fmla="*/ 28 w 717"/>
                <a:gd name="T9" fmla="*/ 168 h 687"/>
                <a:gd name="T10" fmla="*/ 12 w 717"/>
                <a:gd name="T11" fmla="*/ 224 h 687"/>
                <a:gd name="T12" fmla="*/ 0 w 717"/>
                <a:gd name="T13" fmla="*/ 304 h 687"/>
                <a:gd name="T14" fmla="*/ 8 w 717"/>
                <a:gd name="T15" fmla="*/ 403 h 687"/>
                <a:gd name="T16" fmla="*/ 37 w 717"/>
                <a:gd name="T17" fmla="*/ 490 h 687"/>
                <a:gd name="T18" fmla="*/ 83 w 717"/>
                <a:gd name="T19" fmla="*/ 563 h 687"/>
                <a:gd name="T20" fmla="*/ 144 w 717"/>
                <a:gd name="T21" fmla="*/ 622 h 687"/>
                <a:gd name="T22" fmla="*/ 218 w 717"/>
                <a:gd name="T23" fmla="*/ 663 h 687"/>
                <a:gd name="T24" fmla="*/ 301 w 717"/>
                <a:gd name="T25" fmla="*/ 685 h 687"/>
                <a:gd name="T26" fmla="*/ 345 w 717"/>
                <a:gd name="T27" fmla="*/ 687 h 687"/>
                <a:gd name="T28" fmla="*/ 396 w 717"/>
                <a:gd name="T29" fmla="*/ 685 h 687"/>
                <a:gd name="T30" fmla="*/ 485 w 717"/>
                <a:gd name="T31" fmla="*/ 663 h 687"/>
                <a:gd name="T32" fmla="*/ 559 w 717"/>
                <a:gd name="T33" fmla="*/ 620 h 687"/>
                <a:gd name="T34" fmla="*/ 617 w 717"/>
                <a:gd name="T35" fmla="*/ 562 h 687"/>
                <a:gd name="T36" fmla="*/ 663 w 717"/>
                <a:gd name="T37" fmla="*/ 488 h 687"/>
                <a:gd name="T38" fmla="*/ 694 w 717"/>
                <a:gd name="T39" fmla="*/ 404 h 687"/>
                <a:gd name="T40" fmla="*/ 712 w 717"/>
                <a:gd name="T41" fmla="*/ 311 h 687"/>
                <a:gd name="T42" fmla="*/ 717 w 717"/>
                <a:gd name="T43" fmla="*/ 212 h 687"/>
                <a:gd name="T44" fmla="*/ 715 w 717"/>
                <a:gd name="T45" fmla="*/ 162 h 687"/>
                <a:gd name="T46" fmla="*/ 711 w 717"/>
                <a:gd name="T47" fmla="*/ 79 h 687"/>
                <a:gd name="T48" fmla="*/ 713 w 717"/>
                <a:gd name="T4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7" h="687">
                  <a:moveTo>
                    <a:pt x="713" y="0"/>
                  </a:moveTo>
                  <a:lnTo>
                    <a:pt x="68" y="49"/>
                  </a:lnTo>
                  <a:lnTo>
                    <a:pt x="55" y="92"/>
                  </a:lnTo>
                  <a:lnTo>
                    <a:pt x="38" y="138"/>
                  </a:lnTo>
                  <a:lnTo>
                    <a:pt x="28" y="168"/>
                  </a:lnTo>
                  <a:lnTo>
                    <a:pt x="12" y="224"/>
                  </a:lnTo>
                  <a:lnTo>
                    <a:pt x="0" y="304"/>
                  </a:lnTo>
                  <a:lnTo>
                    <a:pt x="8" y="403"/>
                  </a:lnTo>
                  <a:lnTo>
                    <a:pt x="37" y="490"/>
                  </a:lnTo>
                  <a:lnTo>
                    <a:pt x="83" y="563"/>
                  </a:lnTo>
                  <a:lnTo>
                    <a:pt x="144" y="622"/>
                  </a:lnTo>
                  <a:lnTo>
                    <a:pt x="218" y="663"/>
                  </a:lnTo>
                  <a:lnTo>
                    <a:pt x="301" y="685"/>
                  </a:lnTo>
                  <a:lnTo>
                    <a:pt x="345" y="687"/>
                  </a:lnTo>
                  <a:lnTo>
                    <a:pt x="396" y="685"/>
                  </a:lnTo>
                  <a:lnTo>
                    <a:pt x="485" y="663"/>
                  </a:lnTo>
                  <a:lnTo>
                    <a:pt x="559" y="620"/>
                  </a:lnTo>
                  <a:lnTo>
                    <a:pt x="617" y="562"/>
                  </a:lnTo>
                  <a:lnTo>
                    <a:pt x="663" y="488"/>
                  </a:lnTo>
                  <a:lnTo>
                    <a:pt x="694" y="404"/>
                  </a:lnTo>
                  <a:lnTo>
                    <a:pt x="712" y="311"/>
                  </a:lnTo>
                  <a:lnTo>
                    <a:pt x="717" y="212"/>
                  </a:lnTo>
                  <a:lnTo>
                    <a:pt x="715" y="162"/>
                  </a:lnTo>
                  <a:lnTo>
                    <a:pt x="711" y="79"/>
                  </a:lnTo>
                  <a:lnTo>
                    <a:pt x="7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249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7134</TotalTime>
  <Words>229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Shoe Footprints Infographics for PowerPoint</vt:lpstr>
      <vt:lpstr>Shoe Footprints Infographics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 Footprints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2016-07-25T23:08:35Z</dcterms:modified>
</cp:coreProperties>
</file>