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7" r:id="rId4"/>
    <p:sldId id="31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3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Shoe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63951"/>
                  </a:solidFill>
                </a:rPr>
                <a:t>Lorem Ipsum</a:t>
              </a:r>
              <a:endParaRPr lang="en-US" sz="1950" b="1" dirty="0">
                <a:solidFill>
                  <a:srgbClr val="06395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32837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  <a:endParaRPr lang="en-US" sz="195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6F13"/>
                  </a:solidFill>
                </a:rPr>
                <a:t>Lorem Ipsum</a:t>
              </a:r>
              <a:endParaRPr lang="en-US" sz="1950" b="1" dirty="0">
                <a:solidFill>
                  <a:srgbClr val="F36F13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C13018"/>
                  </a:solidFill>
                </a:rPr>
                <a:t>Lorem Ipsum</a:t>
              </a:r>
              <a:endParaRPr lang="en-US" sz="1950" b="1" dirty="0">
                <a:solidFill>
                  <a:srgbClr val="C13018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/>
          <p:cNvGrpSpPr/>
          <p:nvPr/>
        </p:nvGrpSpPr>
        <p:grpSpPr>
          <a:xfrm>
            <a:off x="1575575" y="4298114"/>
            <a:ext cx="1894456" cy="898490"/>
            <a:chOff x="2100766" y="4587818"/>
            <a:chExt cx="2525941" cy="1197987"/>
          </a:xfrm>
          <a:solidFill>
            <a:srgbClr val="063951"/>
          </a:solidFill>
        </p:grpSpPr>
        <p:sp>
          <p:nvSpPr>
            <p:cNvPr id="219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0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1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4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062573" y="3484485"/>
            <a:ext cx="1894456" cy="898490"/>
            <a:chOff x="2100766" y="4587818"/>
            <a:chExt cx="2525941" cy="1197987"/>
          </a:xfrm>
          <a:solidFill>
            <a:srgbClr val="A2B969"/>
          </a:solidFill>
        </p:grpSpPr>
        <p:sp>
          <p:nvSpPr>
            <p:cNvPr id="238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9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0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1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2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3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4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5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6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7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8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0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2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3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4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5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549571" y="2670855"/>
            <a:ext cx="1894456" cy="898490"/>
            <a:chOff x="2100766" y="4587818"/>
            <a:chExt cx="2525941" cy="1197987"/>
          </a:xfrm>
          <a:solidFill>
            <a:srgbClr val="F36F13"/>
          </a:solidFill>
        </p:grpSpPr>
        <p:sp>
          <p:nvSpPr>
            <p:cNvPr id="257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9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3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4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036570" y="1857225"/>
            <a:ext cx="1894456" cy="898490"/>
            <a:chOff x="2100766" y="4587818"/>
            <a:chExt cx="2525941" cy="1197987"/>
          </a:xfrm>
          <a:solidFill>
            <a:srgbClr val="C13018"/>
          </a:solidFill>
        </p:grpSpPr>
        <p:sp>
          <p:nvSpPr>
            <p:cNvPr id="276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7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8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9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0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1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7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6929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Shoe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5ACC7"/>
                  </a:solidFill>
                </a:rPr>
                <a:t>Lorem Ipsum</a:t>
              </a:r>
              <a:endParaRPr lang="en-US" sz="1950" b="1" dirty="0">
                <a:solidFill>
                  <a:srgbClr val="05ACC7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15981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  <a:endParaRPr lang="en-US" sz="195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DB55"/>
                  </a:solidFill>
                </a:rPr>
                <a:t>Lorem Ipsum</a:t>
              </a:r>
              <a:endParaRPr lang="en-US" sz="1950" b="1" dirty="0">
                <a:solidFill>
                  <a:srgbClr val="FFDB55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EB1E42"/>
                  </a:solidFill>
                </a:rPr>
                <a:t>Lorem Ipsum</a:t>
              </a:r>
              <a:endParaRPr lang="en-US" sz="1950" b="1" dirty="0">
                <a:solidFill>
                  <a:srgbClr val="EB1E4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1575575" y="4298114"/>
            <a:ext cx="1894456" cy="898490"/>
            <a:chOff x="2100766" y="4587818"/>
            <a:chExt cx="2525941" cy="1197987"/>
          </a:xfrm>
          <a:solidFill>
            <a:srgbClr val="05ACC7"/>
          </a:solidFill>
        </p:grpSpPr>
        <p:sp>
          <p:nvSpPr>
            <p:cNvPr id="93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1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062573" y="3484485"/>
            <a:ext cx="1894456" cy="898490"/>
            <a:chOff x="2100766" y="4587818"/>
            <a:chExt cx="2525941" cy="1197987"/>
          </a:xfrm>
          <a:solidFill>
            <a:srgbClr val="A2B969"/>
          </a:solidFill>
        </p:grpSpPr>
        <p:sp>
          <p:nvSpPr>
            <p:cNvPr id="124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549571" y="2670855"/>
            <a:ext cx="1894456" cy="898490"/>
            <a:chOff x="2100766" y="4587818"/>
            <a:chExt cx="2525941" cy="1197987"/>
          </a:xfrm>
          <a:solidFill>
            <a:srgbClr val="FFDB55"/>
          </a:solidFill>
        </p:grpSpPr>
        <p:sp>
          <p:nvSpPr>
            <p:cNvPr id="143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5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6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7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036570" y="1857225"/>
            <a:ext cx="1894456" cy="898490"/>
            <a:chOff x="2100766" y="4587818"/>
            <a:chExt cx="2525941" cy="1197987"/>
          </a:xfrm>
          <a:solidFill>
            <a:srgbClr val="EB1E42"/>
          </a:solidFill>
        </p:grpSpPr>
        <p:sp>
          <p:nvSpPr>
            <p:cNvPr id="162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7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4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9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7508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9565</TotalTime>
  <Words>229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Shoe Footprints Infographics for PowerPoint</vt:lpstr>
      <vt:lpstr>Shoe 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 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2016-07-25T23:02:09Z</dcterms:modified>
</cp:coreProperties>
</file>