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48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31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774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Shopping Bags Infographics for PowerPoint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6A0E8D-9515-44EB-90CB-9A4689A58984}"/>
              </a:ext>
            </a:extLst>
          </p:cNvPr>
          <p:cNvGrpSpPr/>
          <p:nvPr/>
        </p:nvGrpSpPr>
        <p:grpSpPr>
          <a:xfrm>
            <a:off x="8921977" y="3808641"/>
            <a:ext cx="2937088" cy="1690262"/>
            <a:chOff x="8921977" y="1405170"/>
            <a:chExt cx="2937088" cy="1690262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F84AE45-2DF1-4A29-AB66-C2A419BB8A49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626547-A063-4D1F-BADB-E9E3BC56BE4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169FFF0-4A85-455E-A34E-3D7D1FB6515F}"/>
              </a:ext>
            </a:extLst>
          </p:cNvPr>
          <p:cNvGrpSpPr/>
          <p:nvPr/>
        </p:nvGrpSpPr>
        <p:grpSpPr>
          <a:xfrm>
            <a:off x="332936" y="3808641"/>
            <a:ext cx="2937088" cy="1690262"/>
            <a:chOff x="332936" y="2566211"/>
            <a:chExt cx="2937088" cy="1690262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EDC4BD-ED81-4648-A0C9-3F6EB98185E9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421977-F635-4618-8FF3-7CC07CEB5A5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8929772" y="1620699"/>
            <a:ext cx="2937088" cy="1690262"/>
            <a:chOff x="8921977" y="1405170"/>
            <a:chExt cx="2937088" cy="1690262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340731" y="1620699"/>
            <a:ext cx="2937088" cy="1690262"/>
            <a:chOff x="332936" y="2566211"/>
            <a:chExt cx="2937088" cy="1690262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E42BAC7-F7A3-49E1-B7C8-B5D5DF63B19C}"/>
              </a:ext>
            </a:extLst>
          </p:cNvPr>
          <p:cNvGrpSpPr/>
          <p:nvPr/>
        </p:nvGrpSpPr>
        <p:grpSpPr>
          <a:xfrm>
            <a:off x="5216020" y="1701306"/>
            <a:ext cx="2432071" cy="2848087"/>
            <a:chOff x="5216020" y="1701306"/>
            <a:chExt cx="2432071" cy="2848087"/>
          </a:xfrm>
        </p:grpSpPr>
        <p:sp>
          <p:nvSpPr>
            <p:cNvPr id="101" name="Shape 4472">
              <a:extLst>
                <a:ext uri="{FF2B5EF4-FFF2-40B4-BE49-F238E27FC236}">
                  <a16:creationId xmlns:a16="http://schemas.microsoft.com/office/drawing/2014/main" id="{868FA021-C4C9-4BBD-9684-7404AE3C8B4D}"/>
                </a:ext>
              </a:extLst>
            </p:cNvPr>
            <p:cNvSpPr/>
            <p:nvPr/>
          </p:nvSpPr>
          <p:spPr>
            <a:xfrm>
              <a:off x="6935341" y="1701307"/>
              <a:ext cx="712750" cy="2848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930"/>
                  </a:lnTo>
                  <a:lnTo>
                    <a:pt x="19749" y="16702"/>
                  </a:lnTo>
                  <a:lnTo>
                    <a:pt x="14988" y="596"/>
                  </a:lnTo>
                  <a:lnTo>
                    <a:pt x="7582" y="463"/>
                  </a:lnTo>
                  <a:lnTo>
                    <a:pt x="141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02" name="Shape 4473">
              <a:extLst>
                <a:ext uri="{FF2B5EF4-FFF2-40B4-BE49-F238E27FC236}">
                  <a16:creationId xmlns:a16="http://schemas.microsoft.com/office/drawing/2014/main" id="{3787D3C9-8EB3-4AA7-9EE8-B82E0076B8B1}"/>
                </a:ext>
              </a:extLst>
            </p:cNvPr>
            <p:cNvSpPr/>
            <p:nvPr/>
          </p:nvSpPr>
          <p:spPr>
            <a:xfrm>
              <a:off x="5216020" y="1701307"/>
              <a:ext cx="1774597" cy="2848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4" y="0"/>
                  </a:moveTo>
                  <a:lnTo>
                    <a:pt x="21600" y="18158"/>
                  </a:lnTo>
                  <a:lnTo>
                    <a:pt x="20927" y="21600"/>
                  </a:lnTo>
                  <a:lnTo>
                    <a:pt x="0" y="18577"/>
                  </a:lnTo>
                  <a:lnTo>
                    <a:pt x="885" y="16106"/>
                  </a:lnTo>
                  <a:lnTo>
                    <a:pt x="1948" y="993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03" name="Shape 4474">
              <a:extLst>
                <a:ext uri="{FF2B5EF4-FFF2-40B4-BE49-F238E27FC236}">
                  <a16:creationId xmlns:a16="http://schemas.microsoft.com/office/drawing/2014/main" id="{99E3BC76-2C36-424D-AC72-C0C64E84D746}"/>
                </a:ext>
              </a:extLst>
            </p:cNvPr>
            <p:cNvSpPr/>
            <p:nvPr/>
          </p:nvSpPr>
          <p:spPr>
            <a:xfrm>
              <a:off x="6935341" y="1701307"/>
              <a:ext cx="334557" cy="2848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291"/>
                  </a:lnTo>
                  <a:lnTo>
                    <a:pt x="17280" y="463"/>
                  </a:lnTo>
                  <a:lnTo>
                    <a:pt x="3005" y="0"/>
                  </a:lnTo>
                  <a:lnTo>
                    <a:pt x="3569" y="181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04" name="Shape 4475">
              <a:extLst>
                <a:ext uri="{FF2B5EF4-FFF2-40B4-BE49-F238E27FC236}">
                  <a16:creationId xmlns:a16="http://schemas.microsoft.com/office/drawing/2014/main" id="{239838CF-4F0C-4DDF-9D65-73824DBD948F}"/>
                </a:ext>
              </a:extLst>
            </p:cNvPr>
            <p:cNvSpPr/>
            <p:nvPr/>
          </p:nvSpPr>
          <p:spPr>
            <a:xfrm>
              <a:off x="5376023" y="1701306"/>
              <a:ext cx="1614595" cy="2394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20148" y="8655"/>
                    <a:pt x="0" y="1179"/>
                  </a:cubicBezTo>
                  <a:cubicBezTo>
                    <a:pt x="21488" y="0"/>
                    <a:pt x="21488" y="0"/>
                    <a:pt x="21488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945BFFF3-DA6E-4579-B0DD-3A8080399457}"/>
                </a:ext>
              </a:extLst>
            </p:cNvPr>
            <p:cNvGrpSpPr/>
            <p:nvPr/>
          </p:nvGrpSpPr>
          <p:grpSpPr>
            <a:xfrm>
              <a:off x="5544755" y="1823492"/>
              <a:ext cx="1137778" cy="1746335"/>
              <a:chOff x="0" y="0"/>
              <a:chExt cx="1137776" cy="1746333"/>
            </a:xfrm>
          </p:grpSpPr>
          <p:grpSp>
            <p:nvGrpSpPr>
              <p:cNvPr id="106" name="Group 105">
                <a:extLst>
                  <a:ext uri="{FF2B5EF4-FFF2-40B4-BE49-F238E27FC236}">
                    <a16:creationId xmlns:a16="http://schemas.microsoft.com/office/drawing/2014/main" id="{E6ABA24B-CF51-457A-BFC1-2FBE53277468}"/>
                  </a:ext>
                </a:extLst>
              </p:cNvPr>
              <p:cNvGrpSpPr/>
              <p:nvPr/>
            </p:nvGrpSpPr>
            <p:grpSpPr>
              <a:xfrm>
                <a:off x="0" y="0"/>
                <a:ext cx="1137776" cy="253101"/>
                <a:chOff x="0" y="0"/>
                <a:chExt cx="1137776" cy="253099"/>
              </a:xfrm>
            </p:grpSpPr>
            <p:sp>
              <p:nvSpPr>
                <p:cNvPr id="108" name="Shape 4476">
                  <a:extLst>
                    <a:ext uri="{FF2B5EF4-FFF2-40B4-BE49-F238E27FC236}">
                      <a16:creationId xmlns:a16="http://schemas.microsoft.com/office/drawing/2014/main" id="{E0A54991-6553-41DD-8F7D-A4525686A0E1}"/>
                    </a:ext>
                  </a:extLst>
                </p:cNvPr>
                <p:cNvSpPr/>
                <p:nvPr/>
              </p:nvSpPr>
              <p:spPr>
                <a:xfrm>
                  <a:off x="0" y="107640"/>
                  <a:ext cx="98912" cy="14545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385"/>
                      </a:moveTo>
                      <a:cubicBezTo>
                        <a:pt x="21600" y="16615"/>
                        <a:pt x="16800" y="21600"/>
                        <a:pt x="11400" y="21600"/>
                      </a:cubicBezTo>
                      <a:cubicBezTo>
                        <a:pt x="5400" y="21600"/>
                        <a:pt x="600" y="16615"/>
                        <a:pt x="0" y="10800"/>
                      </a:cubicBezTo>
                      <a:cubicBezTo>
                        <a:pt x="0" y="4985"/>
                        <a:pt x="4800" y="0"/>
                        <a:pt x="10800" y="0"/>
                      </a:cubicBezTo>
                      <a:cubicBezTo>
                        <a:pt x="16200" y="0"/>
                        <a:pt x="21600" y="4569"/>
                        <a:pt x="21600" y="10385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109" name="Shape 4477">
                  <a:extLst>
                    <a:ext uri="{FF2B5EF4-FFF2-40B4-BE49-F238E27FC236}">
                      <a16:creationId xmlns:a16="http://schemas.microsoft.com/office/drawing/2014/main" id="{E1F61A08-1AEC-41D5-B75F-983F06F5199E}"/>
                    </a:ext>
                  </a:extLst>
                </p:cNvPr>
                <p:cNvSpPr/>
                <p:nvPr/>
              </p:nvSpPr>
              <p:spPr>
                <a:xfrm>
                  <a:off x="23273" y="145046"/>
                  <a:ext cx="52366" cy="7314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887" extrusionOk="0">
                      <a:moveTo>
                        <a:pt x="21600" y="10487"/>
                      </a:moveTo>
                      <a:cubicBezTo>
                        <a:pt x="21600" y="16087"/>
                        <a:pt x="16800" y="20887"/>
                        <a:pt x="10800" y="20887"/>
                      </a:cubicBezTo>
                      <a:cubicBezTo>
                        <a:pt x="4800" y="20887"/>
                        <a:pt x="0" y="16087"/>
                        <a:pt x="0" y="10487"/>
                      </a:cubicBezTo>
                      <a:cubicBezTo>
                        <a:pt x="0" y="4887"/>
                        <a:pt x="4800" y="87"/>
                        <a:pt x="10800" y="87"/>
                      </a:cubicBezTo>
                      <a:cubicBezTo>
                        <a:pt x="16800" y="-713"/>
                        <a:pt x="21600" y="4087"/>
                        <a:pt x="21600" y="10487"/>
                      </a:cubicBezTo>
                      <a:close/>
                    </a:path>
                  </a:pathLst>
                </a:custGeom>
                <a:solidFill>
                  <a:srgbClr val="53525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110" name="Shape 4478">
                  <a:extLst>
                    <a:ext uri="{FF2B5EF4-FFF2-40B4-BE49-F238E27FC236}">
                      <a16:creationId xmlns:a16="http://schemas.microsoft.com/office/drawing/2014/main" id="{640BDA89-F60F-45EB-8235-F8713F8BA157}"/>
                    </a:ext>
                  </a:extLst>
                </p:cNvPr>
                <p:cNvSpPr/>
                <p:nvPr/>
              </p:nvSpPr>
              <p:spPr>
                <a:xfrm>
                  <a:off x="994937" y="0"/>
                  <a:ext cx="142839" cy="20946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11" h="21600" extrusionOk="0">
                      <a:moveTo>
                        <a:pt x="21185" y="10656"/>
                      </a:moveTo>
                      <a:cubicBezTo>
                        <a:pt x="21600" y="16704"/>
                        <a:pt x="17031" y="21600"/>
                        <a:pt x="10800" y="21600"/>
                      </a:cubicBezTo>
                      <a:cubicBezTo>
                        <a:pt x="4985" y="21600"/>
                        <a:pt x="0" y="16992"/>
                        <a:pt x="0" y="10944"/>
                      </a:cubicBezTo>
                      <a:cubicBezTo>
                        <a:pt x="0" y="4896"/>
                        <a:pt x="4569" y="0"/>
                        <a:pt x="10385" y="0"/>
                      </a:cubicBezTo>
                      <a:cubicBezTo>
                        <a:pt x="16200" y="0"/>
                        <a:pt x="21185" y="4608"/>
                        <a:pt x="21185" y="1065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111" name="Shape 4479">
                  <a:extLst>
                    <a:ext uri="{FF2B5EF4-FFF2-40B4-BE49-F238E27FC236}">
                      <a16:creationId xmlns:a16="http://schemas.microsoft.com/office/drawing/2014/main" id="{BFA8DDE7-E611-4AC0-B06E-E107FDE54408}"/>
                    </a:ext>
                  </a:extLst>
                </p:cNvPr>
                <p:cNvSpPr/>
                <p:nvPr/>
              </p:nvSpPr>
              <p:spPr>
                <a:xfrm>
                  <a:off x="1032246" y="49456"/>
                  <a:ext cx="70332" cy="1076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88" h="21600" extrusionOk="0">
                      <a:moveTo>
                        <a:pt x="20888" y="10523"/>
                      </a:moveTo>
                      <a:cubicBezTo>
                        <a:pt x="20888" y="16615"/>
                        <a:pt x="16088" y="21046"/>
                        <a:pt x="10488" y="21600"/>
                      </a:cubicBezTo>
                      <a:cubicBezTo>
                        <a:pt x="4888" y="21600"/>
                        <a:pt x="88" y="16615"/>
                        <a:pt x="88" y="11077"/>
                      </a:cubicBezTo>
                      <a:cubicBezTo>
                        <a:pt x="-712" y="4985"/>
                        <a:pt x="4088" y="0"/>
                        <a:pt x="9688" y="0"/>
                      </a:cubicBezTo>
                      <a:cubicBezTo>
                        <a:pt x="16088" y="0"/>
                        <a:pt x="20888" y="4431"/>
                        <a:pt x="20888" y="10523"/>
                      </a:cubicBezTo>
                      <a:close/>
                    </a:path>
                  </a:pathLst>
                </a:custGeom>
                <a:solidFill>
                  <a:srgbClr val="53525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</p:grpSp>
          <p:sp>
            <p:nvSpPr>
              <p:cNvPr id="107" name="Shape 4481">
                <a:extLst>
                  <a:ext uri="{FF2B5EF4-FFF2-40B4-BE49-F238E27FC236}">
                    <a16:creationId xmlns:a16="http://schemas.microsoft.com/office/drawing/2014/main" id="{8E368A39-3120-45C0-A84A-B270C72AC2FA}"/>
                  </a:ext>
                </a:extLst>
              </p:cNvPr>
              <p:cNvSpPr/>
              <p:nvPr/>
            </p:nvSpPr>
            <p:spPr>
              <a:xfrm>
                <a:off x="23273" y="93359"/>
                <a:ext cx="1064236" cy="16529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4" h="21569" extrusionOk="0">
                    <a:moveTo>
                      <a:pt x="9849" y="21569"/>
                    </a:moveTo>
                    <a:cubicBezTo>
                      <a:pt x="9345" y="21569"/>
                      <a:pt x="8841" y="21496"/>
                      <a:pt x="8338" y="21351"/>
                    </a:cubicBezTo>
                    <a:cubicBezTo>
                      <a:pt x="56" y="18955"/>
                      <a:pt x="0" y="1966"/>
                      <a:pt x="0" y="1240"/>
                    </a:cubicBezTo>
                    <a:cubicBezTo>
                      <a:pt x="0" y="1058"/>
                      <a:pt x="224" y="877"/>
                      <a:pt x="448" y="877"/>
                    </a:cubicBezTo>
                    <a:cubicBezTo>
                      <a:pt x="448" y="877"/>
                      <a:pt x="448" y="877"/>
                      <a:pt x="448" y="877"/>
                    </a:cubicBezTo>
                    <a:cubicBezTo>
                      <a:pt x="727" y="877"/>
                      <a:pt x="951" y="1058"/>
                      <a:pt x="951" y="1240"/>
                    </a:cubicBezTo>
                    <a:cubicBezTo>
                      <a:pt x="951" y="1421"/>
                      <a:pt x="1007" y="18520"/>
                      <a:pt x="8730" y="20770"/>
                    </a:cubicBezTo>
                    <a:cubicBezTo>
                      <a:pt x="9681" y="21061"/>
                      <a:pt x="10632" y="20988"/>
                      <a:pt x="11583" y="20553"/>
                    </a:cubicBezTo>
                    <a:cubicBezTo>
                      <a:pt x="17403" y="17794"/>
                      <a:pt x="20873" y="2982"/>
                      <a:pt x="20425" y="332"/>
                    </a:cubicBezTo>
                    <a:cubicBezTo>
                      <a:pt x="20425" y="151"/>
                      <a:pt x="20593" y="5"/>
                      <a:pt x="20873" y="5"/>
                    </a:cubicBezTo>
                    <a:cubicBezTo>
                      <a:pt x="21096" y="-31"/>
                      <a:pt x="21376" y="114"/>
                      <a:pt x="21376" y="259"/>
                    </a:cubicBezTo>
                    <a:cubicBezTo>
                      <a:pt x="21600" y="1639"/>
                      <a:pt x="20817" y="6177"/>
                      <a:pt x="19306" y="10497"/>
                    </a:cubicBezTo>
                    <a:cubicBezTo>
                      <a:pt x="17907" y="14417"/>
                      <a:pt x="15556" y="19427"/>
                      <a:pt x="12143" y="21061"/>
                    </a:cubicBezTo>
                    <a:cubicBezTo>
                      <a:pt x="11416" y="21387"/>
                      <a:pt x="10632" y="21569"/>
                      <a:pt x="9849" y="21569"/>
                    </a:cubicBezTo>
                    <a:close/>
                  </a:path>
                </a:pathLst>
              </a:cu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endParaRPr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F9A1A1E-FE1A-49BA-ABBC-6F92B9506AB1}"/>
              </a:ext>
            </a:extLst>
          </p:cNvPr>
          <p:cNvGrpSpPr/>
          <p:nvPr/>
        </p:nvGrpSpPr>
        <p:grpSpPr>
          <a:xfrm>
            <a:off x="4399500" y="2599389"/>
            <a:ext cx="1861429" cy="2179830"/>
            <a:chOff x="4399500" y="2599389"/>
            <a:chExt cx="1861429" cy="2179830"/>
          </a:xfrm>
        </p:grpSpPr>
        <p:sp>
          <p:nvSpPr>
            <p:cNvPr id="90" name="Shape 4484">
              <a:extLst>
                <a:ext uri="{FF2B5EF4-FFF2-40B4-BE49-F238E27FC236}">
                  <a16:creationId xmlns:a16="http://schemas.microsoft.com/office/drawing/2014/main" id="{FF30B50F-F97E-4B7A-8E97-87CBFBDC5377}"/>
                </a:ext>
              </a:extLst>
            </p:cNvPr>
            <p:cNvSpPr/>
            <p:nvPr/>
          </p:nvSpPr>
          <p:spPr>
            <a:xfrm>
              <a:off x="5715413" y="2599389"/>
              <a:ext cx="545516" cy="2179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930"/>
                  </a:lnTo>
                  <a:lnTo>
                    <a:pt x="19749" y="16702"/>
                  </a:lnTo>
                  <a:lnTo>
                    <a:pt x="14988" y="596"/>
                  </a:lnTo>
                  <a:lnTo>
                    <a:pt x="7582" y="463"/>
                  </a:lnTo>
                  <a:lnTo>
                    <a:pt x="141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91" name="Shape 4485">
              <a:extLst>
                <a:ext uri="{FF2B5EF4-FFF2-40B4-BE49-F238E27FC236}">
                  <a16:creationId xmlns:a16="http://schemas.microsoft.com/office/drawing/2014/main" id="{D0AA41DB-22F0-49E4-AA69-A6DBFF264309}"/>
                </a:ext>
              </a:extLst>
            </p:cNvPr>
            <p:cNvSpPr/>
            <p:nvPr/>
          </p:nvSpPr>
          <p:spPr>
            <a:xfrm>
              <a:off x="4399500" y="2599389"/>
              <a:ext cx="1358220" cy="2179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4" y="0"/>
                  </a:moveTo>
                  <a:lnTo>
                    <a:pt x="21600" y="18158"/>
                  </a:lnTo>
                  <a:lnTo>
                    <a:pt x="20927" y="21600"/>
                  </a:lnTo>
                  <a:lnTo>
                    <a:pt x="0" y="18577"/>
                  </a:lnTo>
                  <a:lnTo>
                    <a:pt x="885" y="16106"/>
                  </a:lnTo>
                  <a:lnTo>
                    <a:pt x="1948" y="993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92" name="Shape 4486">
              <a:extLst>
                <a:ext uri="{FF2B5EF4-FFF2-40B4-BE49-F238E27FC236}">
                  <a16:creationId xmlns:a16="http://schemas.microsoft.com/office/drawing/2014/main" id="{5E1C8C6D-CA58-4D6D-B455-0A4ACB71BE35}"/>
                </a:ext>
              </a:extLst>
            </p:cNvPr>
            <p:cNvSpPr/>
            <p:nvPr/>
          </p:nvSpPr>
          <p:spPr>
            <a:xfrm>
              <a:off x="5715413" y="2599389"/>
              <a:ext cx="256059" cy="2179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290"/>
                  </a:lnTo>
                  <a:lnTo>
                    <a:pt x="17280" y="463"/>
                  </a:lnTo>
                  <a:lnTo>
                    <a:pt x="3005" y="0"/>
                  </a:lnTo>
                  <a:lnTo>
                    <a:pt x="3569" y="181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93" name="Shape 4487">
              <a:extLst>
                <a:ext uri="{FF2B5EF4-FFF2-40B4-BE49-F238E27FC236}">
                  <a16:creationId xmlns:a16="http://schemas.microsoft.com/office/drawing/2014/main" id="{1176DAB2-1C64-4636-B4E7-8B8808DADB13}"/>
                </a:ext>
              </a:extLst>
            </p:cNvPr>
            <p:cNvSpPr/>
            <p:nvPr/>
          </p:nvSpPr>
          <p:spPr>
            <a:xfrm>
              <a:off x="4521961" y="2599390"/>
              <a:ext cx="1235759" cy="1832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20148" y="8655"/>
                    <a:pt x="0" y="1179"/>
                  </a:cubicBezTo>
                  <a:cubicBezTo>
                    <a:pt x="21488" y="0"/>
                    <a:pt x="21488" y="0"/>
                    <a:pt x="21488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4E48DCBD-D6D2-4AB1-A70D-0156F8BBCB3D}"/>
                </a:ext>
              </a:extLst>
            </p:cNvPr>
            <p:cNvGrpSpPr/>
            <p:nvPr/>
          </p:nvGrpSpPr>
          <p:grpSpPr>
            <a:xfrm>
              <a:off x="4651103" y="2692906"/>
              <a:ext cx="870819" cy="1336586"/>
              <a:chOff x="0" y="0"/>
              <a:chExt cx="870816" cy="1336585"/>
            </a:xfrm>
          </p:grpSpPr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F4FCDBF9-8CD9-404B-B499-6458F8B68DDF}"/>
                  </a:ext>
                </a:extLst>
              </p:cNvPr>
              <p:cNvGrpSpPr/>
              <p:nvPr/>
            </p:nvGrpSpPr>
            <p:grpSpPr>
              <a:xfrm>
                <a:off x="0" y="0"/>
                <a:ext cx="870816" cy="193716"/>
                <a:chOff x="0" y="0"/>
                <a:chExt cx="870816" cy="193714"/>
              </a:xfrm>
            </p:grpSpPr>
            <p:sp>
              <p:nvSpPr>
                <p:cNvPr id="97" name="Shape 4488">
                  <a:extLst>
                    <a:ext uri="{FF2B5EF4-FFF2-40B4-BE49-F238E27FC236}">
                      <a16:creationId xmlns:a16="http://schemas.microsoft.com/office/drawing/2014/main" id="{9C2EEDCD-C4A0-4FB0-9898-89E81E664AE9}"/>
                    </a:ext>
                  </a:extLst>
                </p:cNvPr>
                <p:cNvSpPr/>
                <p:nvPr/>
              </p:nvSpPr>
              <p:spPr>
                <a:xfrm>
                  <a:off x="0" y="82384"/>
                  <a:ext cx="75704" cy="11133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385"/>
                      </a:moveTo>
                      <a:cubicBezTo>
                        <a:pt x="21600" y="16615"/>
                        <a:pt x="16800" y="21600"/>
                        <a:pt x="11400" y="21600"/>
                      </a:cubicBezTo>
                      <a:cubicBezTo>
                        <a:pt x="5400" y="21600"/>
                        <a:pt x="600" y="16615"/>
                        <a:pt x="0" y="10800"/>
                      </a:cubicBezTo>
                      <a:cubicBezTo>
                        <a:pt x="0" y="4985"/>
                        <a:pt x="4800" y="0"/>
                        <a:pt x="10800" y="0"/>
                      </a:cubicBezTo>
                      <a:cubicBezTo>
                        <a:pt x="16200" y="0"/>
                        <a:pt x="21600" y="4569"/>
                        <a:pt x="21600" y="10385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98" name="Shape 4489">
                  <a:extLst>
                    <a:ext uri="{FF2B5EF4-FFF2-40B4-BE49-F238E27FC236}">
                      <a16:creationId xmlns:a16="http://schemas.microsoft.com/office/drawing/2014/main" id="{CDC40A1F-BD27-4932-9812-FD109FEFE02C}"/>
                    </a:ext>
                  </a:extLst>
                </p:cNvPr>
                <p:cNvSpPr/>
                <p:nvPr/>
              </p:nvSpPr>
              <p:spPr>
                <a:xfrm>
                  <a:off x="17812" y="111013"/>
                  <a:ext cx="40080" cy="5598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887" extrusionOk="0">
                      <a:moveTo>
                        <a:pt x="21600" y="10487"/>
                      </a:moveTo>
                      <a:cubicBezTo>
                        <a:pt x="21600" y="16087"/>
                        <a:pt x="16800" y="20887"/>
                        <a:pt x="10800" y="20887"/>
                      </a:cubicBezTo>
                      <a:cubicBezTo>
                        <a:pt x="4800" y="20887"/>
                        <a:pt x="0" y="16087"/>
                        <a:pt x="0" y="10487"/>
                      </a:cubicBezTo>
                      <a:cubicBezTo>
                        <a:pt x="0" y="4887"/>
                        <a:pt x="4800" y="87"/>
                        <a:pt x="10800" y="87"/>
                      </a:cubicBezTo>
                      <a:cubicBezTo>
                        <a:pt x="16800" y="-713"/>
                        <a:pt x="21600" y="4087"/>
                        <a:pt x="21600" y="10487"/>
                      </a:cubicBezTo>
                      <a:close/>
                    </a:path>
                  </a:pathLst>
                </a:custGeom>
                <a:solidFill>
                  <a:srgbClr val="493C3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99" name="Shape 4490">
                  <a:extLst>
                    <a:ext uri="{FF2B5EF4-FFF2-40B4-BE49-F238E27FC236}">
                      <a16:creationId xmlns:a16="http://schemas.microsoft.com/office/drawing/2014/main" id="{3D2F5AA8-5361-4597-98B6-EEB7E119A010}"/>
                    </a:ext>
                  </a:extLst>
                </p:cNvPr>
                <p:cNvSpPr/>
                <p:nvPr/>
              </p:nvSpPr>
              <p:spPr>
                <a:xfrm>
                  <a:off x="761492" y="0"/>
                  <a:ext cx="109324" cy="16031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11" h="21600" extrusionOk="0">
                      <a:moveTo>
                        <a:pt x="21185" y="10656"/>
                      </a:moveTo>
                      <a:cubicBezTo>
                        <a:pt x="21600" y="16704"/>
                        <a:pt x="17031" y="21600"/>
                        <a:pt x="10800" y="21600"/>
                      </a:cubicBezTo>
                      <a:cubicBezTo>
                        <a:pt x="4985" y="21600"/>
                        <a:pt x="0" y="16992"/>
                        <a:pt x="0" y="10944"/>
                      </a:cubicBezTo>
                      <a:cubicBezTo>
                        <a:pt x="0" y="4896"/>
                        <a:pt x="4569" y="0"/>
                        <a:pt x="10385" y="0"/>
                      </a:cubicBezTo>
                      <a:cubicBezTo>
                        <a:pt x="16200" y="0"/>
                        <a:pt x="21185" y="4608"/>
                        <a:pt x="21185" y="1065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100" name="Shape 4491">
                  <a:extLst>
                    <a:ext uri="{FF2B5EF4-FFF2-40B4-BE49-F238E27FC236}">
                      <a16:creationId xmlns:a16="http://schemas.microsoft.com/office/drawing/2014/main" id="{4DED0D59-28DC-4273-8066-5ACC3EEE4B98}"/>
                    </a:ext>
                  </a:extLst>
                </p:cNvPr>
                <p:cNvSpPr/>
                <p:nvPr/>
              </p:nvSpPr>
              <p:spPr>
                <a:xfrm>
                  <a:off x="790047" y="37852"/>
                  <a:ext cx="53830" cy="8238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88" h="21600" extrusionOk="0">
                      <a:moveTo>
                        <a:pt x="20888" y="10523"/>
                      </a:moveTo>
                      <a:cubicBezTo>
                        <a:pt x="20888" y="16615"/>
                        <a:pt x="16088" y="21046"/>
                        <a:pt x="10488" y="21600"/>
                      </a:cubicBezTo>
                      <a:cubicBezTo>
                        <a:pt x="4888" y="21600"/>
                        <a:pt x="88" y="16615"/>
                        <a:pt x="88" y="11077"/>
                      </a:cubicBezTo>
                      <a:cubicBezTo>
                        <a:pt x="-712" y="4985"/>
                        <a:pt x="4088" y="0"/>
                        <a:pt x="9688" y="0"/>
                      </a:cubicBezTo>
                      <a:cubicBezTo>
                        <a:pt x="16088" y="0"/>
                        <a:pt x="20888" y="4431"/>
                        <a:pt x="20888" y="10523"/>
                      </a:cubicBezTo>
                      <a:close/>
                    </a:path>
                  </a:pathLst>
                </a:custGeom>
                <a:solidFill>
                  <a:srgbClr val="493C3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</p:grpSp>
          <p:sp>
            <p:nvSpPr>
              <p:cNvPr id="96" name="Shape 4493">
                <a:extLst>
                  <a:ext uri="{FF2B5EF4-FFF2-40B4-BE49-F238E27FC236}">
                    <a16:creationId xmlns:a16="http://schemas.microsoft.com/office/drawing/2014/main" id="{E7CC430F-854E-44FC-89B7-8F8181D2A6FC}"/>
                  </a:ext>
                </a:extLst>
              </p:cNvPr>
              <p:cNvSpPr/>
              <p:nvPr/>
            </p:nvSpPr>
            <p:spPr>
              <a:xfrm>
                <a:off x="17812" y="71454"/>
                <a:ext cx="814532" cy="12651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4" h="21569" extrusionOk="0">
                    <a:moveTo>
                      <a:pt x="9849" y="21569"/>
                    </a:moveTo>
                    <a:cubicBezTo>
                      <a:pt x="9345" y="21569"/>
                      <a:pt x="8841" y="21496"/>
                      <a:pt x="8338" y="21351"/>
                    </a:cubicBezTo>
                    <a:cubicBezTo>
                      <a:pt x="56" y="18955"/>
                      <a:pt x="0" y="1966"/>
                      <a:pt x="0" y="1240"/>
                    </a:cubicBezTo>
                    <a:cubicBezTo>
                      <a:pt x="0" y="1058"/>
                      <a:pt x="224" y="877"/>
                      <a:pt x="448" y="877"/>
                    </a:cubicBezTo>
                    <a:cubicBezTo>
                      <a:pt x="448" y="877"/>
                      <a:pt x="448" y="877"/>
                      <a:pt x="448" y="877"/>
                    </a:cubicBezTo>
                    <a:cubicBezTo>
                      <a:pt x="727" y="877"/>
                      <a:pt x="951" y="1058"/>
                      <a:pt x="951" y="1240"/>
                    </a:cubicBezTo>
                    <a:cubicBezTo>
                      <a:pt x="951" y="1421"/>
                      <a:pt x="1007" y="18520"/>
                      <a:pt x="8730" y="20770"/>
                    </a:cubicBezTo>
                    <a:cubicBezTo>
                      <a:pt x="9681" y="21061"/>
                      <a:pt x="10632" y="20988"/>
                      <a:pt x="11583" y="20553"/>
                    </a:cubicBezTo>
                    <a:cubicBezTo>
                      <a:pt x="17403" y="17794"/>
                      <a:pt x="20873" y="2982"/>
                      <a:pt x="20425" y="332"/>
                    </a:cubicBezTo>
                    <a:cubicBezTo>
                      <a:pt x="20425" y="151"/>
                      <a:pt x="20593" y="5"/>
                      <a:pt x="20873" y="5"/>
                    </a:cubicBezTo>
                    <a:cubicBezTo>
                      <a:pt x="21096" y="-31"/>
                      <a:pt x="21376" y="114"/>
                      <a:pt x="21376" y="259"/>
                    </a:cubicBezTo>
                    <a:cubicBezTo>
                      <a:pt x="21600" y="1639"/>
                      <a:pt x="20817" y="6177"/>
                      <a:pt x="19306" y="10497"/>
                    </a:cubicBezTo>
                    <a:cubicBezTo>
                      <a:pt x="17907" y="14417"/>
                      <a:pt x="15556" y="19427"/>
                      <a:pt x="12143" y="21061"/>
                    </a:cubicBezTo>
                    <a:cubicBezTo>
                      <a:pt x="11416" y="21387"/>
                      <a:pt x="10632" y="21569"/>
                      <a:pt x="9849" y="21569"/>
                    </a:cubicBezTo>
                    <a:close/>
                  </a:path>
                </a:pathLst>
              </a:cu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endParaRPr/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64A3BDC7-5B16-4134-AE1D-73AE8FE3C335}"/>
              </a:ext>
            </a:extLst>
          </p:cNvPr>
          <p:cNvGrpSpPr/>
          <p:nvPr/>
        </p:nvGrpSpPr>
        <p:grpSpPr>
          <a:xfrm>
            <a:off x="3826423" y="3439356"/>
            <a:ext cx="1507311" cy="1765141"/>
            <a:chOff x="3777094" y="3233834"/>
            <a:chExt cx="1507311" cy="1765141"/>
          </a:xfrm>
        </p:grpSpPr>
        <p:sp>
          <p:nvSpPr>
            <p:cNvPr id="79" name="Shape 4496">
              <a:extLst>
                <a:ext uri="{FF2B5EF4-FFF2-40B4-BE49-F238E27FC236}">
                  <a16:creationId xmlns:a16="http://schemas.microsoft.com/office/drawing/2014/main" id="{D26FEB5F-6ED5-42A7-B8D7-3848B03784E8}"/>
                </a:ext>
              </a:extLst>
            </p:cNvPr>
            <p:cNvSpPr/>
            <p:nvPr/>
          </p:nvSpPr>
          <p:spPr>
            <a:xfrm>
              <a:off x="4842668" y="3233834"/>
              <a:ext cx="441737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930"/>
                  </a:lnTo>
                  <a:lnTo>
                    <a:pt x="19749" y="16702"/>
                  </a:lnTo>
                  <a:lnTo>
                    <a:pt x="14988" y="596"/>
                  </a:lnTo>
                  <a:lnTo>
                    <a:pt x="7582" y="463"/>
                  </a:lnTo>
                  <a:lnTo>
                    <a:pt x="141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80" name="Shape 4497">
              <a:extLst>
                <a:ext uri="{FF2B5EF4-FFF2-40B4-BE49-F238E27FC236}">
                  <a16:creationId xmlns:a16="http://schemas.microsoft.com/office/drawing/2014/main" id="{44C90549-9A05-446F-B8C0-1421C4DCCC46}"/>
                </a:ext>
              </a:extLst>
            </p:cNvPr>
            <p:cNvSpPr/>
            <p:nvPr/>
          </p:nvSpPr>
          <p:spPr>
            <a:xfrm>
              <a:off x="3777094" y="3233834"/>
              <a:ext cx="1099832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4" y="0"/>
                  </a:moveTo>
                  <a:lnTo>
                    <a:pt x="21600" y="18158"/>
                  </a:lnTo>
                  <a:lnTo>
                    <a:pt x="20927" y="21600"/>
                  </a:lnTo>
                  <a:lnTo>
                    <a:pt x="0" y="18577"/>
                  </a:lnTo>
                  <a:lnTo>
                    <a:pt x="885" y="16106"/>
                  </a:lnTo>
                  <a:lnTo>
                    <a:pt x="1948" y="993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81" name="Shape 4498">
              <a:extLst>
                <a:ext uri="{FF2B5EF4-FFF2-40B4-BE49-F238E27FC236}">
                  <a16:creationId xmlns:a16="http://schemas.microsoft.com/office/drawing/2014/main" id="{C16388BF-0EF0-404B-9BD1-B6CE07C81684}"/>
                </a:ext>
              </a:extLst>
            </p:cNvPr>
            <p:cNvSpPr/>
            <p:nvPr/>
          </p:nvSpPr>
          <p:spPr>
            <a:xfrm>
              <a:off x="4842668" y="3233834"/>
              <a:ext cx="207346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291"/>
                  </a:lnTo>
                  <a:lnTo>
                    <a:pt x="17280" y="463"/>
                  </a:lnTo>
                  <a:lnTo>
                    <a:pt x="3005" y="0"/>
                  </a:lnTo>
                  <a:lnTo>
                    <a:pt x="3569" y="181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82" name="Shape 4499">
              <a:extLst>
                <a:ext uri="{FF2B5EF4-FFF2-40B4-BE49-F238E27FC236}">
                  <a16:creationId xmlns:a16="http://schemas.microsoft.com/office/drawing/2014/main" id="{77467D5B-B6A1-4727-B95E-8E25FE24D24F}"/>
                </a:ext>
              </a:extLst>
            </p:cNvPr>
            <p:cNvSpPr/>
            <p:nvPr/>
          </p:nvSpPr>
          <p:spPr>
            <a:xfrm>
              <a:off x="3876258" y="3233835"/>
              <a:ext cx="1000668" cy="148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20148" y="8655"/>
                    <a:pt x="0" y="1179"/>
                  </a:cubicBezTo>
                  <a:cubicBezTo>
                    <a:pt x="21488" y="0"/>
                    <a:pt x="21488" y="0"/>
                    <a:pt x="21488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8F3249DA-8597-42C0-8075-12CD23D73C3E}"/>
                </a:ext>
              </a:extLst>
            </p:cNvPr>
            <p:cNvGrpSpPr/>
            <p:nvPr/>
          </p:nvGrpSpPr>
          <p:grpSpPr>
            <a:xfrm>
              <a:off x="3980832" y="3309561"/>
              <a:ext cx="705154" cy="1074591"/>
              <a:chOff x="0" y="0"/>
              <a:chExt cx="705152" cy="1074590"/>
            </a:xfrm>
          </p:grpSpPr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E11D144F-478D-4A90-9292-8D051BB398E8}"/>
                  </a:ext>
                </a:extLst>
              </p:cNvPr>
              <p:cNvGrpSpPr/>
              <p:nvPr/>
            </p:nvGrpSpPr>
            <p:grpSpPr>
              <a:xfrm>
                <a:off x="0" y="0"/>
                <a:ext cx="705152" cy="156864"/>
                <a:chOff x="0" y="0"/>
                <a:chExt cx="705152" cy="156862"/>
              </a:xfrm>
            </p:grpSpPr>
            <p:sp>
              <p:nvSpPr>
                <p:cNvPr id="86" name="Shape 4500">
                  <a:extLst>
                    <a:ext uri="{FF2B5EF4-FFF2-40B4-BE49-F238E27FC236}">
                      <a16:creationId xmlns:a16="http://schemas.microsoft.com/office/drawing/2014/main" id="{4A8BC56D-E2A3-415A-8161-9E217BF47606}"/>
                    </a:ext>
                  </a:extLst>
                </p:cNvPr>
                <p:cNvSpPr/>
                <p:nvPr/>
              </p:nvSpPr>
              <p:spPr>
                <a:xfrm>
                  <a:off x="0" y="66711"/>
                  <a:ext cx="61302" cy="901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385"/>
                      </a:moveTo>
                      <a:cubicBezTo>
                        <a:pt x="21600" y="16615"/>
                        <a:pt x="16800" y="21600"/>
                        <a:pt x="11400" y="21600"/>
                      </a:cubicBezTo>
                      <a:cubicBezTo>
                        <a:pt x="5400" y="21600"/>
                        <a:pt x="600" y="16615"/>
                        <a:pt x="0" y="10800"/>
                      </a:cubicBezTo>
                      <a:cubicBezTo>
                        <a:pt x="0" y="4985"/>
                        <a:pt x="4800" y="0"/>
                        <a:pt x="10800" y="0"/>
                      </a:cubicBezTo>
                      <a:cubicBezTo>
                        <a:pt x="16200" y="0"/>
                        <a:pt x="21600" y="4569"/>
                        <a:pt x="21600" y="10385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87" name="Shape 4501">
                  <a:extLst>
                    <a:ext uri="{FF2B5EF4-FFF2-40B4-BE49-F238E27FC236}">
                      <a16:creationId xmlns:a16="http://schemas.microsoft.com/office/drawing/2014/main" id="{3C436632-C4DD-4787-A8BE-BDF234FE4FAC}"/>
                    </a:ext>
                  </a:extLst>
                </p:cNvPr>
                <p:cNvSpPr/>
                <p:nvPr/>
              </p:nvSpPr>
              <p:spPr>
                <a:xfrm>
                  <a:off x="14423" y="89894"/>
                  <a:ext cx="32455" cy="453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887" extrusionOk="0">
                      <a:moveTo>
                        <a:pt x="21600" y="10487"/>
                      </a:moveTo>
                      <a:cubicBezTo>
                        <a:pt x="21600" y="16087"/>
                        <a:pt x="16800" y="20887"/>
                        <a:pt x="10800" y="20887"/>
                      </a:cubicBezTo>
                      <a:cubicBezTo>
                        <a:pt x="4800" y="20887"/>
                        <a:pt x="0" y="16087"/>
                        <a:pt x="0" y="10487"/>
                      </a:cubicBezTo>
                      <a:cubicBezTo>
                        <a:pt x="0" y="4887"/>
                        <a:pt x="4800" y="87"/>
                        <a:pt x="10800" y="87"/>
                      </a:cubicBezTo>
                      <a:cubicBezTo>
                        <a:pt x="16800" y="-713"/>
                        <a:pt x="21600" y="4087"/>
                        <a:pt x="21600" y="10487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88" name="Shape 4502">
                  <a:extLst>
                    <a:ext uri="{FF2B5EF4-FFF2-40B4-BE49-F238E27FC236}">
                      <a16:creationId xmlns:a16="http://schemas.microsoft.com/office/drawing/2014/main" id="{2DBCD2E6-8631-4331-8C50-5F9D8744C276}"/>
                    </a:ext>
                  </a:extLst>
                </p:cNvPr>
                <p:cNvSpPr/>
                <p:nvPr/>
              </p:nvSpPr>
              <p:spPr>
                <a:xfrm>
                  <a:off x="616625" y="0"/>
                  <a:ext cx="88527" cy="1298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11" h="21600" extrusionOk="0">
                      <a:moveTo>
                        <a:pt x="21185" y="10656"/>
                      </a:moveTo>
                      <a:cubicBezTo>
                        <a:pt x="21600" y="16704"/>
                        <a:pt x="17031" y="21600"/>
                        <a:pt x="10800" y="21600"/>
                      </a:cubicBezTo>
                      <a:cubicBezTo>
                        <a:pt x="4985" y="21600"/>
                        <a:pt x="0" y="16992"/>
                        <a:pt x="0" y="10944"/>
                      </a:cubicBezTo>
                      <a:cubicBezTo>
                        <a:pt x="0" y="4896"/>
                        <a:pt x="4569" y="0"/>
                        <a:pt x="10385" y="0"/>
                      </a:cubicBezTo>
                      <a:cubicBezTo>
                        <a:pt x="16200" y="0"/>
                        <a:pt x="21185" y="4608"/>
                        <a:pt x="21185" y="1065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89" name="Shape 4503">
                  <a:extLst>
                    <a:ext uri="{FF2B5EF4-FFF2-40B4-BE49-F238E27FC236}">
                      <a16:creationId xmlns:a16="http://schemas.microsoft.com/office/drawing/2014/main" id="{06171279-3970-4D19-BE2D-31B01AD3A654}"/>
                    </a:ext>
                  </a:extLst>
                </p:cNvPr>
                <p:cNvSpPr/>
                <p:nvPr/>
              </p:nvSpPr>
              <p:spPr>
                <a:xfrm>
                  <a:off x="639748" y="30651"/>
                  <a:ext cx="43590" cy="667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88" h="21600" extrusionOk="0">
                      <a:moveTo>
                        <a:pt x="20888" y="10523"/>
                      </a:moveTo>
                      <a:cubicBezTo>
                        <a:pt x="20888" y="16615"/>
                        <a:pt x="16088" y="21046"/>
                        <a:pt x="10488" y="21600"/>
                      </a:cubicBezTo>
                      <a:cubicBezTo>
                        <a:pt x="4888" y="21600"/>
                        <a:pt x="88" y="16615"/>
                        <a:pt x="88" y="11077"/>
                      </a:cubicBezTo>
                      <a:cubicBezTo>
                        <a:pt x="-712" y="4985"/>
                        <a:pt x="4088" y="0"/>
                        <a:pt x="9688" y="0"/>
                      </a:cubicBezTo>
                      <a:cubicBezTo>
                        <a:pt x="16088" y="0"/>
                        <a:pt x="20888" y="4431"/>
                        <a:pt x="20888" y="10523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</p:grpSp>
          <p:sp>
            <p:nvSpPr>
              <p:cNvPr id="85" name="Shape 4505">
                <a:extLst>
                  <a:ext uri="{FF2B5EF4-FFF2-40B4-BE49-F238E27FC236}">
                    <a16:creationId xmlns:a16="http://schemas.microsoft.com/office/drawing/2014/main" id="{021A15C1-13C7-4245-BA7E-A4983096B03B}"/>
                  </a:ext>
                </a:extLst>
              </p:cNvPr>
              <p:cNvSpPr/>
              <p:nvPr/>
            </p:nvSpPr>
            <p:spPr>
              <a:xfrm>
                <a:off x="16227" y="50137"/>
                <a:ext cx="659575" cy="10244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4" h="21569" extrusionOk="0">
                    <a:moveTo>
                      <a:pt x="9849" y="21569"/>
                    </a:moveTo>
                    <a:cubicBezTo>
                      <a:pt x="9345" y="21569"/>
                      <a:pt x="8841" y="21496"/>
                      <a:pt x="8338" y="21351"/>
                    </a:cubicBezTo>
                    <a:cubicBezTo>
                      <a:pt x="56" y="18955"/>
                      <a:pt x="0" y="1966"/>
                      <a:pt x="0" y="1240"/>
                    </a:cubicBezTo>
                    <a:cubicBezTo>
                      <a:pt x="0" y="1058"/>
                      <a:pt x="224" y="877"/>
                      <a:pt x="448" y="877"/>
                    </a:cubicBezTo>
                    <a:cubicBezTo>
                      <a:pt x="448" y="877"/>
                      <a:pt x="448" y="877"/>
                      <a:pt x="448" y="877"/>
                    </a:cubicBezTo>
                    <a:cubicBezTo>
                      <a:pt x="727" y="877"/>
                      <a:pt x="951" y="1058"/>
                      <a:pt x="951" y="1240"/>
                    </a:cubicBezTo>
                    <a:cubicBezTo>
                      <a:pt x="951" y="1421"/>
                      <a:pt x="1007" y="18520"/>
                      <a:pt x="8730" y="20770"/>
                    </a:cubicBezTo>
                    <a:cubicBezTo>
                      <a:pt x="9681" y="21061"/>
                      <a:pt x="10632" y="20988"/>
                      <a:pt x="11583" y="20553"/>
                    </a:cubicBezTo>
                    <a:cubicBezTo>
                      <a:pt x="17403" y="17794"/>
                      <a:pt x="20873" y="2982"/>
                      <a:pt x="20425" y="332"/>
                    </a:cubicBezTo>
                    <a:cubicBezTo>
                      <a:pt x="20425" y="151"/>
                      <a:pt x="20593" y="5"/>
                      <a:pt x="20873" y="5"/>
                    </a:cubicBezTo>
                    <a:cubicBezTo>
                      <a:pt x="21096" y="-31"/>
                      <a:pt x="21376" y="114"/>
                      <a:pt x="21376" y="259"/>
                    </a:cubicBezTo>
                    <a:cubicBezTo>
                      <a:pt x="21600" y="1639"/>
                      <a:pt x="20817" y="6177"/>
                      <a:pt x="19306" y="10497"/>
                    </a:cubicBezTo>
                    <a:cubicBezTo>
                      <a:pt x="17907" y="14417"/>
                      <a:pt x="15556" y="19427"/>
                      <a:pt x="12143" y="21061"/>
                    </a:cubicBezTo>
                    <a:cubicBezTo>
                      <a:pt x="11416" y="21387"/>
                      <a:pt x="10632" y="21569"/>
                      <a:pt x="9849" y="21569"/>
                    </a:cubicBezTo>
                    <a:close/>
                  </a:path>
                </a:pathLst>
              </a:cu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endParaRPr/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C64BFA5-613C-4695-A78F-7DAF517DED44}"/>
              </a:ext>
            </a:extLst>
          </p:cNvPr>
          <p:cNvGrpSpPr/>
          <p:nvPr/>
        </p:nvGrpSpPr>
        <p:grpSpPr>
          <a:xfrm>
            <a:off x="6539694" y="2811358"/>
            <a:ext cx="1871519" cy="2191643"/>
            <a:chOff x="6539694" y="2811358"/>
            <a:chExt cx="1871519" cy="2191643"/>
          </a:xfrm>
        </p:grpSpPr>
        <p:sp>
          <p:nvSpPr>
            <p:cNvPr id="38" name="Shape 4508">
              <a:extLst>
                <a:ext uri="{FF2B5EF4-FFF2-40B4-BE49-F238E27FC236}">
                  <a16:creationId xmlns:a16="http://schemas.microsoft.com/office/drawing/2014/main" id="{0EA5B755-8038-4500-9D59-3CE6B24F6A8B}"/>
                </a:ext>
              </a:extLst>
            </p:cNvPr>
            <p:cNvSpPr/>
            <p:nvPr/>
          </p:nvSpPr>
          <p:spPr>
            <a:xfrm flipH="1">
              <a:off x="6539694" y="2811358"/>
              <a:ext cx="548473" cy="2191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930"/>
                  </a:lnTo>
                  <a:lnTo>
                    <a:pt x="19749" y="16702"/>
                  </a:lnTo>
                  <a:lnTo>
                    <a:pt x="14988" y="596"/>
                  </a:lnTo>
                  <a:lnTo>
                    <a:pt x="7582" y="463"/>
                  </a:lnTo>
                  <a:lnTo>
                    <a:pt x="141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39" name="Shape 4509">
              <a:extLst>
                <a:ext uri="{FF2B5EF4-FFF2-40B4-BE49-F238E27FC236}">
                  <a16:creationId xmlns:a16="http://schemas.microsoft.com/office/drawing/2014/main" id="{72C028F0-90D5-4A37-93D2-85C0D7D39263}"/>
                </a:ext>
              </a:extLst>
            </p:cNvPr>
            <p:cNvSpPr/>
            <p:nvPr/>
          </p:nvSpPr>
          <p:spPr>
            <a:xfrm flipH="1">
              <a:off x="7045630" y="2811358"/>
              <a:ext cx="1365583" cy="2191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4" y="0"/>
                  </a:moveTo>
                  <a:lnTo>
                    <a:pt x="21600" y="18158"/>
                  </a:lnTo>
                  <a:lnTo>
                    <a:pt x="20927" y="21600"/>
                  </a:lnTo>
                  <a:lnTo>
                    <a:pt x="0" y="18577"/>
                  </a:lnTo>
                  <a:lnTo>
                    <a:pt x="885" y="16106"/>
                  </a:lnTo>
                  <a:lnTo>
                    <a:pt x="1948" y="993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40" name="Shape 4510">
              <a:extLst>
                <a:ext uri="{FF2B5EF4-FFF2-40B4-BE49-F238E27FC236}">
                  <a16:creationId xmlns:a16="http://schemas.microsoft.com/office/drawing/2014/main" id="{BB7E749A-43AB-4826-AEEC-D5F34BC3AFA5}"/>
                </a:ext>
              </a:extLst>
            </p:cNvPr>
            <p:cNvSpPr/>
            <p:nvPr/>
          </p:nvSpPr>
          <p:spPr>
            <a:xfrm flipH="1">
              <a:off x="6830719" y="2811358"/>
              <a:ext cx="257447" cy="2191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291"/>
                  </a:lnTo>
                  <a:lnTo>
                    <a:pt x="17280" y="463"/>
                  </a:lnTo>
                  <a:lnTo>
                    <a:pt x="3005" y="0"/>
                  </a:lnTo>
                  <a:lnTo>
                    <a:pt x="3569" y="181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41" name="Shape 4511">
              <a:extLst>
                <a:ext uri="{FF2B5EF4-FFF2-40B4-BE49-F238E27FC236}">
                  <a16:creationId xmlns:a16="http://schemas.microsoft.com/office/drawing/2014/main" id="{B7A1DF86-9702-47A2-A82D-9ECB802651A9}"/>
                </a:ext>
              </a:extLst>
            </p:cNvPr>
            <p:cNvSpPr/>
            <p:nvPr/>
          </p:nvSpPr>
          <p:spPr>
            <a:xfrm flipH="1">
              <a:off x="7045630" y="2811358"/>
              <a:ext cx="1242457" cy="1842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20148" y="8655"/>
                    <a:pt x="0" y="1179"/>
                  </a:cubicBezTo>
                  <a:cubicBezTo>
                    <a:pt x="21488" y="0"/>
                    <a:pt x="21488" y="0"/>
                    <a:pt x="21488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F4D56418-A37B-4DAC-B8D4-E51454001212}"/>
                </a:ext>
              </a:extLst>
            </p:cNvPr>
            <p:cNvGrpSpPr/>
            <p:nvPr/>
          </p:nvGrpSpPr>
          <p:grpSpPr>
            <a:xfrm>
              <a:off x="7282706" y="2905381"/>
              <a:ext cx="875539" cy="1340757"/>
              <a:chOff x="-1" y="0"/>
              <a:chExt cx="875537" cy="1340756"/>
            </a:xfrm>
          </p:grpSpPr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C6B6A087-9143-4129-86D0-AF3294CF437A}"/>
                  </a:ext>
                </a:extLst>
              </p:cNvPr>
              <p:cNvGrpSpPr/>
              <p:nvPr/>
            </p:nvGrpSpPr>
            <p:grpSpPr>
              <a:xfrm>
                <a:off x="-1" y="0"/>
                <a:ext cx="875537" cy="194766"/>
                <a:chOff x="-1" y="0"/>
                <a:chExt cx="875537" cy="194764"/>
              </a:xfrm>
            </p:grpSpPr>
            <p:sp>
              <p:nvSpPr>
                <p:cNvPr id="75" name="Shape 4512">
                  <a:extLst>
                    <a:ext uri="{FF2B5EF4-FFF2-40B4-BE49-F238E27FC236}">
                      <a16:creationId xmlns:a16="http://schemas.microsoft.com/office/drawing/2014/main" id="{738CFC5E-8966-4F71-B614-5A76B2006B85}"/>
                    </a:ext>
                  </a:extLst>
                </p:cNvPr>
                <p:cNvSpPr/>
                <p:nvPr/>
              </p:nvSpPr>
              <p:spPr>
                <a:xfrm flipH="1">
                  <a:off x="799421" y="82830"/>
                  <a:ext cx="76115" cy="11193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385"/>
                      </a:moveTo>
                      <a:cubicBezTo>
                        <a:pt x="21600" y="16615"/>
                        <a:pt x="16800" y="21600"/>
                        <a:pt x="11400" y="21600"/>
                      </a:cubicBezTo>
                      <a:cubicBezTo>
                        <a:pt x="5400" y="21600"/>
                        <a:pt x="600" y="16615"/>
                        <a:pt x="0" y="10800"/>
                      </a:cubicBezTo>
                      <a:cubicBezTo>
                        <a:pt x="0" y="4985"/>
                        <a:pt x="4800" y="0"/>
                        <a:pt x="10800" y="0"/>
                      </a:cubicBezTo>
                      <a:cubicBezTo>
                        <a:pt x="16200" y="0"/>
                        <a:pt x="21600" y="4569"/>
                        <a:pt x="21600" y="10385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76" name="Shape 4513">
                  <a:extLst>
                    <a:ext uri="{FF2B5EF4-FFF2-40B4-BE49-F238E27FC236}">
                      <a16:creationId xmlns:a16="http://schemas.microsoft.com/office/drawing/2014/main" id="{D4494968-3871-4639-B821-0E47866BD69F}"/>
                    </a:ext>
                  </a:extLst>
                </p:cNvPr>
                <p:cNvSpPr/>
                <p:nvPr/>
              </p:nvSpPr>
              <p:spPr>
                <a:xfrm flipH="1">
                  <a:off x="817330" y="111615"/>
                  <a:ext cx="40297" cy="5628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887" extrusionOk="0">
                      <a:moveTo>
                        <a:pt x="21600" y="10487"/>
                      </a:moveTo>
                      <a:cubicBezTo>
                        <a:pt x="21600" y="16087"/>
                        <a:pt x="16800" y="20887"/>
                        <a:pt x="10800" y="20887"/>
                      </a:cubicBezTo>
                      <a:cubicBezTo>
                        <a:pt x="4800" y="20887"/>
                        <a:pt x="0" y="16087"/>
                        <a:pt x="0" y="10487"/>
                      </a:cubicBezTo>
                      <a:cubicBezTo>
                        <a:pt x="0" y="4887"/>
                        <a:pt x="4800" y="87"/>
                        <a:pt x="10800" y="87"/>
                      </a:cubicBezTo>
                      <a:cubicBezTo>
                        <a:pt x="16800" y="-713"/>
                        <a:pt x="21600" y="4087"/>
                        <a:pt x="21600" y="10487"/>
                      </a:cubicBezTo>
                      <a:close/>
                    </a:path>
                  </a:pathLst>
                </a:custGeom>
                <a:solidFill>
                  <a:srgbClr val="7F4F0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77" name="Shape 4514">
                  <a:extLst>
                    <a:ext uri="{FF2B5EF4-FFF2-40B4-BE49-F238E27FC236}">
                      <a16:creationId xmlns:a16="http://schemas.microsoft.com/office/drawing/2014/main" id="{7B8D206D-AF57-426E-9D1E-F0C9665218B5}"/>
                    </a:ext>
                  </a:extLst>
                </p:cNvPr>
                <p:cNvSpPr/>
                <p:nvPr/>
              </p:nvSpPr>
              <p:spPr>
                <a:xfrm flipH="1">
                  <a:off x="-1" y="0"/>
                  <a:ext cx="109917" cy="16118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11" h="21600" extrusionOk="0">
                      <a:moveTo>
                        <a:pt x="21185" y="10656"/>
                      </a:moveTo>
                      <a:cubicBezTo>
                        <a:pt x="21600" y="16704"/>
                        <a:pt x="17031" y="21600"/>
                        <a:pt x="10800" y="21600"/>
                      </a:cubicBezTo>
                      <a:cubicBezTo>
                        <a:pt x="4985" y="21600"/>
                        <a:pt x="0" y="16992"/>
                        <a:pt x="0" y="10944"/>
                      </a:cubicBezTo>
                      <a:cubicBezTo>
                        <a:pt x="0" y="4896"/>
                        <a:pt x="4569" y="0"/>
                        <a:pt x="10385" y="0"/>
                      </a:cubicBezTo>
                      <a:cubicBezTo>
                        <a:pt x="16200" y="0"/>
                        <a:pt x="21185" y="4608"/>
                        <a:pt x="21185" y="1065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78" name="Shape 4515">
                  <a:extLst>
                    <a:ext uri="{FF2B5EF4-FFF2-40B4-BE49-F238E27FC236}">
                      <a16:creationId xmlns:a16="http://schemas.microsoft.com/office/drawing/2014/main" id="{8C7CFE36-0C89-4C53-9ADF-D667EDB14E2E}"/>
                    </a:ext>
                  </a:extLst>
                </p:cNvPr>
                <p:cNvSpPr/>
                <p:nvPr/>
              </p:nvSpPr>
              <p:spPr>
                <a:xfrm flipH="1">
                  <a:off x="27085" y="38057"/>
                  <a:ext cx="54122" cy="828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88" h="21600" extrusionOk="0">
                      <a:moveTo>
                        <a:pt x="20888" y="10523"/>
                      </a:moveTo>
                      <a:cubicBezTo>
                        <a:pt x="20888" y="16615"/>
                        <a:pt x="16088" y="21046"/>
                        <a:pt x="10488" y="21600"/>
                      </a:cubicBezTo>
                      <a:cubicBezTo>
                        <a:pt x="4888" y="21600"/>
                        <a:pt x="88" y="16615"/>
                        <a:pt x="88" y="11077"/>
                      </a:cubicBezTo>
                      <a:cubicBezTo>
                        <a:pt x="-712" y="4985"/>
                        <a:pt x="4088" y="0"/>
                        <a:pt x="9688" y="0"/>
                      </a:cubicBezTo>
                      <a:cubicBezTo>
                        <a:pt x="16088" y="0"/>
                        <a:pt x="20888" y="4431"/>
                        <a:pt x="20888" y="10523"/>
                      </a:cubicBezTo>
                      <a:close/>
                    </a:path>
                  </a:pathLst>
                </a:custGeom>
                <a:solidFill>
                  <a:srgbClr val="7F4F0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</p:grpSp>
          <p:sp>
            <p:nvSpPr>
              <p:cNvPr id="74" name="Shape 4517">
                <a:extLst>
                  <a:ext uri="{FF2B5EF4-FFF2-40B4-BE49-F238E27FC236}">
                    <a16:creationId xmlns:a16="http://schemas.microsoft.com/office/drawing/2014/main" id="{783447FD-69B4-4DF3-9735-C7B05D1F3751}"/>
                  </a:ext>
                </a:extLst>
              </p:cNvPr>
              <p:cNvSpPr/>
              <p:nvPr/>
            </p:nvSpPr>
            <p:spPr>
              <a:xfrm flipH="1">
                <a:off x="36441" y="68770"/>
                <a:ext cx="818947" cy="12719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4" h="21569" extrusionOk="0">
                    <a:moveTo>
                      <a:pt x="9849" y="21569"/>
                    </a:moveTo>
                    <a:cubicBezTo>
                      <a:pt x="9345" y="21569"/>
                      <a:pt x="8841" y="21496"/>
                      <a:pt x="8338" y="21351"/>
                    </a:cubicBezTo>
                    <a:cubicBezTo>
                      <a:pt x="56" y="18955"/>
                      <a:pt x="0" y="1966"/>
                      <a:pt x="0" y="1240"/>
                    </a:cubicBezTo>
                    <a:cubicBezTo>
                      <a:pt x="0" y="1058"/>
                      <a:pt x="224" y="877"/>
                      <a:pt x="448" y="877"/>
                    </a:cubicBezTo>
                    <a:cubicBezTo>
                      <a:pt x="448" y="877"/>
                      <a:pt x="448" y="877"/>
                      <a:pt x="448" y="877"/>
                    </a:cubicBezTo>
                    <a:cubicBezTo>
                      <a:pt x="727" y="877"/>
                      <a:pt x="951" y="1058"/>
                      <a:pt x="951" y="1240"/>
                    </a:cubicBezTo>
                    <a:cubicBezTo>
                      <a:pt x="951" y="1421"/>
                      <a:pt x="1007" y="18520"/>
                      <a:pt x="8730" y="20770"/>
                    </a:cubicBezTo>
                    <a:cubicBezTo>
                      <a:pt x="9681" y="21061"/>
                      <a:pt x="10632" y="20988"/>
                      <a:pt x="11583" y="20553"/>
                    </a:cubicBezTo>
                    <a:cubicBezTo>
                      <a:pt x="17403" y="17794"/>
                      <a:pt x="20873" y="2982"/>
                      <a:pt x="20425" y="332"/>
                    </a:cubicBezTo>
                    <a:cubicBezTo>
                      <a:pt x="20425" y="151"/>
                      <a:pt x="20593" y="5"/>
                      <a:pt x="20873" y="5"/>
                    </a:cubicBezTo>
                    <a:cubicBezTo>
                      <a:pt x="21096" y="-31"/>
                      <a:pt x="21376" y="114"/>
                      <a:pt x="21376" y="259"/>
                    </a:cubicBezTo>
                    <a:cubicBezTo>
                      <a:pt x="21600" y="1639"/>
                      <a:pt x="20817" y="6177"/>
                      <a:pt x="19306" y="10497"/>
                    </a:cubicBezTo>
                    <a:cubicBezTo>
                      <a:pt x="17907" y="14417"/>
                      <a:pt x="15556" y="19427"/>
                      <a:pt x="12143" y="21061"/>
                    </a:cubicBezTo>
                    <a:cubicBezTo>
                      <a:pt x="11416" y="21387"/>
                      <a:pt x="10632" y="21569"/>
                      <a:pt x="9849" y="21569"/>
                    </a:cubicBezTo>
                    <a:close/>
                  </a:path>
                </a:pathLst>
              </a:cu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endParaRPr/>
              </a:p>
            </p:txBody>
          </p:sp>
        </p:grp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510B1238-F72B-49DB-84A7-0CC96CEE43AD}"/>
              </a:ext>
            </a:extLst>
          </p:cNvPr>
          <p:cNvGrpSpPr/>
          <p:nvPr/>
        </p:nvGrpSpPr>
        <p:grpSpPr>
          <a:xfrm>
            <a:off x="571945" y="3644901"/>
            <a:ext cx="532510" cy="623597"/>
            <a:chOff x="3777094" y="3233834"/>
            <a:chExt cx="1507311" cy="1765141"/>
          </a:xfrm>
        </p:grpSpPr>
        <p:sp>
          <p:nvSpPr>
            <p:cNvPr id="113" name="Shape 4496">
              <a:extLst>
                <a:ext uri="{FF2B5EF4-FFF2-40B4-BE49-F238E27FC236}">
                  <a16:creationId xmlns:a16="http://schemas.microsoft.com/office/drawing/2014/main" id="{D522BFA6-2A51-4F10-859E-C7B2EC7625D3}"/>
                </a:ext>
              </a:extLst>
            </p:cNvPr>
            <p:cNvSpPr/>
            <p:nvPr/>
          </p:nvSpPr>
          <p:spPr>
            <a:xfrm>
              <a:off x="4842668" y="3233834"/>
              <a:ext cx="441737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930"/>
                  </a:lnTo>
                  <a:lnTo>
                    <a:pt x="19749" y="16702"/>
                  </a:lnTo>
                  <a:lnTo>
                    <a:pt x="14988" y="596"/>
                  </a:lnTo>
                  <a:lnTo>
                    <a:pt x="7582" y="463"/>
                  </a:lnTo>
                  <a:lnTo>
                    <a:pt x="141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14" name="Shape 4497">
              <a:extLst>
                <a:ext uri="{FF2B5EF4-FFF2-40B4-BE49-F238E27FC236}">
                  <a16:creationId xmlns:a16="http://schemas.microsoft.com/office/drawing/2014/main" id="{E68D8D06-93DB-4591-B193-3C9C0A6EB0AF}"/>
                </a:ext>
              </a:extLst>
            </p:cNvPr>
            <p:cNvSpPr/>
            <p:nvPr/>
          </p:nvSpPr>
          <p:spPr>
            <a:xfrm>
              <a:off x="3777094" y="3233834"/>
              <a:ext cx="1099832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4" y="0"/>
                  </a:moveTo>
                  <a:lnTo>
                    <a:pt x="21600" y="18158"/>
                  </a:lnTo>
                  <a:lnTo>
                    <a:pt x="20927" y="21600"/>
                  </a:lnTo>
                  <a:lnTo>
                    <a:pt x="0" y="18577"/>
                  </a:lnTo>
                  <a:lnTo>
                    <a:pt x="885" y="16106"/>
                  </a:lnTo>
                  <a:lnTo>
                    <a:pt x="1948" y="993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15" name="Shape 4498">
              <a:extLst>
                <a:ext uri="{FF2B5EF4-FFF2-40B4-BE49-F238E27FC236}">
                  <a16:creationId xmlns:a16="http://schemas.microsoft.com/office/drawing/2014/main" id="{05A99EFD-428F-41CA-BAD7-C56C2ABB7688}"/>
                </a:ext>
              </a:extLst>
            </p:cNvPr>
            <p:cNvSpPr/>
            <p:nvPr/>
          </p:nvSpPr>
          <p:spPr>
            <a:xfrm>
              <a:off x="4842668" y="3233834"/>
              <a:ext cx="207346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291"/>
                  </a:lnTo>
                  <a:lnTo>
                    <a:pt x="17280" y="463"/>
                  </a:lnTo>
                  <a:lnTo>
                    <a:pt x="3005" y="0"/>
                  </a:lnTo>
                  <a:lnTo>
                    <a:pt x="3569" y="181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16" name="Shape 4499">
              <a:extLst>
                <a:ext uri="{FF2B5EF4-FFF2-40B4-BE49-F238E27FC236}">
                  <a16:creationId xmlns:a16="http://schemas.microsoft.com/office/drawing/2014/main" id="{5ADE19D4-7BEE-4DED-BB1B-88C03E0EF82A}"/>
                </a:ext>
              </a:extLst>
            </p:cNvPr>
            <p:cNvSpPr/>
            <p:nvPr/>
          </p:nvSpPr>
          <p:spPr>
            <a:xfrm>
              <a:off x="3876258" y="3233835"/>
              <a:ext cx="1000668" cy="148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20148" y="8655"/>
                    <a:pt x="0" y="1179"/>
                  </a:cubicBezTo>
                  <a:cubicBezTo>
                    <a:pt x="21488" y="0"/>
                    <a:pt x="21488" y="0"/>
                    <a:pt x="21488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40A5AE10-27DC-4F21-8A73-FB986F5D85D6}"/>
                </a:ext>
              </a:extLst>
            </p:cNvPr>
            <p:cNvGrpSpPr/>
            <p:nvPr/>
          </p:nvGrpSpPr>
          <p:grpSpPr>
            <a:xfrm>
              <a:off x="3980832" y="3309561"/>
              <a:ext cx="705154" cy="1074591"/>
              <a:chOff x="0" y="0"/>
              <a:chExt cx="705152" cy="1074590"/>
            </a:xfrm>
          </p:grpSpPr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3ABA89A5-1FDA-4958-ADD7-66C97DF22A89}"/>
                  </a:ext>
                </a:extLst>
              </p:cNvPr>
              <p:cNvGrpSpPr/>
              <p:nvPr/>
            </p:nvGrpSpPr>
            <p:grpSpPr>
              <a:xfrm>
                <a:off x="0" y="0"/>
                <a:ext cx="705152" cy="156864"/>
                <a:chOff x="0" y="0"/>
                <a:chExt cx="705152" cy="156862"/>
              </a:xfrm>
            </p:grpSpPr>
            <p:sp>
              <p:nvSpPr>
                <p:cNvPr id="120" name="Shape 4500">
                  <a:extLst>
                    <a:ext uri="{FF2B5EF4-FFF2-40B4-BE49-F238E27FC236}">
                      <a16:creationId xmlns:a16="http://schemas.microsoft.com/office/drawing/2014/main" id="{B4DD9262-9BB8-40CA-9885-CE8AB067E286}"/>
                    </a:ext>
                  </a:extLst>
                </p:cNvPr>
                <p:cNvSpPr/>
                <p:nvPr/>
              </p:nvSpPr>
              <p:spPr>
                <a:xfrm>
                  <a:off x="0" y="66711"/>
                  <a:ext cx="61302" cy="901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385"/>
                      </a:moveTo>
                      <a:cubicBezTo>
                        <a:pt x="21600" y="16615"/>
                        <a:pt x="16800" y="21600"/>
                        <a:pt x="11400" y="21600"/>
                      </a:cubicBezTo>
                      <a:cubicBezTo>
                        <a:pt x="5400" y="21600"/>
                        <a:pt x="600" y="16615"/>
                        <a:pt x="0" y="10800"/>
                      </a:cubicBezTo>
                      <a:cubicBezTo>
                        <a:pt x="0" y="4985"/>
                        <a:pt x="4800" y="0"/>
                        <a:pt x="10800" y="0"/>
                      </a:cubicBezTo>
                      <a:cubicBezTo>
                        <a:pt x="16200" y="0"/>
                        <a:pt x="21600" y="4569"/>
                        <a:pt x="21600" y="10385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121" name="Shape 4501">
                  <a:extLst>
                    <a:ext uri="{FF2B5EF4-FFF2-40B4-BE49-F238E27FC236}">
                      <a16:creationId xmlns:a16="http://schemas.microsoft.com/office/drawing/2014/main" id="{C452B088-7177-426F-9AFC-485CE3F10ACE}"/>
                    </a:ext>
                  </a:extLst>
                </p:cNvPr>
                <p:cNvSpPr/>
                <p:nvPr/>
              </p:nvSpPr>
              <p:spPr>
                <a:xfrm>
                  <a:off x="14423" y="89894"/>
                  <a:ext cx="32455" cy="453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887" extrusionOk="0">
                      <a:moveTo>
                        <a:pt x="21600" y="10487"/>
                      </a:moveTo>
                      <a:cubicBezTo>
                        <a:pt x="21600" y="16087"/>
                        <a:pt x="16800" y="20887"/>
                        <a:pt x="10800" y="20887"/>
                      </a:cubicBezTo>
                      <a:cubicBezTo>
                        <a:pt x="4800" y="20887"/>
                        <a:pt x="0" y="16087"/>
                        <a:pt x="0" y="10487"/>
                      </a:cubicBezTo>
                      <a:cubicBezTo>
                        <a:pt x="0" y="4887"/>
                        <a:pt x="4800" y="87"/>
                        <a:pt x="10800" y="87"/>
                      </a:cubicBezTo>
                      <a:cubicBezTo>
                        <a:pt x="16800" y="-713"/>
                        <a:pt x="21600" y="4087"/>
                        <a:pt x="21600" y="10487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122" name="Shape 4502">
                  <a:extLst>
                    <a:ext uri="{FF2B5EF4-FFF2-40B4-BE49-F238E27FC236}">
                      <a16:creationId xmlns:a16="http://schemas.microsoft.com/office/drawing/2014/main" id="{84B6DFC8-17DF-4AE2-BC3A-1BB3E7C18C49}"/>
                    </a:ext>
                  </a:extLst>
                </p:cNvPr>
                <p:cNvSpPr/>
                <p:nvPr/>
              </p:nvSpPr>
              <p:spPr>
                <a:xfrm>
                  <a:off x="616625" y="0"/>
                  <a:ext cx="88527" cy="1298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11" h="21600" extrusionOk="0">
                      <a:moveTo>
                        <a:pt x="21185" y="10656"/>
                      </a:moveTo>
                      <a:cubicBezTo>
                        <a:pt x="21600" y="16704"/>
                        <a:pt x="17031" y="21600"/>
                        <a:pt x="10800" y="21600"/>
                      </a:cubicBezTo>
                      <a:cubicBezTo>
                        <a:pt x="4985" y="21600"/>
                        <a:pt x="0" y="16992"/>
                        <a:pt x="0" y="10944"/>
                      </a:cubicBezTo>
                      <a:cubicBezTo>
                        <a:pt x="0" y="4896"/>
                        <a:pt x="4569" y="0"/>
                        <a:pt x="10385" y="0"/>
                      </a:cubicBezTo>
                      <a:cubicBezTo>
                        <a:pt x="16200" y="0"/>
                        <a:pt x="21185" y="4608"/>
                        <a:pt x="21185" y="1065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123" name="Shape 4503">
                  <a:extLst>
                    <a:ext uri="{FF2B5EF4-FFF2-40B4-BE49-F238E27FC236}">
                      <a16:creationId xmlns:a16="http://schemas.microsoft.com/office/drawing/2014/main" id="{0D73BADE-37D7-4858-AD96-38FABCEFB055}"/>
                    </a:ext>
                  </a:extLst>
                </p:cNvPr>
                <p:cNvSpPr/>
                <p:nvPr/>
              </p:nvSpPr>
              <p:spPr>
                <a:xfrm>
                  <a:off x="639748" y="30651"/>
                  <a:ext cx="43590" cy="667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88" h="21600" extrusionOk="0">
                      <a:moveTo>
                        <a:pt x="20888" y="10523"/>
                      </a:moveTo>
                      <a:cubicBezTo>
                        <a:pt x="20888" y="16615"/>
                        <a:pt x="16088" y="21046"/>
                        <a:pt x="10488" y="21600"/>
                      </a:cubicBezTo>
                      <a:cubicBezTo>
                        <a:pt x="4888" y="21600"/>
                        <a:pt x="88" y="16615"/>
                        <a:pt x="88" y="11077"/>
                      </a:cubicBezTo>
                      <a:cubicBezTo>
                        <a:pt x="-712" y="4985"/>
                        <a:pt x="4088" y="0"/>
                        <a:pt x="9688" y="0"/>
                      </a:cubicBezTo>
                      <a:cubicBezTo>
                        <a:pt x="16088" y="0"/>
                        <a:pt x="20888" y="4431"/>
                        <a:pt x="20888" y="10523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</p:grpSp>
          <p:sp>
            <p:nvSpPr>
              <p:cNvPr id="119" name="Shape 4505">
                <a:extLst>
                  <a:ext uri="{FF2B5EF4-FFF2-40B4-BE49-F238E27FC236}">
                    <a16:creationId xmlns:a16="http://schemas.microsoft.com/office/drawing/2014/main" id="{4F480D5B-C39F-4D4B-8D17-E533A47D636E}"/>
                  </a:ext>
                </a:extLst>
              </p:cNvPr>
              <p:cNvSpPr/>
              <p:nvPr/>
            </p:nvSpPr>
            <p:spPr>
              <a:xfrm>
                <a:off x="16227" y="50137"/>
                <a:ext cx="659575" cy="10244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4" h="21569" extrusionOk="0">
                    <a:moveTo>
                      <a:pt x="9849" y="21569"/>
                    </a:moveTo>
                    <a:cubicBezTo>
                      <a:pt x="9345" y="21569"/>
                      <a:pt x="8841" y="21496"/>
                      <a:pt x="8338" y="21351"/>
                    </a:cubicBezTo>
                    <a:cubicBezTo>
                      <a:pt x="56" y="18955"/>
                      <a:pt x="0" y="1966"/>
                      <a:pt x="0" y="1240"/>
                    </a:cubicBezTo>
                    <a:cubicBezTo>
                      <a:pt x="0" y="1058"/>
                      <a:pt x="224" y="877"/>
                      <a:pt x="448" y="877"/>
                    </a:cubicBezTo>
                    <a:cubicBezTo>
                      <a:pt x="448" y="877"/>
                      <a:pt x="448" y="877"/>
                      <a:pt x="448" y="877"/>
                    </a:cubicBezTo>
                    <a:cubicBezTo>
                      <a:pt x="727" y="877"/>
                      <a:pt x="951" y="1058"/>
                      <a:pt x="951" y="1240"/>
                    </a:cubicBezTo>
                    <a:cubicBezTo>
                      <a:pt x="951" y="1421"/>
                      <a:pt x="1007" y="18520"/>
                      <a:pt x="8730" y="20770"/>
                    </a:cubicBezTo>
                    <a:cubicBezTo>
                      <a:pt x="9681" y="21061"/>
                      <a:pt x="10632" y="20988"/>
                      <a:pt x="11583" y="20553"/>
                    </a:cubicBezTo>
                    <a:cubicBezTo>
                      <a:pt x="17403" y="17794"/>
                      <a:pt x="20873" y="2982"/>
                      <a:pt x="20425" y="332"/>
                    </a:cubicBezTo>
                    <a:cubicBezTo>
                      <a:pt x="20425" y="151"/>
                      <a:pt x="20593" y="5"/>
                      <a:pt x="20873" y="5"/>
                    </a:cubicBezTo>
                    <a:cubicBezTo>
                      <a:pt x="21096" y="-31"/>
                      <a:pt x="21376" y="114"/>
                      <a:pt x="21376" y="259"/>
                    </a:cubicBezTo>
                    <a:cubicBezTo>
                      <a:pt x="21600" y="1639"/>
                      <a:pt x="20817" y="6177"/>
                      <a:pt x="19306" y="10497"/>
                    </a:cubicBezTo>
                    <a:cubicBezTo>
                      <a:pt x="17907" y="14417"/>
                      <a:pt x="15556" y="19427"/>
                      <a:pt x="12143" y="21061"/>
                    </a:cubicBezTo>
                    <a:cubicBezTo>
                      <a:pt x="11416" y="21387"/>
                      <a:pt x="10632" y="21569"/>
                      <a:pt x="9849" y="21569"/>
                    </a:cubicBezTo>
                    <a:close/>
                  </a:path>
                </a:pathLst>
              </a:cu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endParaRPr/>
              </a:p>
            </p:txBody>
          </p:sp>
        </p:grp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AB0CD2F3-5CE8-4AA1-82C1-BB10FE63A9D0}"/>
              </a:ext>
            </a:extLst>
          </p:cNvPr>
          <p:cNvGrpSpPr/>
          <p:nvPr/>
        </p:nvGrpSpPr>
        <p:grpSpPr>
          <a:xfrm>
            <a:off x="571945" y="1423088"/>
            <a:ext cx="532510" cy="623597"/>
            <a:chOff x="3777094" y="3233834"/>
            <a:chExt cx="1507311" cy="1765141"/>
          </a:xfrm>
        </p:grpSpPr>
        <p:sp>
          <p:nvSpPr>
            <p:cNvPr id="125" name="Shape 4496">
              <a:extLst>
                <a:ext uri="{FF2B5EF4-FFF2-40B4-BE49-F238E27FC236}">
                  <a16:creationId xmlns:a16="http://schemas.microsoft.com/office/drawing/2014/main" id="{54F53519-B364-4AA0-A89C-2C416F7DB02D}"/>
                </a:ext>
              </a:extLst>
            </p:cNvPr>
            <p:cNvSpPr/>
            <p:nvPr/>
          </p:nvSpPr>
          <p:spPr>
            <a:xfrm>
              <a:off x="4842668" y="3233834"/>
              <a:ext cx="441737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930"/>
                  </a:lnTo>
                  <a:lnTo>
                    <a:pt x="19749" y="16702"/>
                  </a:lnTo>
                  <a:lnTo>
                    <a:pt x="14988" y="596"/>
                  </a:lnTo>
                  <a:lnTo>
                    <a:pt x="7582" y="463"/>
                  </a:lnTo>
                  <a:lnTo>
                    <a:pt x="141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26" name="Shape 4497">
              <a:extLst>
                <a:ext uri="{FF2B5EF4-FFF2-40B4-BE49-F238E27FC236}">
                  <a16:creationId xmlns:a16="http://schemas.microsoft.com/office/drawing/2014/main" id="{2F667241-82F7-4277-9CB3-B289DA564D9F}"/>
                </a:ext>
              </a:extLst>
            </p:cNvPr>
            <p:cNvSpPr/>
            <p:nvPr/>
          </p:nvSpPr>
          <p:spPr>
            <a:xfrm>
              <a:off x="3777094" y="3233834"/>
              <a:ext cx="1099832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4" y="0"/>
                  </a:moveTo>
                  <a:lnTo>
                    <a:pt x="21600" y="18158"/>
                  </a:lnTo>
                  <a:lnTo>
                    <a:pt x="20927" y="21600"/>
                  </a:lnTo>
                  <a:lnTo>
                    <a:pt x="0" y="18577"/>
                  </a:lnTo>
                  <a:lnTo>
                    <a:pt x="885" y="16106"/>
                  </a:lnTo>
                  <a:lnTo>
                    <a:pt x="1948" y="993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27" name="Shape 4498">
              <a:extLst>
                <a:ext uri="{FF2B5EF4-FFF2-40B4-BE49-F238E27FC236}">
                  <a16:creationId xmlns:a16="http://schemas.microsoft.com/office/drawing/2014/main" id="{E656B7A2-32D2-4778-83F3-E6372FC7AD13}"/>
                </a:ext>
              </a:extLst>
            </p:cNvPr>
            <p:cNvSpPr/>
            <p:nvPr/>
          </p:nvSpPr>
          <p:spPr>
            <a:xfrm>
              <a:off x="4842668" y="3233834"/>
              <a:ext cx="207346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291"/>
                  </a:lnTo>
                  <a:lnTo>
                    <a:pt x="17280" y="463"/>
                  </a:lnTo>
                  <a:lnTo>
                    <a:pt x="3005" y="0"/>
                  </a:lnTo>
                  <a:lnTo>
                    <a:pt x="3569" y="181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28" name="Shape 4499">
              <a:extLst>
                <a:ext uri="{FF2B5EF4-FFF2-40B4-BE49-F238E27FC236}">
                  <a16:creationId xmlns:a16="http://schemas.microsoft.com/office/drawing/2014/main" id="{4347452E-FE75-47CE-835D-CEBD1350E101}"/>
                </a:ext>
              </a:extLst>
            </p:cNvPr>
            <p:cNvSpPr/>
            <p:nvPr/>
          </p:nvSpPr>
          <p:spPr>
            <a:xfrm>
              <a:off x="3876258" y="3233835"/>
              <a:ext cx="1000668" cy="148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20148" y="8655"/>
                    <a:pt x="0" y="1179"/>
                  </a:cubicBezTo>
                  <a:cubicBezTo>
                    <a:pt x="21488" y="0"/>
                    <a:pt x="21488" y="0"/>
                    <a:pt x="21488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BD68DD1D-6CDF-43F6-8129-A0E98F424629}"/>
                </a:ext>
              </a:extLst>
            </p:cNvPr>
            <p:cNvGrpSpPr/>
            <p:nvPr/>
          </p:nvGrpSpPr>
          <p:grpSpPr>
            <a:xfrm>
              <a:off x="3980832" y="3309561"/>
              <a:ext cx="705154" cy="1074591"/>
              <a:chOff x="0" y="0"/>
              <a:chExt cx="705152" cy="1074590"/>
            </a:xfrm>
          </p:grpSpPr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EF9438C1-D15F-44DB-9A88-A9A3E44A2E15}"/>
                  </a:ext>
                </a:extLst>
              </p:cNvPr>
              <p:cNvGrpSpPr/>
              <p:nvPr/>
            </p:nvGrpSpPr>
            <p:grpSpPr>
              <a:xfrm>
                <a:off x="0" y="0"/>
                <a:ext cx="705152" cy="156864"/>
                <a:chOff x="0" y="0"/>
                <a:chExt cx="705152" cy="156862"/>
              </a:xfrm>
            </p:grpSpPr>
            <p:sp>
              <p:nvSpPr>
                <p:cNvPr id="132" name="Shape 4500">
                  <a:extLst>
                    <a:ext uri="{FF2B5EF4-FFF2-40B4-BE49-F238E27FC236}">
                      <a16:creationId xmlns:a16="http://schemas.microsoft.com/office/drawing/2014/main" id="{CC82D0DB-9BE0-4D78-A1D9-FD7B8ACAC811}"/>
                    </a:ext>
                  </a:extLst>
                </p:cNvPr>
                <p:cNvSpPr/>
                <p:nvPr/>
              </p:nvSpPr>
              <p:spPr>
                <a:xfrm>
                  <a:off x="0" y="66711"/>
                  <a:ext cx="61302" cy="901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385"/>
                      </a:moveTo>
                      <a:cubicBezTo>
                        <a:pt x="21600" y="16615"/>
                        <a:pt x="16800" y="21600"/>
                        <a:pt x="11400" y="21600"/>
                      </a:cubicBezTo>
                      <a:cubicBezTo>
                        <a:pt x="5400" y="21600"/>
                        <a:pt x="600" y="16615"/>
                        <a:pt x="0" y="10800"/>
                      </a:cubicBezTo>
                      <a:cubicBezTo>
                        <a:pt x="0" y="4985"/>
                        <a:pt x="4800" y="0"/>
                        <a:pt x="10800" y="0"/>
                      </a:cubicBezTo>
                      <a:cubicBezTo>
                        <a:pt x="16200" y="0"/>
                        <a:pt x="21600" y="4569"/>
                        <a:pt x="21600" y="10385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133" name="Shape 4501">
                  <a:extLst>
                    <a:ext uri="{FF2B5EF4-FFF2-40B4-BE49-F238E27FC236}">
                      <a16:creationId xmlns:a16="http://schemas.microsoft.com/office/drawing/2014/main" id="{0C20E849-743B-4E6A-89C9-D950017D5B4E}"/>
                    </a:ext>
                  </a:extLst>
                </p:cNvPr>
                <p:cNvSpPr/>
                <p:nvPr/>
              </p:nvSpPr>
              <p:spPr>
                <a:xfrm>
                  <a:off x="14423" y="89894"/>
                  <a:ext cx="32455" cy="453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887" extrusionOk="0">
                      <a:moveTo>
                        <a:pt x="21600" y="10487"/>
                      </a:moveTo>
                      <a:cubicBezTo>
                        <a:pt x="21600" y="16087"/>
                        <a:pt x="16800" y="20887"/>
                        <a:pt x="10800" y="20887"/>
                      </a:cubicBezTo>
                      <a:cubicBezTo>
                        <a:pt x="4800" y="20887"/>
                        <a:pt x="0" y="16087"/>
                        <a:pt x="0" y="10487"/>
                      </a:cubicBezTo>
                      <a:cubicBezTo>
                        <a:pt x="0" y="4887"/>
                        <a:pt x="4800" y="87"/>
                        <a:pt x="10800" y="87"/>
                      </a:cubicBezTo>
                      <a:cubicBezTo>
                        <a:pt x="16800" y="-713"/>
                        <a:pt x="21600" y="4087"/>
                        <a:pt x="21600" y="10487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134" name="Shape 4502">
                  <a:extLst>
                    <a:ext uri="{FF2B5EF4-FFF2-40B4-BE49-F238E27FC236}">
                      <a16:creationId xmlns:a16="http://schemas.microsoft.com/office/drawing/2014/main" id="{EA100064-25A7-469B-A786-D1D077A85D74}"/>
                    </a:ext>
                  </a:extLst>
                </p:cNvPr>
                <p:cNvSpPr/>
                <p:nvPr/>
              </p:nvSpPr>
              <p:spPr>
                <a:xfrm>
                  <a:off x="616625" y="0"/>
                  <a:ext cx="88527" cy="1298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11" h="21600" extrusionOk="0">
                      <a:moveTo>
                        <a:pt x="21185" y="10656"/>
                      </a:moveTo>
                      <a:cubicBezTo>
                        <a:pt x="21600" y="16704"/>
                        <a:pt x="17031" y="21600"/>
                        <a:pt x="10800" y="21600"/>
                      </a:cubicBezTo>
                      <a:cubicBezTo>
                        <a:pt x="4985" y="21600"/>
                        <a:pt x="0" y="16992"/>
                        <a:pt x="0" y="10944"/>
                      </a:cubicBezTo>
                      <a:cubicBezTo>
                        <a:pt x="0" y="4896"/>
                        <a:pt x="4569" y="0"/>
                        <a:pt x="10385" y="0"/>
                      </a:cubicBezTo>
                      <a:cubicBezTo>
                        <a:pt x="16200" y="0"/>
                        <a:pt x="21185" y="4608"/>
                        <a:pt x="21185" y="1065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135" name="Shape 4503">
                  <a:extLst>
                    <a:ext uri="{FF2B5EF4-FFF2-40B4-BE49-F238E27FC236}">
                      <a16:creationId xmlns:a16="http://schemas.microsoft.com/office/drawing/2014/main" id="{37C41D43-B99D-4BF9-B05C-E01CC76CB06E}"/>
                    </a:ext>
                  </a:extLst>
                </p:cNvPr>
                <p:cNvSpPr/>
                <p:nvPr/>
              </p:nvSpPr>
              <p:spPr>
                <a:xfrm>
                  <a:off x="639748" y="30651"/>
                  <a:ext cx="43590" cy="667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88" h="21600" extrusionOk="0">
                      <a:moveTo>
                        <a:pt x="20888" y="10523"/>
                      </a:moveTo>
                      <a:cubicBezTo>
                        <a:pt x="20888" y="16615"/>
                        <a:pt x="16088" y="21046"/>
                        <a:pt x="10488" y="21600"/>
                      </a:cubicBezTo>
                      <a:cubicBezTo>
                        <a:pt x="4888" y="21600"/>
                        <a:pt x="88" y="16615"/>
                        <a:pt x="88" y="11077"/>
                      </a:cubicBezTo>
                      <a:cubicBezTo>
                        <a:pt x="-712" y="4985"/>
                        <a:pt x="4088" y="0"/>
                        <a:pt x="9688" y="0"/>
                      </a:cubicBezTo>
                      <a:cubicBezTo>
                        <a:pt x="16088" y="0"/>
                        <a:pt x="20888" y="4431"/>
                        <a:pt x="20888" y="10523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</p:grpSp>
          <p:sp>
            <p:nvSpPr>
              <p:cNvPr id="131" name="Shape 4505">
                <a:extLst>
                  <a:ext uri="{FF2B5EF4-FFF2-40B4-BE49-F238E27FC236}">
                    <a16:creationId xmlns:a16="http://schemas.microsoft.com/office/drawing/2014/main" id="{504E3118-BDE0-4116-A0B3-9EA33AD64C6B}"/>
                  </a:ext>
                </a:extLst>
              </p:cNvPr>
              <p:cNvSpPr/>
              <p:nvPr/>
            </p:nvSpPr>
            <p:spPr>
              <a:xfrm>
                <a:off x="16227" y="50137"/>
                <a:ext cx="659575" cy="10244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4" h="21569" extrusionOk="0">
                    <a:moveTo>
                      <a:pt x="9849" y="21569"/>
                    </a:moveTo>
                    <a:cubicBezTo>
                      <a:pt x="9345" y="21569"/>
                      <a:pt x="8841" y="21496"/>
                      <a:pt x="8338" y="21351"/>
                    </a:cubicBezTo>
                    <a:cubicBezTo>
                      <a:pt x="56" y="18955"/>
                      <a:pt x="0" y="1966"/>
                      <a:pt x="0" y="1240"/>
                    </a:cubicBezTo>
                    <a:cubicBezTo>
                      <a:pt x="0" y="1058"/>
                      <a:pt x="224" y="877"/>
                      <a:pt x="448" y="877"/>
                    </a:cubicBezTo>
                    <a:cubicBezTo>
                      <a:pt x="448" y="877"/>
                      <a:pt x="448" y="877"/>
                      <a:pt x="448" y="877"/>
                    </a:cubicBezTo>
                    <a:cubicBezTo>
                      <a:pt x="727" y="877"/>
                      <a:pt x="951" y="1058"/>
                      <a:pt x="951" y="1240"/>
                    </a:cubicBezTo>
                    <a:cubicBezTo>
                      <a:pt x="951" y="1421"/>
                      <a:pt x="1007" y="18520"/>
                      <a:pt x="8730" y="20770"/>
                    </a:cubicBezTo>
                    <a:cubicBezTo>
                      <a:pt x="9681" y="21061"/>
                      <a:pt x="10632" y="20988"/>
                      <a:pt x="11583" y="20553"/>
                    </a:cubicBezTo>
                    <a:cubicBezTo>
                      <a:pt x="17403" y="17794"/>
                      <a:pt x="20873" y="2982"/>
                      <a:pt x="20425" y="332"/>
                    </a:cubicBezTo>
                    <a:cubicBezTo>
                      <a:pt x="20425" y="151"/>
                      <a:pt x="20593" y="5"/>
                      <a:pt x="20873" y="5"/>
                    </a:cubicBezTo>
                    <a:cubicBezTo>
                      <a:pt x="21096" y="-31"/>
                      <a:pt x="21376" y="114"/>
                      <a:pt x="21376" y="259"/>
                    </a:cubicBezTo>
                    <a:cubicBezTo>
                      <a:pt x="21600" y="1639"/>
                      <a:pt x="20817" y="6177"/>
                      <a:pt x="19306" y="10497"/>
                    </a:cubicBezTo>
                    <a:cubicBezTo>
                      <a:pt x="17907" y="14417"/>
                      <a:pt x="15556" y="19427"/>
                      <a:pt x="12143" y="21061"/>
                    </a:cubicBezTo>
                    <a:cubicBezTo>
                      <a:pt x="11416" y="21387"/>
                      <a:pt x="10632" y="21569"/>
                      <a:pt x="9849" y="21569"/>
                    </a:cubicBezTo>
                    <a:close/>
                  </a:path>
                </a:pathLst>
              </a:cu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endParaRPr/>
              </a:p>
            </p:txBody>
          </p:sp>
        </p:grp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B8514581-BD0C-4D55-B638-06B4B2FA2CDD}"/>
              </a:ext>
            </a:extLst>
          </p:cNvPr>
          <p:cNvGrpSpPr/>
          <p:nvPr/>
        </p:nvGrpSpPr>
        <p:grpSpPr>
          <a:xfrm>
            <a:off x="11087545" y="1423088"/>
            <a:ext cx="532510" cy="623597"/>
            <a:chOff x="3777094" y="3233834"/>
            <a:chExt cx="1507311" cy="1765141"/>
          </a:xfrm>
        </p:grpSpPr>
        <p:sp>
          <p:nvSpPr>
            <p:cNvPr id="138" name="Shape 4496">
              <a:extLst>
                <a:ext uri="{FF2B5EF4-FFF2-40B4-BE49-F238E27FC236}">
                  <a16:creationId xmlns:a16="http://schemas.microsoft.com/office/drawing/2014/main" id="{A4D3AD21-4CBC-4072-93F7-BC35F833FBBC}"/>
                </a:ext>
              </a:extLst>
            </p:cNvPr>
            <p:cNvSpPr/>
            <p:nvPr/>
          </p:nvSpPr>
          <p:spPr>
            <a:xfrm>
              <a:off x="4842668" y="3233834"/>
              <a:ext cx="441737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930"/>
                  </a:lnTo>
                  <a:lnTo>
                    <a:pt x="19749" y="16702"/>
                  </a:lnTo>
                  <a:lnTo>
                    <a:pt x="14988" y="596"/>
                  </a:lnTo>
                  <a:lnTo>
                    <a:pt x="7582" y="463"/>
                  </a:lnTo>
                  <a:lnTo>
                    <a:pt x="141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39" name="Shape 4497">
              <a:extLst>
                <a:ext uri="{FF2B5EF4-FFF2-40B4-BE49-F238E27FC236}">
                  <a16:creationId xmlns:a16="http://schemas.microsoft.com/office/drawing/2014/main" id="{D173B508-05FA-460A-A033-893BDE3E0AF0}"/>
                </a:ext>
              </a:extLst>
            </p:cNvPr>
            <p:cNvSpPr/>
            <p:nvPr/>
          </p:nvSpPr>
          <p:spPr>
            <a:xfrm>
              <a:off x="3777094" y="3233834"/>
              <a:ext cx="1099832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4" y="0"/>
                  </a:moveTo>
                  <a:lnTo>
                    <a:pt x="21600" y="18158"/>
                  </a:lnTo>
                  <a:lnTo>
                    <a:pt x="20927" y="21600"/>
                  </a:lnTo>
                  <a:lnTo>
                    <a:pt x="0" y="18577"/>
                  </a:lnTo>
                  <a:lnTo>
                    <a:pt x="885" y="16106"/>
                  </a:lnTo>
                  <a:lnTo>
                    <a:pt x="1948" y="993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40" name="Shape 4498">
              <a:extLst>
                <a:ext uri="{FF2B5EF4-FFF2-40B4-BE49-F238E27FC236}">
                  <a16:creationId xmlns:a16="http://schemas.microsoft.com/office/drawing/2014/main" id="{130D594A-FC44-479E-A60D-8A4D4D3226E0}"/>
                </a:ext>
              </a:extLst>
            </p:cNvPr>
            <p:cNvSpPr/>
            <p:nvPr/>
          </p:nvSpPr>
          <p:spPr>
            <a:xfrm>
              <a:off x="4842668" y="3233834"/>
              <a:ext cx="207346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291"/>
                  </a:lnTo>
                  <a:lnTo>
                    <a:pt x="17280" y="463"/>
                  </a:lnTo>
                  <a:lnTo>
                    <a:pt x="3005" y="0"/>
                  </a:lnTo>
                  <a:lnTo>
                    <a:pt x="3569" y="181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41" name="Shape 4499">
              <a:extLst>
                <a:ext uri="{FF2B5EF4-FFF2-40B4-BE49-F238E27FC236}">
                  <a16:creationId xmlns:a16="http://schemas.microsoft.com/office/drawing/2014/main" id="{E8C716DA-BA36-41D0-9819-2920EA16CC98}"/>
                </a:ext>
              </a:extLst>
            </p:cNvPr>
            <p:cNvSpPr/>
            <p:nvPr/>
          </p:nvSpPr>
          <p:spPr>
            <a:xfrm>
              <a:off x="3876258" y="3233835"/>
              <a:ext cx="1000668" cy="148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20148" y="8655"/>
                    <a:pt x="0" y="1179"/>
                  </a:cubicBezTo>
                  <a:cubicBezTo>
                    <a:pt x="21488" y="0"/>
                    <a:pt x="21488" y="0"/>
                    <a:pt x="21488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E87C422C-D22A-431E-97CE-8D8767B9AB9D}"/>
                </a:ext>
              </a:extLst>
            </p:cNvPr>
            <p:cNvGrpSpPr/>
            <p:nvPr/>
          </p:nvGrpSpPr>
          <p:grpSpPr>
            <a:xfrm>
              <a:off x="3980832" y="3309561"/>
              <a:ext cx="705154" cy="1074591"/>
              <a:chOff x="0" y="0"/>
              <a:chExt cx="705152" cy="1074590"/>
            </a:xfrm>
          </p:grpSpPr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55383BC8-775E-430C-AD00-EE51F250B704}"/>
                  </a:ext>
                </a:extLst>
              </p:cNvPr>
              <p:cNvGrpSpPr/>
              <p:nvPr/>
            </p:nvGrpSpPr>
            <p:grpSpPr>
              <a:xfrm>
                <a:off x="0" y="0"/>
                <a:ext cx="705152" cy="156864"/>
                <a:chOff x="0" y="0"/>
                <a:chExt cx="705152" cy="156862"/>
              </a:xfrm>
            </p:grpSpPr>
            <p:sp>
              <p:nvSpPr>
                <p:cNvPr id="145" name="Shape 4500">
                  <a:extLst>
                    <a:ext uri="{FF2B5EF4-FFF2-40B4-BE49-F238E27FC236}">
                      <a16:creationId xmlns:a16="http://schemas.microsoft.com/office/drawing/2014/main" id="{EDA0FBB3-D13E-499E-815C-64224BC19C33}"/>
                    </a:ext>
                  </a:extLst>
                </p:cNvPr>
                <p:cNvSpPr/>
                <p:nvPr/>
              </p:nvSpPr>
              <p:spPr>
                <a:xfrm>
                  <a:off x="0" y="66711"/>
                  <a:ext cx="61302" cy="901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385"/>
                      </a:moveTo>
                      <a:cubicBezTo>
                        <a:pt x="21600" y="16615"/>
                        <a:pt x="16800" y="21600"/>
                        <a:pt x="11400" y="21600"/>
                      </a:cubicBezTo>
                      <a:cubicBezTo>
                        <a:pt x="5400" y="21600"/>
                        <a:pt x="600" y="16615"/>
                        <a:pt x="0" y="10800"/>
                      </a:cubicBezTo>
                      <a:cubicBezTo>
                        <a:pt x="0" y="4985"/>
                        <a:pt x="4800" y="0"/>
                        <a:pt x="10800" y="0"/>
                      </a:cubicBezTo>
                      <a:cubicBezTo>
                        <a:pt x="16200" y="0"/>
                        <a:pt x="21600" y="4569"/>
                        <a:pt x="21600" y="10385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146" name="Shape 4501">
                  <a:extLst>
                    <a:ext uri="{FF2B5EF4-FFF2-40B4-BE49-F238E27FC236}">
                      <a16:creationId xmlns:a16="http://schemas.microsoft.com/office/drawing/2014/main" id="{1C907244-97F8-4A7C-AB06-CC6535A3224A}"/>
                    </a:ext>
                  </a:extLst>
                </p:cNvPr>
                <p:cNvSpPr/>
                <p:nvPr/>
              </p:nvSpPr>
              <p:spPr>
                <a:xfrm>
                  <a:off x="14423" y="89894"/>
                  <a:ext cx="32455" cy="453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887" extrusionOk="0">
                      <a:moveTo>
                        <a:pt x="21600" y="10487"/>
                      </a:moveTo>
                      <a:cubicBezTo>
                        <a:pt x="21600" y="16087"/>
                        <a:pt x="16800" y="20887"/>
                        <a:pt x="10800" y="20887"/>
                      </a:cubicBezTo>
                      <a:cubicBezTo>
                        <a:pt x="4800" y="20887"/>
                        <a:pt x="0" y="16087"/>
                        <a:pt x="0" y="10487"/>
                      </a:cubicBezTo>
                      <a:cubicBezTo>
                        <a:pt x="0" y="4887"/>
                        <a:pt x="4800" y="87"/>
                        <a:pt x="10800" y="87"/>
                      </a:cubicBezTo>
                      <a:cubicBezTo>
                        <a:pt x="16800" y="-713"/>
                        <a:pt x="21600" y="4087"/>
                        <a:pt x="21600" y="10487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147" name="Shape 4502">
                  <a:extLst>
                    <a:ext uri="{FF2B5EF4-FFF2-40B4-BE49-F238E27FC236}">
                      <a16:creationId xmlns:a16="http://schemas.microsoft.com/office/drawing/2014/main" id="{8F135BE8-A743-4105-970D-FB5ACC7C1249}"/>
                    </a:ext>
                  </a:extLst>
                </p:cNvPr>
                <p:cNvSpPr/>
                <p:nvPr/>
              </p:nvSpPr>
              <p:spPr>
                <a:xfrm>
                  <a:off x="616625" y="0"/>
                  <a:ext cx="88527" cy="1298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11" h="21600" extrusionOk="0">
                      <a:moveTo>
                        <a:pt x="21185" y="10656"/>
                      </a:moveTo>
                      <a:cubicBezTo>
                        <a:pt x="21600" y="16704"/>
                        <a:pt x="17031" y="21600"/>
                        <a:pt x="10800" y="21600"/>
                      </a:cubicBezTo>
                      <a:cubicBezTo>
                        <a:pt x="4985" y="21600"/>
                        <a:pt x="0" y="16992"/>
                        <a:pt x="0" y="10944"/>
                      </a:cubicBezTo>
                      <a:cubicBezTo>
                        <a:pt x="0" y="4896"/>
                        <a:pt x="4569" y="0"/>
                        <a:pt x="10385" y="0"/>
                      </a:cubicBezTo>
                      <a:cubicBezTo>
                        <a:pt x="16200" y="0"/>
                        <a:pt x="21185" y="4608"/>
                        <a:pt x="21185" y="1065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148" name="Shape 4503">
                  <a:extLst>
                    <a:ext uri="{FF2B5EF4-FFF2-40B4-BE49-F238E27FC236}">
                      <a16:creationId xmlns:a16="http://schemas.microsoft.com/office/drawing/2014/main" id="{43385EE3-FDBE-4008-8FA0-576661DD13A2}"/>
                    </a:ext>
                  </a:extLst>
                </p:cNvPr>
                <p:cNvSpPr/>
                <p:nvPr/>
              </p:nvSpPr>
              <p:spPr>
                <a:xfrm>
                  <a:off x="639748" y="30651"/>
                  <a:ext cx="43590" cy="667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88" h="21600" extrusionOk="0">
                      <a:moveTo>
                        <a:pt x="20888" y="10523"/>
                      </a:moveTo>
                      <a:cubicBezTo>
                        <a:pt x="20888" y="16615"/>
                        <a:pt x="16088" y="21046"/>
                        <a:pt x="10488" y="21600"/>
                      </a:cubicBezTo>
                      <a:cubicBezTo>
                        <a:pt x="4888" y="21600"/>
                        <a:pt x="88" y="16615"/>
                        <a:pt x="88" y="11077"/>
                      </a:cubicBezTo>
                      <a:cubicBezTo>
                        <a:pt x="-712" y="4985"/>
                        <a:pt x="4088" y="0"/>
                        <a:pt x="9688" y="0"/>
                      </a:cubicBezTo>
                      <a:cubicBezTo>
                        <a:pt x="16088" y="0"/>
                        <a:pt x="20888" y="4431"/>
                        <a:pt x="20888" y="10523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</p:grpSp>
          <p:sp>
            <p:nvSpPr>
              <p:cNvPr id="144" name="Shape 4505">
                <a:extLst>
                  <a:ext uri="{FF2B5EF4-FFF2-40B4-BE49-F238E27FC236}">
                    <a16:creationId xmlns:a16="http://schemas.microsoft.com/office/drawing/2014/main" id="{D0BD6490-0E26-48CF-86FA-B921A24B75CF}"/>
                  </a:ext>
                </a:extLst>
              </p:cNvPr>
              <p:cNvSpPr/>
              <p:nvPr/>
            </p:nvSpPr>
            <p:spPr>
              <a:xfrm>
                <a:off x="16227" y="50137"/>
                <a:ext cx="659575" cy="10244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4" h="21569" extrusionOk="0">
                    <a:moveTo>
                      <a:pt x="9849" y="21569"/>
                    </a:moveTo>
                    <a:cubicBezTo>
                      <a:pt x="9345" y="21569"/>
                      <a:pt x="8841" y="21496"/>
                      <a:pt x="8338" y="21351"/>
                    </a:cubicBezTo>
                    <a:cubicBezTo>
                      <a:pt x="56" y="18955"/>
                      <a:pt x="0" y="1966"/>
                      <a:pt x="0" y="1240"/>
                    </a:cubicBezTo>
                    <a:cubicBezTo>
                      <a:pt x="0" y="1058"/>
                      <a:pt x="224" y="877"/>
                      <a:pt x="448" y="877"/>
                    </a:cubicBezTo>
                    <a:cubicBezTo>
                      <a:pt x="448" y="877"/>
                      <a:pt x="448" y="877"/>
                      <a:pt x="448" y="877"/>
                    </a:cubicBezTo>
                    <a:cubicBezTo>
                      <a:pt x="727" y="877"/>
                      <a:pt x="951" y="1058"/>
                      <a:pt x="951" y="1240"/>
                    </a:cubicBezTo>
                    <a:cubicBezTo>
                      <a:pt x="951" y="1421"/>
                      <a:pt x="1007" y="18520"/>
                      <a:pt x="8730" y="20770"/>
                    </a:cubicBezTo>
                    <a:cubicBezTo>
                      <a:pt x="9681" y="21061"/>
                      <a:pt x="10632" y="20988"/>
                      <a:pt x="11583" y="20553"/>
                    </a:cubicBezTo>
                    <a:cubicBezTo>
                      <a:pt x="17403" y="17794"/>
                      <a:pt x="20873" y="2982"/>
                      <a:pt x="20425" y="332"/>
                    </a:cubicBezTo>
                    <a:cubicBezTo>
                      <a:pt x="20425" y="151"/>
                      <a:pt x="20593" y="5"/>
                      <a:pt x="20873" y="5"/>
                    </a:cubicBezTo>
                    <a:cubicBezTo>
                      <a:pt x="21096" y="-31"/>
                      <a:pt x="21376" y="114"/>
                      <a:pt x="21376" y="259"/>
                    </a:cubicBezTo>
                    <a:cubicBezTo>
                      <a:pt x="21600" y="1639"/>
                      <a:pt x="20817" y="6177"/>
                      <a:pt x="19306" y="10497"/>
                    </a:cubicBezTo>
                    <a:cubicBezTo>
                      <a:pt x="17907" y="14417"/>
                      <a:pt x="15556" y="19427"/>
                      <a:pt x="12143" y="21061"/>
                    </a:cubicBezTo>
                    <a:cubicBezTo>
                      <a:pt x="11416" y="21387"/>
                      <a:pt x="10632" y="21569"/>
                      <a:pt x="9849" y="21569"/>
                    </a:cubicBezTo>
                    <a:close/>
                  </a:path>
                </a:pathLst>
              </a:cu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endParaRPr/>
              </a:p>
            </p:txBody>
          </p:sp>
        </p:grp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6BC224E3-ABC5-419B-866B-F0D80A456379}"/>
              </a:ext>
            </a:extLst>
          </p:cNvPr>
          <p:cNvGrpSpPr/>
          <p:nvPr/>
        </p:nvGrpSpPr>
        <p:grpSpPr>
          <a:xfrm>
            <a:off x="11087545" y="3644901"/>
            <a:ext cx="532510" cy="623597"/>
            <a:chOff x="3777094" y="3233834"/>
            <a:chExt cx="1507311" cy="1765141"/>
          </a:xfrm>
        </p:grpSpPr>
        <p:sp>
          <p:nvSpPr>
            <p:cNvPr id="150" name="Shape 4496">
              <a:extLst>
                <a:ext uri="{FF2B5EF4-FFF2-40B4-BE49-F238E27FC236}">
                  <a16:creationId xmlns:a16="http://schemas.microsoft.com/office/drawing/2014/main" id="{7D4A18D7-D45F-4F80-91F1-C429AB09BEC7}"/>
                </a:ext>
              </a:extLst>
            </p:cNvPr>
            <p:cNvSpPr/>
            <p:nvPr/>
          </p:nvSpPr>
          <p:spPr>
            <a:xfrm>
              <a:off x="4842668" y="3233834"/>
              <a:ext cx="441737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930"/>
                  </a:lnTo>
                  <a:lnTo>
                    <a:pt x="19749" y="16702"/>
                  </a:lnTo>
                  <a:lnTo>
                    <a:pt x="14988" y="596"/>
                  </a:lnTo>
                  <a:lnTo>
                    <a:pt x="7582" y="463"/>
                  </a:lnTo>
                  <a:lnTo>
                    <a:pt x="141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51" name="Shape 4497">
              <a:extLst>
                <a:ext uri="{FF2B5EF4-FFF2-40B4-BE49-F238E27FC236}">
                  <a16:creationId xmlns:a16="http://schemas.microsoft.com/office/drawing/2014/main" id="{F54AD866-B900-4450-B091-E727649F8394}"/>
                </a:ext>
              </a:extLst>
            </p:cNvPr>
            <p:cNvSpPr/>
            <p:nvPr/>
          </p:nvSpPr>
          <p:spPr>
            <a:xfrm>
              <a:off x="3777094" y="3233834"/>
              <a:ext cx="1099832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4" y="0"/>
                  </a:moveTo>
                  <a:lnTo>
                    <a:pt x="21600" y="18158"/>
                  </a:lnTo>
                  <a:lnTo>
                    <a:pt x="20927" y="21600"/>
                  </a:lnTo>
                  <a:lnTo>
                    <a:pt x="0" y="18577"/>
                  </a:lnTo>
                  <a:lnTo>
                    <a:pt x="885" y="16106"/>
                  </a:lnTo>
                  <a:lnTo>
                    <a:pt x="1948" y="993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52" name="Shape 4498">
              <a:extLst>
                <a:ext uri="{FF2B5EF4-FFF2-40B4-BE49-F238E27FC236}">
                  <a16:creationId xmlns:a16="http://schemas.microsoft.com/office/drawing/2014/main" id="{E572C246-04FE-4BB9-8024-FDCB05A2D33F}"/>
                </a:ext>
              </a:extLst>
            </p:cNvPr>
            <p:cNvSpPr/>
            <p:nvPr/>
          </p:nvSpPr>
          <p:spPr>
            <a:xfrm>
              <a:off x="4842668" y="3233834"/>
              <a:ext cx="207346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291"/>
                  </a:lnTo>
                  <a:lnTo>
                    <a:pt x="17280" y="463"/>
                  </a:lnTo>
                  <a:lnTo>
                    <a:pt x="3005" y="0"/>
                  </a:lnTo>
                  <a:lnTo>
                    <a:pt x="3569" y="181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53" name="Shape 4499">
              <a:extLst>
                <a:ext uri="{FF2B5EF4-FFF2-40B4-BE49-F238E27FC236}">
                  <a16:creationId xmlns:a16="http://schemas.microsoft.com/office/drawing/2014/main" id="{58376CF6-733B-4B6A-A8EB-0E4EB0C61D09}"/>
                </a:ext>
              </a:extLst>
            </p:cNvPr>
            <p:cNvSpPr/>
            <p:nvPr/>
          </p:nvSpPr>
          <p:spPr>
            <a:xfrm>
              <a:off x="3876258" y="3233835"/>
              <a:ext cx="1000668" cy="148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20148" y="8655"/>
                    <a:pt x="0" y="1179"/>
                  </a:cubicBezTo>
                  <a:cubicBezTo>
                    <a:pt x="21488" y="0"/>
                    <a:pt x="21488" y="0"/>
                    <a:pt x="21488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A319D763-83EA-4375-B15F-DC799C8A7806}"/>
                </a:ext>
              </a:extLst>
            </p:cNvPr>
            <p:cNvGrpSpPr/>
            <p:nvPr/>
          </p:nvGrpSpPr>
          <p:grpSpPr>
            <a:xfrm>
              <a:off x="3980832" y="3309561"/>
              <a:ext cx="705154" cy="1074591"/>
              <a:chOff x="0" y="0"/>
              <a:chExt cx="705152" cy="1074590"/>
            </a:xfrm>
          </p:grpSpPr>
          <p:grpSp>
            <p:nvGrpSpPr>
              <p:cNvPr id="155" name="Group 154">
                <a:extLst>
                  <a:ext uri="{FF2B5EF4-FFF2-40B4-BE49-F238E27FC236}">
                    <a16:creationId xmlns:a16="http://schemas.microsoft.com/office/drawing/2014/main" id="{AA123FEC-9187-415A-8849-B2E1DD48BDEB}"/>
                  </a:ext>
                </a:extLst>
              </p:cNvPr>
              <p:cNvGrpSpPr/>
              <p:nvPr/>
            </p:nvGrpSpPr>
            <p:grpSpPr>
              <a:xfrm>
                <a:off x="0" y="0"/>
                <a:ext cx="705152" cy="156864"/>
                <a:chOff x="0" y="0"/>
                <a:chExt cx="705152" cy="156862"/>
              </a:xfrm>
            </p:grpSpPr>
            <p:sp>
              <p:nvSpPr>
                <p:cNvPr id="157" name="Shape 4500">
                  <a:extLst>
                    <a:ext uri="{FF2B5EF4-FFF2-40B4-BE49-F238E27FC236}">
                      <a16:creationId xmlns:a16="http://schemas.microsoft.com/office/drawing/2014/main" id="{EBD55001-92A6-4E02-A746-1F79C8D7E908}"/>
                    </a:ext>
                  </a:extLst>
                </p:cNvPr>
                <p:cNvSpPr/>
                <p:nvPr/>
              </p:nvSpPr>
              <p:spPr>
                <a:xfrm>
                  <a:off x="0" y="66711"/>
                  <a:ext cx="61302" cy="901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385"/>
                      </a:moveTo>
                      <a:cubicBezTo>
                        <a:pt x="21600" y="16615"/>
                        <a:pt x="16800" y="21600"/>
                        <a:pt x="11400" y="21600"/>
                      </a:cubicBezTo>
                      <a:cubicBezTo>
                        <a:pt x="5400" y="21600"/>
                        <a:pt x="600" y="16615"/>
                        <a:pt x="0" y="10800"/>
                      </a:cubicBezTo>
                      <a:cubicBezTo>
                        <a:pt x="0" y="4985"/>
                        <a:pt x="4800" y="0"/>
                        <a:pt x="10800" y="0"/>
                      </a:cubicBezTo>
                      <a:cubicBezTo>
                        <a:pt x="16200" y="0"/>
                        <a:pt x="21600" y="4569"/>
                        <a:pt x="21600" y="10385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158" name="Shape 4501">
                  <a:extLst>
                    <a:ext uri="{FF2B5EF4-FFF2-40B4-BE49-F238E27FC236}">
                      <a16:creationId xmlns:a16="http://schemas.microsoft.com/office/drawing/2014/main" id="{3B59A614-0DBF-44EF-A574-E31BFC1F6657}"/>
                    </a:ext>
                  </a:extLst>
                </p:cNvPr>
                <p:cNvSpPr/>
                <p:nvPr/>
              </p:nvSpPr>
              <p:spPr>
                <a:xfrm>
                  <a:off x="14423" y="89894"/>
                  <a:ext cx="32455" cy="453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887" extrusionOk="0">
                      <a:moveTo>
                        <a:pt x="21600" y="10487"/>
                      </a:moveTo>
                      <a:cubicBezTo>
                        <a:pt x="21600" y="16087"/>
                        <a:pt x="16800" y="20887"/>
                        <a:pt x="10800" y="20887"/>
                      </a:cubicBezTo>
                      <a:cubicBezTo>
                        <a:pt x="4800" y="20887"/>
                        <a:pt x="0" y="16087"/>
                        <a:pt x="0" y="10487"/>
                      </a:cubicBezTo>
                      <a:cubicBezTo>
                        <a:pt x="0" y="4887"/>
                        <a:pt x="4800" y="87"/>
                        <a:pt x="10800" y="87"/>
                      </a:cubicBezTo>
                      <a:cubicBezTo>
                        <a:pt x="16800" y="-713"/>
                        <a:pt x="21600" y="4087"/>
                        <a:pt x="21600" y="10487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159" name="Shape 4502">
                  <a:extLst>
                    <a:ext uri="{FF2B5EF4-FFF2-40B4-BE49-F238E27FC236}">
                      <a16:creationId xmlns:a16="http://schemas.microsoft.com/office/drawing/2014/main" id="{F318F1EE-D0FE-48A2-AE65-D84AE1125C63}"/>
                    </a:ext>
                  </a:extLst>
                </p:cNvPr>
                <p:cNvSpPr/>
                <p:nvPr/>
              </p:nvSpPr>
              <p:spPr>
                <a:xfrm>
                  <a:off x="616625" y="0"/>
                  <a:ext cx="88527" cy="1298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11" h="21600" extrusionOk="0">
                      <a:moveTo>
                        <a:pt x="21185" y="10656"/>
                      </a:moveTo>
                      <a:cubicBezTo>
                        <a:pt x="21600" y="16704"/>
                        <a:pt x="17031" y="21600"/>
                        <a:pt x="10800" y="21600"/>
                      </a:cubicBezTo>
                      <a:cubicBezTo>
                        <a:pt x="4985" y="21600"/>
                        <a:pt x="0" y="16992"/>
                        <a:pt x="0" y="10944"/>
                      </a:cubicBezTo>
                      <a:cubicBezTo>
                        <a:pt x="0" y="4896"/>
                        <a:pt x="4569" y="0"/>
                        <a:pt x="10385" y="0"/>
                      </a:cubicBezTo>
                      <a:cubicBezTo>
                        <a:pt x="16200" y="0"/>
                        <a:pt x="21185" y="4608"/>
                        <a:pt x="21185" y="1065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160" name="Shape 4503">
                  <a:extLst>
                    <a:ext uri="{FF2B5EF4-FFF2-40B4-BE49-F238E27FC236}">
                      <a16:creationId xmlns:a16="http://schemas.microsoft.com/office/drawing/2014/main" id="{2BD73A45-8062-4053-BEDF-DC6953903E12}"/>
                    </a:ext>
                  </a:extLst>
                </p:cNvPr>
                <p:cNvSpPr/>
                <p:nvPr/>
              </p:nvSpPr>
              <p:spPr>
                <a:xfrm>
                  <a:off x="639748" y="30651"/>
                  <a:ext cx="43590" cy="667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88" h="21600" extrusionOk="0">
                      <a:moveTo>
                        <a:pt x="20888" y="10523"/>
                      </a:moveTo>
                      <a:cubicBezTo>
                        <a:pt x="20888" y="16615"/>
                        <a:pt x="16088" y="21046"/>
                        <a:pt x="10488" y="21600"/>
                      </a:cubicBezTo>
                      <a:cubicBezTo>
                        <a:pt x="4888" y="21600"/>
                        <a:pt x="88" y="16615"/>
                        <a:pt x="88" y="11077"/>
                      </a:cubicBezTo>
                      <a:cubicBezTo>
                        <a:pt x="-712" y="4985"/>
                        <a:pt x="4088" y="0"/>
                        <a:pt x="9688" y="0"/>
                      </a:cubicBezTo>
                      <a:cubicBezTo>
                        <a:pt x="16088" y="0"/>
                        <a:pt x="20888" y="4431"/>
                        <a:pt x="20888" y="10523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</p:grpSp>
          <p:sp>
            <p:nvSpPr>
              <p:cNvPr id="156" name="Shape 4505">
                <a:extLst>
                  <a:ext uri="{FF2B5EF4-FFF2-40B4-BE49-F238E27FC236}">
                    <a16:creationId xmlns:a16="http://schemas.microsoft.com/office/drawing/2014/main" id="{4663308B-E4F8-48F2-8080-8683485BFD15}"/>
                  </a:ext>
                </a:extLst>
              </p:cNvPr>
              <p:cNvSpPr/>
              <p:nvPr/>
            </p:nvSpPr>
            <p:spPr>
              <a:xfrm>
                <a:off x="16227" y="50137"/>
                <a:ext cx="659575" cy="10244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4" h="21569" extrusionOk="0">
                    <a:moveTo>
                      <a:pt x="9849" y="21569"/>
                    </a:moveTo>
                    <a:cubicBezTo>
                      <a:pt x="9345" y="21569"/>
                      <a:pt x="8841" y="21496"/>
                      <a:pt x="8338" y="21351"/>
                    </a:cubicBezTo>
                    <a:cubicBezTo>
                      <a:pt x="56" y="18955"/>
                      <a:pt x="0" y="1966"/>
                      <a:pt x="0" y="1240"/>
                    </a:cubicBezTo>
                    <a:cubicBezTo>
                      <a:pt x="0" y="1058"/>
                      <a:pt x="224" y="877"/>
                      <a:pt x="448" y="877"/>
                    </a:cubicBezTo>
                    <a:cubicBezTo>
                      <a:pt x="448" y="877"/>
                      <a:pt x="448" y="877"/>
                      <a:pt x="448" y="877"/>
                    </a:cubicBezTo>
                    <a:cubicBezTo>
                      <a:pt x="727" y="877"/>
                      <a:pt x="951" y="1058"/>
                      <a:pt x="951" y="1240"/>
                    </a:cubicBezTo>
                    <a:cubicBezTo>
                      <a:pt x="951" y="1421"/>
                      <a:pt x="1007" y="18520"/>
                      <a:pt x="8730" y="20770"/>
                    </a:cubicBezTo>
                    <a:cubicBezTo>
                      <a:pt x="9681" y="21061"/>
                      <a:pt x="10632" y="20988"/>
                      <a:pt x="11583" y="20553"/>
                    </a:cubicBezTo>
                    <a:cubicBezTo>
                      <a:pt x="17403" y="17794"/>
                      <a:pt x="20873" y="2982"/>
                      <a:pt x="20425" y="332"/>
                    </a:cubicBezTo>
                    <a:cubicBezTo>
                      <a:pt x="20425" y="151"/>
                      <a:pt x="20593" y="5"/>
                      <a:pt x="20873" y="5"/>
                    </a:cubicBezTo>
                    <a:cubicBezTo>
                      <a:pt x="21096" y="-31"/>
                      <a:pt x="21376" y="114"/>
                      <a:pt x="21376" y="259"/>
                    </a:cubicBezTo>
                    <a:cubicBezTo>
                      <a:pt x="21600" y="1639"/>
                      <a:pt x="20817" y="6177"/>
                      <a:pt x="19306" y="10497"/>
                    </a:cubicBezTo>
                    <a:cubicBezTo>
                      <a:pt x="17907" y="14417"/>
                      <a:pt x="15556" y="19427"/>
                      <a:pt x="12143" y="21061"/>
                    </a:cubicBezTo>
                    <a:cubicBezTo>
                      <a:pt x="11416" y="21387"/>
                      <a:pt x="10632" y="21569"/>
                      <a:pt x="9849" y="21569"/>
                    </a:cubicBezTo>
                    <a:close/>
                  </a:path>
                </a:pathLst>
              </a:cu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51194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Shopping Bags Infographics for PowerPoint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6A0E8D-9515-44EB-90CB-9A4689A58984}"/>
              </a:ext>
            </a:extLst>
          </p:cNvPr>
          <p:cNvGrpSpPr/>
          <p:nvPr/>
        </p:nvGrpSpPr>
        <p:grpSpPr>
          <a:xfrm>
            <a:off x="8921977" y="3808641"/>
            <a:ext cx="2937088" cy="1690262"/>
            <a:chOff x="8921977" y="1405170"/>
            <a:chExt cx="2937088" cy="1690262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F84AE45-2DF1-4A29-AB66-C2A419BB8A49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626547-A063-4D1F-BADB-E9E3BC56BE4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169FFF0-4A85-455E-A34E-3D7D1FB6515F}"/>
              </a:ext>
            </a:extLst>
          </p:cNvPr>
          <p:cNvGrpSpPr/>
          <p:nvPr/>
        </p:nvGrpSpPr>
        <p:grpSpPr>
          <a:xfrm>
            <a:off x="332936" y="3808641"/>
            <a:ext cx="2937088" cy="1690262"/>
            <a:chOff x="332936" y="2566211"/>
            <a:chExt cx="2937088" cy="1690262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EDC4BD-ED81-4648-A0C9-3F6EB98185E9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421977-F635-4618-8FF3-7CC07CEB5A5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8929772" y="1620699"/>
            <a:ext cx="2937088" cy="1690262"/>
            <a:chOff x="8921977" y="1405170"/>
            <a:chExt cx="2937088" cy="1690262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340731" y="1620699"/>
            <a:ext cx="2937088" cy="1690262"/>
            <a:chOff x="332936" y="2566211"/>
            <a:chExt cx="2937088" cy="1690262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E42BAC7-F7A3-49E1-B7C8-B5D5DF63B19C}"/>
              </a:ext>
            </a:extLst>
          </p:cNvPr>
          <p:cNvGrpSpPr/>
          <p:nvPr/>
        </p:nvGrpSpPr>
        <p:grpSpPr>
          <a:xfrm>
            <a:off x="5216020" y="1701306"/>
            <a:ext cx="2432071" cy="2848087"/>
            <a:chOff x="5216020" y="1701306"/>
            <a:chExt cx="2432071" cy="2848087"/>
          </a:xfrm>
        </p:grpSpPr>
        <p:sp>
          <p:nvSpPr>
            <p:cNvPr id="101" name="Shape 4472">
              <a:extLst>
                <a:ext uri="{FF2B5EF4-FFF2-40B4-BE49-F238E27FC236}">
                  <a16:creationId xmlns:a16="http://schemas.microsoft.com/office/drawing/2014/main" id="{868FA021-C4C9-4BBD-9684-7404AE3C8B4D}"/>
                </a:ext>
              </a:extLst>
            </p:cNvPr>
            <p:cNvSpPr/>
            <p:nvPr/>
          </p:nvSpPr>
          <p:spPr>
            <a:xfrm>
              <a:off x="6935341" y="1701307"/>
              <a:ext cx="712750" cy="2848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930"/>
                  </a:lnTo>
                  <a:lnTo>
                    <a:pt x="19749" y="16702"/>
                  </a:lnTo>
                  <a:lnTo>
                    <a:pt x="14988" y="596"/>
                  </a:lnTo>
                  <a:lnTo>
                    <a:pt x="7582" y="463"/>
                  </a:lnTo>
                  <a:lnTo>
                    <a:pt x="141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02" name="Shape 4473">
              <a:extLst>
                <a:ext uri="{FF2B5EF4-FFF2-40B4-BE49-F238E27FC236}">
                  <a16:creationId xmlns:a16="http://schemas.microsoft.com/office/drawing/2014/main" id="{3787D3C9-8EB3-4AA7-9EE8-B82E0076B8B1}"/>
                </a:ext>
              </a:extLst>
            </p:cNvPr>
            <p:cNvSpPr/>
            <p:nvPr/>
          </p:nvSpPr>
          <p:spPr>
            <a:xfrm>
              <a:off x="5216020" y="1701307"/>
              <a:ext cx="1774597" cy="2848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4" y="0"/>
                  </a:moveTo>
                  <a:lnTo>
                    <a:pt x="21600" y="18158"/>
                  </a:lnTo>
                  <a:lnTo>
                    <a:pt x="20927" y="21600"/>
                  </a:lnTo>
                  <a:lnTo>
                    <a:pt x="0" y="18577"/>
                  </a:lnTo>
                  <a:lnTo>
                    <a:pt x="885" y="16106"/>
                  </a:lnTo>
                  <a:lnTo>
                    <a:pt x="1948" y="993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03" name="Shape 4474">
              <a:extLst>
                <a:ext uri="{FF2B5EF4-FFF2-40B4-BE49-F238E27FC236}">
                  <a16:creationId xmlns:a16="http://schemas.microsoft.com/office/drawing/2014/main" id="{99E3BC76-2C36-424D-AC72-C0C64E84D746}"/>
                </a:ext>
              </a:extLst>
            </p:cNvPr>
            <p:cNvSpPr/>
            <p:nvPr/>
          </p:nvSpPr>
          <p:spPr>
            <a:xfrm>
              <a:off x="6935341" y="1701307"/>
              <a:ext cx="334557" cy="2848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291"/>
                  </a:lnTo>
                  <a:lnTo>
                    <a:pt x="17280" y="463"/>
                  </a:lnTo>
                  <a:lnTo>
                    <a:pt x="3005" y="0"/>
                  </a:lnTo>
                  <a:lnTo>
                    <a:pt x="3569" y="181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04" name="Shape 4475">
              <a:extLst>
                <a:ext uri="{FF2B5EF4-FFF2-40B4-BE49-F238E27FC236}">
                  <a16:creationId xmlns:a16="http://schemas.microsoft.com/office/drawing/2014/main" id="{239838CF-4F0C-4DDF-9D65-73824DBD948F}"/>
                </a:ext>
              </a:extLst>
            </p:cNvPr>
            <p:cNvSpPr/>
            <p:nvPr/>
          </p:nvSpPr>
          <p:spPr>
            <a:xfrm>
              <a:off x="5376023" y="1701306"/>
              <a:ext cx="1614595" cy="2394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20148" y="8655"/>
                    <a:pt x="0" y="1179"/>
                  </a:cubicBezTo>
                  <a:cubicBezTo>
                    <a:pt x="21488" y="0"/>
                    <a:pt x="21488" y="0"/>
                    <a:pt x="21488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945BFFF3-DA6E-4579-B0DD-3A8080399457}"/>
                </a:ext>
              </a:extLst>
            </p:cNvPr>
            <p:cNvGrpSpPr/>
            <p:nvPr/>
          </p:nvGrpSpPr>
          <p:grpSpPr>
            <a:xfrm>
              <a:off x="5544755" y="1823492"/>
              <a:ext cx="1137778" cy="1746335"/>
              <a:chOff x="0" y="0"/>
              <a:chExt cx="1137776" cy="1746333"/>
            </a:xfrm>
          </p:grpSpPr>
          <p:grpSp>
            <p:nvGrpSpPr>
              <p:cNvPr id="106" name="Group 105">
                <a:extLst>
                  <a:ext uri="{FF2B5EF4-FFF2-40B4-BE49-F238E27FC236}">
                    <a16:creationId xmlns:a16="http://schemas.microsoft.com/office/drawing/2014/main" id="{E6ABA24B-CF51-457A-BFC1-2FBE53277468}"/>
                  </a:ext>
                </a:extLst>
              </p:cNvPr>
              <p:cNvGrpSpPr/>
              <p:nvPr/>
            </p:nvGrpSpPr>
            <p:grpSpPr>
              <a:xfrm>
                <a:off x="0" y="0"/>
                <a:ext cx="1137776" cy="253101"/>
                <a:chOff x="0" y="0"/>
                <a:chExt cx="1137776" cy="253099"/>
              </a:xfrm>
            </p:grpSpPr>
            <p:sp>
              <p:nvSpPr>
                <p:cNvPr id="108" name="Shape 4476">
                  <a:extLst>
                    <a:ext uri="{FF2B5EF4-FFF2-40B4-BE49-F238E27FC236}">
                      <a16:creationId xmlns:a16="http://schemas.microsoft.com/office/drawing/2014/main" id="{E0A54991-6553-41DD-8F7D-A4525686A0E1}"/>
                    </a:ext>
                  </a:extLst>
                </p:cNvPr>
                <p:cNvSpPr/>
                <p:nvPr/>
              </p:nvSpPr>
              <p:spPr>
                <a:xfrm>
                  <a:off x="0" y="107640"/>
                  <a:ext cx="98912" cy="14545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385"/>
                      </a:moveTo>
                      <a:cubicBezTo>
                        <a:pt x="21600" y="16615"/>
                        <a:pt x="16800" y="21600"/>
                        <a:pt x="11400" y="21600"/>
                      </a:cubicBezTo>
                      <a:cubicBezTo>
                        <a:pt x="5400" y="21600"/>
                        <a:pt x="600" y="16615"/>
                        <a:pt x="0" y="10800"/>
                      </a:cubicBezTo>
                      <a:cubicBezTo>
                        <a:pt x="0" y="4985"/>
                        <a:pt x="4800" y="0"/>
                        <a:pt x="10800" y="0"/>
                      </a:cubicBezTo>
                      <a:cubicBezTo>
                        <a:pt x="16200" y="0"/>
                        <a:pt x="21600" y="4569"/>
                        <a:pt x="21600" y="10385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109" name="Shape 4477">
                  <a:extLst>
                    <a:ext uri="{FF2B5EF4-FFF2-40B4-BE49-F238E27FC236}">
                      <a16:creationId xmlns:a16="http://schemas.microsoft.com/office/drawing/2014/main" id="{E1F61A08-1AEC-41D5-B75F-983F06F5199E}"/>
                    </a:ext>
                  </a:extLst>
                </p:cNvPr>
                <p:cNvSpPr/>
                <p:nvPr/>
              </p:nvSpPr>
              <p:spPr>
                <a:xfrm>
                  <a:off x="23273" y="145046"/>
                  <a:ext cx="52366" cy="7314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887" extrusionOk="0">
                      <a:moveTo>
                        <a:pt x="21600" y="10487"/>
                      </a:moveTo>
                      <a:cubicBezTo>
                        <a:pt x="21600" y="16087"/>
                        <a:pt x="16800" y="20887"/>
                        <a:pt x="10800" y="20887"/>
                      </a:cubicBezTo>
                      <a:cubicBezTo>
                        <a:pt x="4800" y="20887"/>
                        <a:pt x="0" y="16087"/>
                        <a:pt x="0" y="10487"/>
                      </a:cubicBezTo>
                      <a:cubicBezTo>
                        <a:pt x="0" y="4887"/>
                        <a:pt x="4800" y="87"/>
                        <a:pt x="10800" y="87"/>
                      </a:cubicBezTo>
                      <a:cubicBezTo>
                        <a:pt x="16800" y="-713"/>
                        <a:pt x="21600" y="4087"/>
                        <a:pt x="21600" y="10487"/>
                      </a:cubicBezTo>
                      <a:close/>
                    </a:path>
                  </a:pathLst>
                </a:custGeom>
                <a:solidFill>
                  <a:srgbClr val="53525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110" name="Shape 4478">
                  <a:extLst>
                    <a:ext uri="{FF2B5EF4-FFF2-40B4-BE49-F238E27FC236}">
                      <a16:creationId xmlns:a16="http://schemas.microsoft.com/office/drawing/2014/main" id="{640BDA89-F60F-45EB-8235-F8713F8BA157}"/>
                    </a:ext>
                  </a:extLst>
                </p:cNvPr>
                <p:cNvSpPr/>
                <p:nvPr/>
              </p:nvSpPr>
              <p:spPr>
                <a:xfrm>
                  <a:off x="994937" y="0"/>
                  <a:ext cx="142839" cy="20946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11" h="21600" extrusionOk="0">
                      <a:moveTo>
                        <a:pt x="21185" y="10656"/>
                      </a:moveTo>
                      <a:cubicBezTo>
                        <a:pt x="21600" y="16704"/>
                        <a:pt x="17031" y="21600"/>
                        <a:pt x="10800" y="21600"/>
                      </a:cubicBezTo>
                      <a:cubicBezTo>
                        <a:pt x="4985" y="21600"/>
                        <a:pt x="0" y="16992"/>
                        <a:pt x="0" y="10944"/>
                      </a:cubicBezTo>
                      <a:cubicBezTo>
                        <a:pt x="0" y="4896"/>
                        <a:pt x="4569" y="0"/>
                        <a:pt x="10385" y="0"/>
                      </a:cubicBezTo>
                      <a:cubicBezTo>
                        <a:pt x="16200" y="0"/>
                        <a:pt x="21185" y="4608"/>
                        <a:pt x="21185" y="1065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111" name="Shape 4479">
                  <a:extLst>
                    <a:ext uri="{FF2B5EF4-FFF2-40B4-BE49-F238E27FC236}">
                      <a16:creationId xmlns:a16="http://schemas.microsoft.com/office/drawing/2014/main" id="{BFA8DDE7-E611-4AC0-B06E-E107FDE54408}"/>
                    </a:ext>
                  </a:extLst>
                </p:cNvPr>
                <p:cNvSpPr/>
                <p:nvPr/>
              </p:nvSpPr>
              <p:spPr>
                <a:xfrm>
                  <a:off x="1032246" y="49456"/>
                  <a:ext cx="70332" cy="1076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88" h="21600" extrusionOk="0">
                      <a:moveTo>
                        <a:pt x="20888" y="10523"/>
                      </a:moveTo>
                      <a:cubicBezTo>
                        <a:pt x="20888" y="16615"/>
                        <a:pt x="16088" y="21046"/>
                        <a:pt x="10488" y="21600"/>
                      </a:cubicBezTo>
                      <a:cubicBezTo>
                        <a:pt x="4888" y="21600"/>
                        <a:pt x="88" y="16615"/>
                        <a:pt x="88" y="11077"/>
                      </a:cubicBezTo>
                      <a:cubicBezTo>
                        <a:pt x="-712" y="4985"/>
                        <a:pt x="4088" y="0"/>
                        <a:pt x="9688" y="0"/>
                      </a:cubicBezTo>
                      <a:cubicBezTo>
                        <a:pt x="16088" y="0"/>
                        <a:pt x="20888" y="4431"/>
                        <a:pt x="20888" y="10523"/>
                      </a:cubicBezTo>
                      <a:close/>
                    </a:path>
                  </a:pathLst>
                </a:custGeom>
                <a:solidFill>
                  <a:srgbClr val="53525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</p:grpSp>
          <p:sp>
            <p:nvSpPr>
              <p:cNvPr id="107" name="Shape 4481">
                <a:extLst>
                  <a:ext uri="{FF2B5EF4-FFF2-40B4-BE49-F238E27FC236}">
                    <a16:creationId xmlns:a16="http://schemas.microsoft.com/office/drawing/2014/main" id="{8E368A39-3120-45C0-A84A-B270C72AC2FA}"/>
                  </a:ext>
                </a:extLst>
              </p:cNvPr>
              <p:cNvSpPr/>
              <p:nvPr/>
            </p:nvSpPr>
            <p:spPr>
              <a:xfrm>
                <a:off x="23273" y="93359"/>
                <a:ext cx="1064236" cy="16529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4" h="21569" extrusionOk="0">
                    <a:moveTo>
                      <a:pt x="9849" y="21569"/>
                    </a:moveTo>
                    <a:cubicBezTo>
                      <a:pt x="9345" y="21569"/>
                      <a:pt x="8841" y="21496"/>
                      <a:pt x="8338" y="21351"/>
                    </a:cubicBezTo>
                    <a:cubicBezTo>
                      <a:pt x="56" y="18955"/>
                      <a:pt x="0" y="1966"/>
                      <a:pt x="0" y="1240"/>
                    </a:cubicBezTo>
                    <a:cubicBezTo>
                      <a:pt x="0" y="1058"/>
                      <a:pt x="224" y="877"/>
                      <a:pt x="448" y="877"/>
                    </a:cubicBezTo>
                    <a:cubicBezTo>
                      <a:pt x="448" y="877"/>
                      <a:pt x="448" y="877"/>
                      <a:pt x="448" y="877"/>
                    </a:cubicBezTo>
                    <a:cubicBezTo>
                      <a:pt x="727" y="877"/>
                      <a:pt x="951" y="1058"/>
                      <a:pt x="951" y="1240"/>
                    </a:cubicBezTo>
                    <a:cubicBezTo>
                      <a:pt x="951" y="1421"/>
                      <a:pt x="1007" y="18520"/>
                      <a:pt x="8730" y="20770"/>
                    </a:cubicBezTo>
                    <a:cubicBezTo>
                      <a:pt x="9681" y="21061"/>
                      <a:pt x="10632" y="20988"/>
                      <a:pt x="11583" y="20553"/>
                    </a:cubicBezTo>
                    <a:cubicBezTo>
                      <a:pt x="17403" y="17794"/>
                      <a:pt x="20873" y="2982"/>
                      <a:pt x="20425" y="332"/>
                    </a:cubicBezTo>
                    <a:cubicBezTo>
                      <a:pt x="20425" y="151"/>
                      <a:pt x="20593" y="5"/>
                      <a:pt x="20873" y="5"/>
                    </a:cubicBezTo>
                    <a:cubicBezTo>
                      <a:pt x="21096" y="-31"/>
                      <a:pt x="21376" y="114"/>
                      <a:pt x="21376" y="259"/>
                    </a:cubicBezTo>
                    <a:cubicBezTo>
                      <a:pt x="21600" y="1639"/>
                      <a:pt x="20817" y="6177"/>
                      <a:pt x="19306" y="10497"/>
                    </a:cubicBezTo>
                    <a:cubicBezTo>
                      <a:pt x="17907" y="14417"/>
                      <a:pt x="15556" y="19427"/>
                      <a:pt x="12143" y="21061"/>
                    </a:cubicBezTo>
                    <a:cubicBezTo>
                      <a:pt x="11416" y="21387"/>
                      <a:pt x="10632" y="21569"/>
                      <a:pt x="9849" y="21569"/>
                    </a:cubicBezTo>
                    <a:close/>
                  </a:path>
                </a:pathLst>
              </a:cu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endParaRPr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F9A1A1E-FE1A-49BA-ABBC-6F92B9506AB1}"/>
              </a:ext>
            </a:extLst>
          </p:cNvPr>
          <p:cNvGrpSpPr/>
          <p:nvPr/>
        </p:nvGrpSpPr>
        <p:grpSpPr>
          <a:xfrm>
            <a:off x="4399500" y="2599389"/>
            <a:ext cx="1861429" cy="2179830"/>
            <a:chOff x="4399500" y="2599389"/>
            <a:chExt cx="1861429" cy="2179830"/>
          </a:xfrm>
        </p:grpSpPr>
        <p:sp>
          <p:nvSpPr>
            <p:cNvPr id="90" name="Shape 4484">
              <a:extLst>
                <a:ext uri="{FF2B5EF4-FFF2-40B4-BE49-F238E27FC236}">
                  <a16:creationId xmlns:a16="http://schemas.microsoft.com/office/drawing/2014/main" id="{FF30B50F-F97E-4B7A-8E97-87CBFBDC5377}"/>
                </a:ext>
              </a:extLst>
            </p:cNvPr>
            <p:cNvSpPr/>
            <p:nvPr/>
          </p:nvSpPr>
          <p:spPr>
            <a:xfrm>
              <a:off x="5715413" y="2599389"/>
              <a:ext cx="545516" cy="2179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930"/>
                  </a:lnTo>
                  <a:lnTo>
                    <a:pt x="19749" y="16702"/>
                  </a:lnTo>
                  <a:lnTo>
                    <a:pt x="14988" y="596"/>
                  </a:lnTo>
                  <a:lnTo>
                    <a:pt x="7582" y="463"/>
                  </a:lnTo>
                  <a:lnTo>
                    <a:pt x="141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91" name="Shape 4485">
              <a:extLst>
                <a:ext uri="{FF2B5EF4-FFF2-40B4-BE49-F238E27FC236}">
                  <a16:creationId xmlns:a16="http://schemas.microsoft.com/office/drawing/2014/main" id="{D0AA41DB-22F0-49E4-AA69-A6DBFF264309}"/>
                </a:ext>
              </a:extLst>
            </p:cNvPr>
            <p:cNvSpPr/>
            <p:nvPr/>
          </p:nvSpPr>
          <p:spPr>
            <a:xfrm>
              <a:off x="4399500" y="2599389"/>
              <a:ext cx="1358220" cy="2179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4" y="0"/>
                  </a:moveTo>
                  <a:lnTo>
                    <a:pt x="21600" y="18158"/>
                  </a:lnTo>
                  <a:lnTo>
                    <a:pt x="20927" y="21600"/>
                  </a:lnTo>
                  <a:lnTo>
                    <a:pt x="0" y="18577"/>
                  </a:lnTo>
                  <a:lnTo>
                    <a:pt x="885" y="16106"/>
                  </a:lnTo>
                  <a:lnTo>
                    <a:pt x="1948" y="993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92" name="Shape 4486">
              <a:extLst>
                <a:ext uri="{FF2B5EF4-FFF2-40B4-BE49-F238E27FC236}">
                  <a16:creationId xmlns:a16="http://schemas.microsoft.com/office/drawing/2014/main" id="{5E1C8C6D-CA58-4D6D-B455-0A4ACB71BE35}"/>
                </a:ext>
              </a:extLst>
            </p:cNvPr>
            <p:cNvSpPr/>
            <p:nvPr/>
          </p:nvSpPr>
          <p:spPr>
            <a:xfrm>
              <a:off x="5715413" y="2599389"/>
              <a:ext cx="256059" cy="2179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290"/>
                  </a:lnTo>
                  <a:lnTo>
                    <a:pt x="17280" y="463"/>
                  </a:lnTo>
                  <a:lnTo>
                    <a:pt x="3005" y="0"/>
                  </a:lnTo>
                  <a:lnTo>
                    <a:pt x="3569" y="181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93" name="Shape 4487">
              <a:extLst>
                <a:ext uri="{FF2B5EF4-FFF2-40B4-BE49-F238E27FC236}">
                  <a16:creationId xmlns:a16="http://schemas.microsoft.com/office/drawing/2014/main" id="{1176DAB2-1C64-4636-B4E7-8B8808DADB13}"/>
                </a:ext>
              </a:extLst>
            </p:cNvPr>
            <p:cNvSpPr/>
            <p:nvPr/>
          </p:nvSpPr>
          <p:spPr>
            <a:xfrm>
              <a:off x="4521961" y="2599390"/>
              <a:ext cx="1235759" cy="1832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20148" y="8655"/>
                    <a:pt x="0" y="1179"/>
                  </a:cubicBezTo>
                  <a:cubicBezTo>
                    <a:pt x="21488" y="0"/>
                    <a:pt x="21488" y="0"/>
                    <a:pt x="21488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4E48DCBD-D6D2-4AB1-A70D-0156F8BBCB3D}"/>
                </a:ext>
              </a:extLst>
            </p:cNvPr>
            <p:cNvGrpSpPr/>
            <p:nvPr/>
          </p:nvGrpSpPr>
          <p:grpSpPr>
            <a:xfrm>
              <a:off x="4651103" y="2692906"/>
              <a:ext cx="870819" cy="1336586"/>
              <a:chOff x="0" y="0"/>
              <a:chExt cx="870816" cy="1336585"/>
            </a:xfrm>
          </p:grpSpPr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F4FCDBF9-8CD9-404B-B499-6458F8B68DDF}"/>
                  </a:ext>
                </a:extLst>
              </p:cNvPr>
              <p:cNvGrpSpPr/>
              <p:nvPr/>
            </p:nvGrpSpPr>
            <p:grpSpPr>
              <a:xfrm>
                <a:off x="0" y="0"/>
                <a:ext cx="870816" cy="193716"/>
                <a:chOff x="0" y="0"/>
                <a:chExt cx="870816" cy="193714"/>
              </a:xfrm>
            </p:grpSpPr>
            <p:sp>
              <p:nvSpPr>
                <p:cNvPr id="97" name="Shape 4488">
                  <a:extLst>
                    <a:ext uri="{FF2B5EF4-FFF2-40B4-BE49-F238E27FC236}">
                      <a16:creationId xmlns:a16="http://schemas.microsoft.com/office/drawing/2014/main" id="{9C2EEDCD-C4A0-4FB0-9898-89E81E664AE9}"/>
                    </a:ext>
                  </a:extLst>
                </p:cNvPr>
                <p:cNvSpPr/>
                <p:nvPr/>
              </p:nvSpPr>
              <p:spPr>
                <a:xfrm>
                  <a:off x="0" y="82384"/>
                  <a:ext cx="75704" cy="11133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385"/>
                      </a:moveTo>
                      <a:cubicBezTo>
                        <a:pt x="21600" y="16615"/>
                        <a:pt x="16800" y="21600"/>
                        <a:pt x="11400" y="21600"/>
                      </a:cubicBezTo>
                      <a:cubicBezTo>
                        <a:pt x="5400" y="21600"/>
                        <a:pt x="600" y="16615"/>
                        <a:pt x="0" y="10800"/>
                      </a:cubicBezTo>
                      <a:cubicBezTo>
                        <a:pt x="0" y="4985"/>
                        <a:pt x="4800" y="0"/>
                        <a:pt x="10800" y="0"/>
                      </a:cubicBezTo>
                      <a:cubicBezTo>
                        <a:pt x="16200" y="0"/>
                        <a:pt x="21600" y="4569"/>
                        <a:pt x="21600" y="10385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98" name="Shape 4489">
                  <a:extLst>
                    <a:ext uri="{FF2B5EF4-FFF2-40B4-BE49-F238E27FC236}">
                      <a16:creationId xmlns:a16="http://schemas.microsoft.com/office/drawing/2014/main" id="{CDC40A1F-BD27-4932-9812-FD109FEFE02C}"/>
                    </a:ext>
                  </a:extLst>
                </p:cNvPr>
                <p:cNvSpPr/>
                <p:nvPr/>
              </p:nvSpPr>
              <p:spPr>
                <a:xfrm>
                  <a:off x="17812" y="111013"/>
                  <a:ext cx="40080" cy="5598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887" extrusionOk="0">
                      <a:moveTo>
                        <a:pt x="21600" y="10487"/>
                      </a:moveTo>
                      <a:cubicBezTo>
                        <a:pt x="21600" y="16087"/>
                        <a:pt x="16800" y="20887"/>
                        <a:pt x="10800" y="20887"/>
                      </a:cubicBezTo>
                      <a:cubicBezTo>
                        <a:pt x="4800" y="20887"/>
                        <a:pt x="0" y="16087"/>
                        <a:pt x="0" y="10487"/>
                      </a:cubicBezTo>
                      <a:cubicBezTo>
                        <a:pt x="0" y="4887"/>
                        <a:pt x="4800" y="87"/>
                        <a:pt x="10800" y="87"/>
                      </a:cubicBezTo>
                      <a:cubicBezTo>
                        <a:pt x="16800" y="-713"/>
                        <a:pt x="21600" y="4087"/>
                        <a:pt x="21600" y="10487"/>
                      </a:cubicBezTo>
                      <a:close/>
                    </a:path>
                  </a:pathLst>
                </a:custGeom>
                <a:solidFill>
                  <a:srgbClr val="493C3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99" name="Shape 4490">
                  <a:extLst>
                    <a:ext uri="{FF2B5EF4-FFF2-40B4-BE49-F238E27FC236}">
                      <a16:creationId xmlns:a16="http://schemas.microsoft.com/office/drawing/2014/main" id="{3D2F5AA8-5361-4597-98B6-EEB7E119A010}"/>
                    </a:ext>
                  </a:extLst>
                </p:cNvPr>
                <p:cNvSpPr/>
                <p:nvPr/>
              </p:nvSpPr>
              <p:spPr>
                <a:xfrm>
                  <a:off x="761492" y="0"/>
                  <a:ext cx="109324" cy="16031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11" h="21600" extrusionOk="0">
                      <a:moveTo>
                        <a:pt x="21185" y="10656"/>
                      </a:moveTo>
                      <a:cubicBezTo>
                        <a:pt x="21600" y="16704"/>
                        <a:pt x="17031" y="21600"/>
                        <a:pt x="10800" y="21600"/>
                      </a:cubicBezTo>
                      <a:cubicBezTo>
                        <a:pt x="4985" y="21600"/>
                        <a:pt x="0" y="16992"/>
                        <a:pt x="0" y="10944"/>
                      </a:cubicBezTo>
                      <a:cubicBezTo>
                        <a:pt x="0" y="4896"/>
                        <a:pt x="4569" y="0"/>
                        <a:pt x="10385" y="0"/>
                      </a:cubicBezTo>
                      <a:cubicBezTo>
                        <a:pt x="16200" y="0"/>
                        <a:pt x="21185" y="4608"/>
                        <a:pt x="21185" y="1065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100" name="Shape 4491">
                  <a:extLst>
                    <a:ext uri="{FF2B5EF4-FFF2-40B4-BE49-F238E27FC236}">
                      <a16:creationId xmlns:a16="http://schemas.microsoft.com/office/drawing/2014/main" id="{4DED0D59-28DC-4273-8066-5ACC3EEE4B98}"/>
                    </a:ext>
                  </a:extLst>
                </p:cNvPr>
                <p:cNvSpPr/>
                <p:nvPr/>
              </p:nvSpPr>
              <p:spPr>
                <a:xfrm>
                  <a:off x="790047" y="37852"/>
                  <a:ext cx="53830" cy="8238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88" h="21600" extrusionOk="0">
                      <a:moveTo>
                        <a:pt x="20888" y="10523"/>
                      </a:moveTo>
                      <a:cubicBezTo>
                        <a:pt x="20888" y="16615"/>
                        <a:pt x="16088" y="21046"/>
                        <a:pt x="10488" y="21600"/>
                      </a:cubicBezTo>
                      <a:cubicBezTo>
                        <a:pt x="4888" y="21600"/>
                        <a:pt x="88" y="16615"/>
                        <a:pt x="88" y="11077"/>
                      </a:cubicBezTo>
                      <a:cubicBezTo>
                        <a:pt x="-712" y="4985"/>
                        <a:pt x="4088" y="0"/>
                        <a:pt x="9688" y="0"/>
                      </a:cubicBezTo>
                      <a:cubicBezTo>
                        <a:pt x="16088" y="0"/>
                        <a:pt x="20888" y="4431"/>
                        <a:pt x="20888" y="10523"/>
                      </a:cubicBezTo>
                      <a:close/>
                    </a:path>
                  </a:pathLst>
                </a:custGeom>
                <a:solidFill>
                  <a:srgbClr val="493C3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</p:grpSp>
          <p:sp>
            <p:nvSpPr>
              <p:cNvPr id="96" name="Shape 4493">
                <a:extLst>
                  <a:ext uri="{FF2B5EF4-FFF2-40B4-BE49-F238E27FC236}">
                    <a16:creationId xmlns:a16="http://schemas.microsoft.com/office/drawing/2014/main" id="{E7CC430F-854E-44FC-89B7-8F8181D2A6FC}"/>
                  </a:ext>
                </a:extLst>
              </p:cNvPr>
              <p:cNvSpPr/>
              <p:nvPr/>
            </p:nvSpPr>
            <p:spPr>
              <a:xfrm>
                <a:off x="17812" y="71454"/>
                <a:ext cx="814532" cy="12651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4" h="21569" extrusionOk="0">
                    <a:moveTo>
                      <a:pt x="9849" y="21569"/>
                    </a:moveTo>
                    <a:cubicBezTo>
                      <a:pt x="9345" y="21569"/>
                      <a:pt x="8841" y="21496"/>
                      <a:pt x="8338" y="21351"/>
                    </a:cubicBezTo>
                    <a:cubicBezTo>
                      <a:pt x="56" y="18955"/>
                      <a:pt x="0" y="1966"/>
                      <a:pt x="0" y="1240"/>
                    </a:cubicBezTo>
                    <a:cubicBezTo>
                      <a:pt x="0" y="1058"/>
                      <a:pt x="224" y="877"/>
                      <a:pt x="448" y="877"/>
                    </a:cubicBezTo>
                    <a:cubicBezTo>
                      <a:pt x="448" y="877"/>
                      <a:pt x="448" y="877"/>
                      <a:pt x="448" y="877"/>
                    </a:cubicBezTo>
                    <a:cubicBezTo>
                      <a:pt x="727" y="877"/>
                      <a:pt x="951" y="1058"/>
                      <a:pt x="951" y="1240"/>
                    </a:cubicBezTo>
                    <a:cubicBezTo>
                      <a:pt x="951" y="1421"/>
                      <a:pt x="1007" y="18520"/>
                      <a:pt x="8730" y="20770"/>
                    </a:cubicBezTo>
                    <a:cubicBezTo>
                      <a:pt x="9681" y="21061"/>
                      <a:pt x="10632" y="20988"/>
                      <a:pt x="11583" y="20553"/>
                    </a:cubicBezTo>
                    <a:cubicBezTo>
                      <a:pt x="17403" y="17794"/>
                      <a:pt x="20873" y="2982"/>
                      <a:pt x="20425" y="332"/>
                    </a:cubicBezTo>
                    <a:cubicBezTo>
                      <a:pt x="20425" y="151"/>
                      <a:pt x="20593" y="5"/>
                      <a:pt x="20873" y="5"/>
                    </a:cubicBezTo>
                    <a:cubicBezTo>
                      <a:pt x="21096" y="-31"/>
                      <a:pt x="21376" y="114"/>
                      <a:pt x="21376" y="259"/>
                    </a:cubicBezTo>
                    <a:cubicBezTo>
                      <a:pt x="21600" y="1639"/>
                      <a:pt x="20817" y="6177"/>
                      <a:pt x="19306" y="10497"/>
                    </a:cubicBezTo>
                    <a:cubicBezTo>
                      <a:pt x="17907" y="14417"/>
                      <a:pt x="15556" y="19427"/>
                      <a:pt x="12143" y="21061"/>
                    </a:cubicBezTo>
                    <a:cubicBezTo>
                      <a:pt x="11416" y="21387"/>
                      <a:pt x="10632" y="21569"/>
                      <a:pt x="9849" y="21569"/>
                    </a:cubicBezTo>
                    <a:close/>
                  </a:path>
                </a:pathLst>
              </a:cu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endParaRPr/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64A3BDC7-5B16-4134-AE1D-73AE8FE3C335}"/>
              </a:ext>
            </a:extLst>
          </p:cNvPr>
          <p:cNvGrpSpPr/>
          <p:nvPr/>
        </p:nvGrpSpPr>
        <p:grpSpPr>
          <a:xfrm>
            <a:off x="3826423" y="3439356"/>
            <a:ext cx="1507311" cy="1765141"/>
            <a:chOff x="3777094" y="3233834"/>
            <a:chExt cx="1507311" cy="1765141"/>
          </a:xfrm>
        </p:grpSpPr>
        <p:sp>
          <p:nvSpPr>
            <p:cNvPr id="79" name="Shape 4496">
              <a:extLst>
                <a:ext uri="{FF2B5EF4-FFF2-40B4-BE49-F238E27FC236}">
                  <a16:creationId xmlns:a16="http://schemas.microsoft.com/office/drawing/2014/main" id="{D26FEB5F-6ED5-42A7-B8D7-3848B03784E8}"/>
                </a:ext>
              </a:extLst>
            </p:cNvPr>
            <p:cNvSpPr/>
            <p:nvPr/>
          </p:nvSpPr>
          <p:spPr>
            <a:xfrm>
              <a:off x="4842668" y="3233834"/>
              <a:ext cx="441737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930"/>
                  </a:lnTo>
                  <a:lnTo>
                    <a:pt x="19749" y="16702"/>
                  </a:lnTo>
                  <a:lnTo>
                    <a:pt x="14988" y="596"/>
                  </a:lnTo>
                  <a:lnTo>
                    <a:pt x="7582" y="463"/>
                  </a:lnTo>
                  <a:lnTo>
                    <a:pt x="141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80" name="Shape 4497">
              <a:extLst>
                <a:ext uri="{FF2B5EF4-FFF2-40B4-BE49-F238E27FC236}">
                  <a16:creationId xmlns:a16="http://schemas.microsoft.com/office/drawing/2014/main" id="{44C90549-9A05-446F-B8C0-1421C4DCCC46}"/>
                </a:ext>
              </a:extLst>
            </p:cNvPr>
            <p:cNvSpPr/>
            <p:nvPr/>
          </p:nvSpPr>
          <p:spPr>
            <a:xfrm>
              <a:off x="3777094" y="3233834"/>
              <a:ext cx="1099832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4" y="0"/>
                  </a:moveTo>
                  <a:lnTo>
                    <a:pt x="21600" y="18158"/>
                  </a:lnTo>
                  <a:lnTo>
                    <a:pt x="20927" y="21600"/>
                  </a:lnTo>
                  <a:lnTo>
                    <a:pt x="0" y="18577"/>
                  </a:lnTo>
                  <a:lnTo>
                    <a:pt x="885" y="16106"/>
                  </a:lnTo>
                  <a:lnTo>
                    <a:pt x="1948" y="993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81" name="Shape 4498">
              <a:extLst>
                <a:ext uri="{FF2B5EF4-FFF2-40B4-BE49-F238E27FC236}">
                  <a16:creationId xmlns:a16="http://schemas.microsoft.com/office/drawing/2014/main" id="{C16388BF-0EF0-404B-9BD1-B6CE07C81684}"/>
                </a:ext>
              </a:extLst>
            </p:cNvPr>
            <p:cNvSpPr/>
            <p:nvPr/>
          </p:nvSpPr>
          <p:spPr>
            <a:xfrm>
              <a:off x="4842668" y="3233834"/>
              <a:ext cx="207346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291"/>
                  </a:lnTo>
                  <a:lnTo>
                    <a:pt x="17280" y="463"/>
                  </a:lnTo>
                  <a:lnTo>
                    <a:pt x="3005" y="0"/>
                  </a:lnTo>
                  <a:lnTo>
                    <a:pt x="3569" y="181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82" name="Shape 4499">
              <a:extLst>
                <a:ext uri="{FF2B5EF4-FFF2-40B4-BE49-F238E27FC236}">
                  <a16:creationId xmlns:a16="http://schemas.microsoft.com/office/drawing/2014/main" id="{77467D5B-B6A1-4727-B95E-8E25FE24D24F}"/>
                </a:ext>
              </a:extLst>
            </p:cNvPr>
            <p:cNvSpPr/>
            <p:nvPr/>
          </p:nvSpPr>
          <p:spPr>
            <a:xfrm>
              <a:off x="3876258" y="3233835"/>
              <a:ext cx="1000668" cy="148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20148" y="8655"/>
                    <a:pt x="0" y="1179"/>
                  </a:cubicBezTo>
                  <a:cubicBezTo>
                    <a:pt x="21488" y="0"/>
                    <a:pt x="21488" y="0"/>
                    <a:pt x="21488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8F3249DA-8597-42C0-8075-12CD23D73C3E}"/>
                </a:ext>
              </a:extLst>
            </p:cNvPr>
            <p:cNvGrpSpPr/>
            <p:nvPr/>
          </p:nvGrpSpPr>
          <p:grpSpPr>
            <a:xfrm>
              <a:off x="3980832" y="3309561"/>
              <a:ext cx="705154" cy="1074591"/>
              <a:chOff x="0" y="0"/>
              <a:chExt cx="705152" cy="1074590"/>
            </a:xfrm>
          </p:grpSpPr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E11D144F-478D-4A90-9292-8D051BB398E8}"/>
                  </a:ext>
                </a:extLst>
              </p:cNvPr>
              <p:cNvGrpSpPr/>
              <p:nvPr/>
            </p:nvGrpSpPr>
            <p:grpSpPr>
              <a:xfrm>
                <a:off x="0" y="0"/>
                <a:ext cx="705152" cy="156864"/>
                <a:chOff x="0" y="0"/>
                <a:chExt cx="705152" cy="156862"/>
              </a:xfrm>
            </p:grpSpPr>
            <p:sp>
              <p:nvSpPr>
                <p:cNvPr id="86" name="Shape 4500">
                  <a:extLst>
                    <a:ext uri="{FF2B5EF4-FFF2-40B4-BE49-F238E27FC236}">
                      <a16:creationId xmlns:a16="http://schemas.microsoft.com/office/drawing/2014/main" id="{4A8BC56D-E2A3-415A-8161-9E217BF47606}"/>
                    </a:ext>
                  </a:extLst>
                </p:cNvPr>
                <p:cNvSpPr/>
                <p:nvPr/>
              </p:nvSpPr>
              <p:spPr>
                <a:xfrm>
                  <a:off x="0" y="66711"/>
                  <a:ext cx="61302" cy="901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385"/>
                      </a:moveTo>
                      <a:cubicBezTo>
                        <a:pt x="21600" y="16615"/>
                        <a:pt x="16800" y="21600"/>
                        <a:pt x="11400" y="21600"/>
                      </a:cubicBezTo>
                      <a:cubicBezTo>
                        <a:pt x="5400" y="21600"/>
                        <a:pt x="600" y="16615"/>
                        <a:pt x="0" y="10800"/>
                      </a:cubicBezTo>
                      <a:cubicBezTo>
                        <a:pt x="0" y="4985"/>
                        <a:pt x="4800" y="0"/>
                        <a:pt x="10800" y="0"/>
                      </a:cubicBezTo>
                      <a:cubicBezTo>
                        <a:pt x="16200" y="0"/>
                        <a:pt x="21600" y="4569"/>
                        <a:pt x="21600" y="10385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87" name="Shape 4501">
                  <a:extLst>
                    <a:ext uri="{FF2B5EF4-FFF2-40B4-BE49-F238E27FC236}">
                      <a16:creationId xmlns:a16="http://schemas.microsoft.com/office/drawing/2014/main" id="{3C436632-C4DD-4787-A8BE-BDF234FE4FAC}"/>
                    </a:ext>
                  </a:extLst>
                </p:cNvPr>
                <p:cNvSpPr/>
                <p:nvPr/>
              </p:nvSpPr>
              <p:spPr>
                <a:xfrm>
                  <a:off x="14423" y="89894"/>
                  <a:ext cx="32455" cy="453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887" extrusionOk="0">
                      <a:moveTo>
                        <a:pt x="21600" y="10487"/>
                      </a:moveTo>
                      <a:cubicBezTo>
                        <a:pt x="21600" y="16087"/>
                        <a:pt x="16800" y="20887"/>
                        <a:pt x="10800" y="20887"/>
                      </a:cubicBezTo>
                      <a:cubicBezTo>
                        <a:pt x="4800" y="20887"/>
                        <a:pt x="0" y="16087"/>
                        <a:pt x="0" y="10487"/>
                      </a:cubicBezTo>
                      <a:cubicBezTo>
                        <a:pt x="0" y="4887"/>
                        <a:pt x="4800" y="87"/>
                        <a:pt x="10800" y="87"/>
                      </a:cubicBezTo>
                      <a:cubicBezTo>
                        <a:pt x="16800" y="-713"/>
                        <a:pt x="21600" y="4087"/>
                        <a:pt x="21600" y="10487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88" name="Shape 4502">
                  <a:extLst>
                    <a:ext uri="{FF2B5EF4-FFF2-40B4-BE49-F238E27FC236}">
                      <a16:creationId xmlns:a16="http://schemas.microsoft.com/office/drawing/2014/main" id="{2DBCD2E6-8631-4331-8C50-5F9D8744C276}"/>
                    </a:ext>
                  </a:extLst>
                </p:cNvPr>
                <p:cNvSpPr/>
                <p:nvPr/>
              </p:nvSpPr>
              <p:spPr>
                <a:xfrm>
                  <a:off x="616625" y="0"/>
                  <a:ext cx="88527" cy="1298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11" h="21600" extrusionOk="0">
                      <a:moveTo>
                        <a:pt x="21185" y="10656"/>
                      </a:moveTo>
                      <a:cubicBezTo>
                        <a:pt x="21600" y="16704"/>
                        <a:pt x="17031" y="21600"/>
                        <a:pt x="10800" y="21600"/>
                      </a:cubicBezTo>
                      <a:cubicBezTo>
                        <a:pt x="4985" y="21600"/>
                        <a:pt x="0" y="16992"/>
                        <a:pt x="0" y="10944"/>
                      </a:cubicBezTo>
                      <a:cubicBezTo>
                        <a:pt x="0" y="4896"/>
                        <a:pt x="4569" y="0"/>
                        <a:pt x="10385" y="0"/>
                      </a:cubicBezTo>
                      <a:cubicBezTo>
                        <a:pt x="16200" y="0"/>
                        <a:pt x="21185" y="4608"/>
                        <a:pt x="21185" y="1065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89" name="Shape 4503">
                  <a:extLst>
                    <a:ext uri="{FF2B5EF4-FFF2-40B4-BE49-F238E27FC236}">
                      <a16:creationId xmlns:a16="http://schemas.microsoft.com/office/drawing/2014/main" id="{06171279-3970-4D19-BE2D-31B01AD3A654}"/>
                    </a:ext>
                  </a:extLst>
                </p:cNvPr>
                <p:cNvSpPr/>
                <p:nvPr/>
              </p:nvSpPr>
              <p:spPr>
                <a:xfrm>
                  <a:off x="639748" y="30651"/>
                  <a:ext cx="43590" cy="667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88" h="21600" extrusionOk="0">
                      <a:moveTo>
                        <a:pt x="20888" y="10523"/>
                      </a:moveTo>
                      <a:cubicBezTo>
                        <a:pt x="20888" y="16615"/>
                        <a:pt x="16088" y="21046"/>
                        <a:pt x="10488" y="21600"/>
                      </a:cubicBezTo>
                      <a:cubicBezTo>
                        <a:pt x="4888" y="21600"/>
                        <a:pt x="88" y="16615"/>
                        <a:pt x="88" y="11077"/>
                      </a:cubicBezTo>
                      <a:cubicBezTo>
                        <a:pt x="-712" y="4985"/>
                        <a:pt x="4088" y="0"/>
                        <a:pt x="9688" y="0"/>
                      </a:cubicBezTo>
                      <a:cubicBezTo>
                        <a:pt x="16088" y="0"/>
                        <a:pt x="20888" y="4431"/>
                        <a:pt x="20888" y="10523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</p:grpSp>
          <p:sp>
            <p:nvSpPr>
              <p:cNvPr id="85" name="Shape 4505">
                <a:extLst>
                  <a:ext uri="{FF2B5EF4-FFF2-40B4-BE49-F238E27FC236}">
                    <a16:creationId xmlns:a16="http://schemas.microsoft.com/office/drawing/2014/main" id="{021A15C1-13C7-4245-BA7E-A4983096B03B}"/>
                  </a:ext>
                </a:extLst>
              </p:cNvPr>
              <p:cNvSpPr/>
              <p:nvPr/>
            </p:nvSpPr>
            <p:spPr>
              <a:xfrm>
                <a:off x="16227" y="50137"/>
                <a:ext cx="659575" cy="10244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4" h="21569" extrusionOk="0">
                    <a:moveTo>
                      <a:pt x="9849" y="21569"/>
                    </a:moveTo>
                    <a:cubicBezTo>
                      <a:pt x="9345" y="21569"/>
                      <a:pt x="8841" y="21496"/>
                      <a:pt x="8338" y="21351"/>
                    </a:cubicBezTo>
                    <a:cubicBezTo>
                      <a:pt x="56" y="18955"/>
                      <a:pt x="0" y="1966"/>
                      <a:pt x="0" y="1240"/>
                    </a:cubicBezTo>
                    <a:cubicBezTo>
                      <a:pt x="0" y="1058"/>
                      <a:pt x="224" y="877"/>
                      <a:pt x="448" y="877"/>
                    </a:cubicBezTo>
                    <a:cubicBezTo>
                      <a:pt x="448" y="877"/>
                      <a:pt x="448" y="877"/>
                      <a:pt x="448" y="877"/>
                    </a:cubicBezTo>
                    <a:cubicBezTo>
                      <a:pt x="727" y="877"/>
                      <a:pt x="951" y="1058"/>
                      <a:pt x="951" y="1240"/>
                    </a:cubicBezTo>
                    <a:cubicBezTo>
                      <a:pt x="951" y="1421"/>
                      <a:pt x="1007" y="18520"/>
                      <a:pt x="8730" y="20770"/>
                    </a:cubicBezTo>
                    <a:cubicBezTo>
                      <a:pt x="9681" y="21061"/>
                      <a:pt x="10632" y="20988"/>
                      <a:pt x="11583" y="20553"/>
                    </a:cubicBezTo>
                    <a:cubicBezTo>
                      <a:pt x="17403" y="17794"/>
                      <a:pt x="20873" y="2982"/>
                      <a:pt x="20425" y="332"/>
                    </a:cubicBezTo>
                    <a:cubicBezTo>
                      <a:pt x="20425" y="151"/>
                      <a:pt x="20593" y="5"/>
                      <a:pt x="20873" y="5"/>
                    </a:cubicBezTo>
                    <a:cubicBezTo>
                      <a:pt x="21096" y="-31"/>
                      <a:pt x="21376" y="114"/>
                      <a:pt x="21376" y="259"/>
                    </a:cubicBezTo>
                    <a:cubicBezTo>
                      <a:pt x="21600" y="1639"/>
                      <a:pt x="20817" y="6177"/>
                      <a:pt x="19306" y="10497"/>
                    </a:cubicBezTo>
                    <a:cubicBezTo>
                      <a:pt x="17907" y="14417"/>
                      <a:pt x="15556" y="19427"/>
                      <a:pt x="12143" y="21061"/>
                    </a:cubicBezTo>
                    <a:cubicBezTo>
                      <a:pt x="11416" y="21387"/>
                      <a:pt x="10632" y="21569"/>
                      <a:pt x="9849" y="21569"/>
                    </a:cubicBezTo>
                    <a:close/>
                  </a:path>
                </a:pathLst>
              </a:cu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endParaRPr/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C64BFA5-613C-4695-A78F-7DAF517DED44}"/>
              </a:ext>
            </a:extLst>
          </p:cNvPr>
          <p:cNvGrpSpPr/>
          <p:nvPr/>
        </p:nvGrpSpPr>
        <p:grpSpPr>
          <a:xfrm>
            <a:off x="6539694" y="2811358"/>
            <a:ext cx="1871519" cy="2191643"/>
            <a:chOff x="6539694" y="2811358"/>
            <a:chExt cx="1871519" cy="2191643"/>
          </a:xfrm>
        </p:grpSpPr>
        <p:sp>
          <p:nvSpPr>
            <p:cNvPr id="38" name="Shape 4508">
              <a:extLst>
                <a:ext uri="{FF2B5EF4-FFF2-40B4-BE49-F238E27FC236}">
                  <a16:creationId xmlns:a16="http://schemas.microsoft.com/office/drawing/2014/main" id="{0EA5B755-8038-4500-9D59-3CE6B24F6A8B}"/>
                </a:ext>
              </a:extLst>
            </p:cNvPr>
            <p:cNvSpPr/>
            <p:nvPr/>
          </p:nvSpPr>
          <p:spPr>
            <a:xfrm flipH="1">
              <a:off x="6539694" y="2811358"/>
              <a:ext cx="548473" cy="2191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930"/>
                  </a:lnTo>
                  <a:lnTo>
                    <a:pt x="19749" y="16702"/>
                  </a:lnTo>
                  <a:lnTo>
                    <a:pt x="14988" y="596"/>
                  </a:lnTo>
                  <a:lnTo>
                    <a:pt x="7582" y="463"/>
                  </a:lnTo>
                  <a:lnTo>
                    <a:pt x="141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39" name="Shape 4509">
              <a:extLst>
                <a:ext uri="{FF2B5EF4-FFF2-40B4-BE49-F238E27FC236}">
                  <a16:creationId xmlns:a16="http://schemas.microsoft.com/office/drawing/2014/main" id="{72C028F0-90D5-4A37-93D2-85C0D7D39263}"/>
                </a:ext>
              </a:extLst>
            </p:cNvPr>
            <p:cNvSpPr/>
            <p:nvPr/>
          </p:nvSpPr>
          <p:spPr>
            <a:xfrm flipH="1">
              <a:off x="7045630" y="2811358"/>
              <a:ext cx="1365583" cy="2191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4" y="0"/>
                  </a:moveTo>
                  <a:lnTo>
                    <a:pt x="21600" y="18158"/>
                  </a:lnTo>
                  <a:lnTo>
                    <a:pt x="20927" y="21600"/>
                  </a:lnTo>
                  <a:lnTo>
                    <a:pt x="0" y="18577"/>
                  </a:lnTo>
                  <a:lnTo>
                    <a:pt x="885" y="16106"/>
                  </a:lnTo>
                  <a:lnTo>
                    <a:pt x="1948" y="993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40" name="Shape 4510">
              <a:extLst>
                <a:ext uri="{FF2B5EF4-FFF2-40B4-BE49-F238E27FC236}">
                  <a16:creationId xmlns:a16="http://schemas.microsoft.com/office/drawing/2014/main" id="{BB7E749A-43AB-4826-AEEC-D5F34BC3AFA5}"/>
                </a:ext>
              </a:extLst>
            </p:cNvPr>
            <p:cNvSpPr/>
            <p:nvPr/>
          </p:nvSpPr>
          <p:spPr>
            <a:xfrm flipH="1">
              <a:off x="6830719" y="2811358"/>
              <a:ext cx="257447" cy="2191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291"/>
                  </a:lnTo>
                  <a:lnTo>
                    <a:pt x="17280" y="463"/>
                  </a:lnTo>
                  <a:lnTo>
                    <a:pt x="3005" y="0"/>
                  </a:lnTo>
                  <a:lnTo>
                    <a:pt x="3569" y="181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41" name="Shape 4511">
              <a:extLst>
                <a:ext uri="{FF2B5EF4-FFF2-40B4-BE49-F238E27FC236}">
                  <a16:creationId xmlns:a16="http://schemas.microsoft.com/office/drawing/2014/main" id="{B7A1DF86-9702-47A2-A82D-9ECB802651A9}"/>
                </a:ext>
              </a:extLst>
            </p:cNvPr>
            <p:cNvSpPr/>
            <p:nvPr/>
          </p:nvSpPr>
          <p:spPr>
            <a:xfrm flipH="1">
              <a:off x="7045630" y="2811358"/>
              <a:ext cx="1242457" cy="1842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20148" y="8655"/>
                    <a:pt x="0" y="1179"/>
                  </a:cubicBezTo>
                  <a:cubicBezTo>
                    <a:pt x="21488" y="0"/>
                    <a:pt x="21488" y="0"/>
                    <a:pt x="21488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F4D56418-A37B-4DAC-B8D4-E51454001212}"/>
                </a:ext>
              </a:extLst>
            </p:cNvPr>
            <p:cNvGrpSpPr/>
            <p:nvPr/>
          </p:nvGrpSpPr>
          <p:grpSpPr>
            <a:xfrm>
              <a:off x="7282706" y="2905381"/>
              <a:ext cx="875539" cy="1340757"/>
              <a:chOff x="-1" y="0"/>
              <a:chExt cx="875537" cy="1340756"/>
            </a:xfrm>
          </p:grpSpPr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C6B6A087-9143-4129-86D0-AF3294CF437A}"/>
                  </a:ext>
                </a:extLst>
              </p:cNvPr>
              <p:cNvGrpSpPr/>
              <p:nvPr/>
            </p:nvGrpSpPr>
            <p:grpSpPr>
              <a:xfrm>
                <a:off x="-1" y="0"/>
                <a:ext cx="875537" cy="194766"/>
                <a:chOff x="-1" y="0"/>
                <a:chExt cx="875537" cy="194764"/>
              </a:xfrm>
            </p:grpSpPr>
            <p:sp>
              <p:nvSpPr>
                <p:cNvPr id="75" name="Shape 4512">
                  <a:extLst>
                    <a:ext uri="{FF2B5EF4-FFF2-40B4-BE49-F238E27FC236}">
                      <a16:creationId xmlns:a16="http://schemas.microsoft.com/office/drawing/2014/main" id="{738CFC5E-8966-4F71-B614-5A76B2006B85}"/>
                    </a:ext>
                  </a:extLst>
                </p:cNvPr>
                <p:cNvSpPr/>
                <p:nvPr/>
              </p:nvSpPr>
              <p:spPr>
                <a:xfrm flipH="1">
                  <a:off x="799421" y="82830"/>
                  <a:ext cx="76115" cy="11193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385"/>
                      </a:moveTo>
                      <a:cubicBezTo>
                        <a:pt x="21600" y="16615"/>
                        <a:pt x="16800" y="21600"/>
                        <a:pt x="11400" y="21600"/>
                      </a:cubicBezTo>
                      <a:cubicBezTo>
                        <a:pt x="5400" y="21600"/>
                        <a:pt x="600" y="16615"/>
                        <a:pt x="0" y="10800"/>
                      </a:cubicBezTo>
                      <a:cubicBezTo>
                        <a:pt x="0" y="4985"/>
                        <a:pt x="4800" y="0"/>
                        <a:pt x="10800" y="0"/>
                      </a:cubicBezTo>
                      <a:cubicBezTo>
                        <a:pt x="16200" y="0"/>
                        <a:pt x="21600" y="4569"/>
                        <a:pt x="21600" y="10385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76" name="Shape 4513">
                  <a:extLst>
                    <a:ext uri="{FF2B5EF4-FFF2-40B4-BE49-F238E27FC236}">
                      <a16:creationId xmlns:a16="http://schemas.microsoft.com/office/drawing/2014/main" id="{D4494968-3871-4639-B821-0E47866BD69F}"/>
                    </a:ext>
                  </a:extLst>
                </p:cNvPr>
                <p:cNvSpPr/>
                <p:nvPr/>
              </p:nvSpPr>
              <p:spPr>
                <a:xfrm flipH="1">
                  <a:off x="817330" y="111615"/>
                  <a:ext cx="40297" cy="5628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887" extrusionOk="0">
                      <a:moveTo>
                        <a:pt x="21600" y="10487"/>
                      </a:moveTo>
                      <a:cubicBezTo>
                        <a:pt x="21600" y="16087"/>
                        <a:pt x="16800" y="20887"/>
                        <a:pt x="10800" y="20887"/>
                      </a:cubicBezTo>
                      <a:cubicBezTo>
                        <a:pt x="4800" y="20887"/>
                        <a:pt x="0" y="16087"/>
                        <a:pt x="0" y="10487"/>
                      </a:cubicBezTo>
                      <a:cubicBezTo>
                        <a:pt x="0" y="4887"/>
                        <a:pt x="4800" y="87"/>
                        <a:pt x="10800" y="87"/>
                      </a:cubicBezTo>
                      <a:cubicBezTo>
                        <a:pt x="16800" y="-713"/>
                        <a:pt x="21600" y="4087"/>
                        <a:pt x="21600" y="10487"/>
                      </a:cubicBezTo>
                      <a:close/>
                    </a:path>
                  </a:pathLst>
                </a:custGeom>
                <a:solidFill>
                  <a:srgbClr val="7F4F0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77" name="Shape 4514">
                  <a:extLst>
                    <a:ext uri="{FF2B5EF4-FFF2-40B4-BE49-F238E27FC236}">
                      <a16:creationId xmlns:a16="http://schemas.microsoft.com/office/drawing/2014/main" id="{7B8D206D-AF57-426E-9D1E-F0C9665218B5}"/>
                    </a:ext>
                  </a:extLst>
                </p:cNvPr>
                <p:cNvSpPr/>
                <p:nvPr/>
              </p:nvSpPr>
              <p:spPr>
                <a:xfrm flipH="1">
                  <a:off x="-1" y="0"/>
                  <a:ext cx="109917" cy="16118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11" h="21600" extrusionOk="0">
                      <a:moveTo>
                        <a:pt x="21185" y="10656"/>
                      </a:moveTo>
                      <a:cubicBezTo>
                        <a:pt x="21600" y="16704"/>
                        <a:pt x="17031" y="21600"/>
                        <a:pt x="10800" y="21600"/>
                      </a:cubicBezTo>
                      <a:cubicBezTo>
                        <a:pt x="4985" y="21600"/>
                        <a:pt x="0" y="16992"/>
                        <a:pt x="0" y="10944"/>
                      </a:cubicBezTo>
                      <a:cubicBezTo>
                        <a:pt x="0" y="4896"/>
                        <a:pt x="4569" y="0"/>
                        <a:pt x="10385" y="0"/>
                      </a:cubicBezTo>
                      <a:cubicBezTo>
                        <a:pt x="16200" y="0"/>
                        <a:pt x="21185" y="4608"/>
                        <a:pt x="21185" y="1065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78" name="Shape 4515">
                  <a:extLst>
                    <a:ext uri="{FF2B5EF4-FFF2-40B4-BE49-F238E27FC236}">
                      <a16:creationId xmlns:a16="http://schemas.microsoft.com/office/drawing/2014/main" id="{8C7CFE36-0C89-4C53-9ADF-D667EDB14E2E}"/>
                    </a:ext>
                  </a:extLst>
                </p:cNvPr>
                <p:cNvSpPr/>
                <p:nvPr/>
              </p:nvSpPr>
              <p:spPr>
                <a:xfrm flipH="1">
                  <a:off x="27085" y="38057"/>
                  <a:ext cx="54122" cy="828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88" h="21600" extrusionOk="0">
                      <a:moveTo>
                        <a:pt x="20888" y="10523"/>
                      </a:moveTo>
                      <a:cubicBezTo>
                        <a:pt x="20888" y="16615"/>
                        <a:pt x="16088" y="21046"/>
                        <a:pt x="10488" y="21600"/>
                      </a:cubicBezTo>
                      <a:cubicBezTo>
                        <a:pt x="4888" y="21600"/>
                        <a:pt x="88" y="16615"/>
                        <a:pt x="88" y="11077"/>
                      </a:cubicBezTo>
                      <a:cubicBezTo>
                        <a:pt x="-712" y="4985"/>
                        <a:pt x="4088" y="0"/>
                        <a:pt x="9688" y="0"/>
                      </a:cubicBezTo>
                      <a:cubicBezTo>
                        <a:pt x="16088" y="0"/>
                        <a:pt x="20888" y="4431"/>
                        <a:pt x="20888" y="10523"/>
                      </a:cubicBezTo>
                      <a:close/>
                    </a:path>
                  </a:pathLst>
                </a:custGeom>
                <a:solidFill>
                  <a:srgbClr val="7F4F0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</p:grpSp>
          <p:sp>
            <p:nvSpPr>
              <p:cNvPr id="74" name="Shape 4517">
                <a:extLst>
                  <a:ext uri="{FF2B5EF4-FFF2-40B4-BE49-F238E27FC236}">
                    <a16:creationId xmlns:a16="http://schemas.microsoft.com/office/drawing/2014/main" id="{783447FD-69B4-4DF3-9735-C7B05D1F3751}"/>
                  </a:ext>
                </a:extLst>
              </p:cNvPr>
              <p:cNvSpPr/>
              <p:nvPr/>
            </p:nvSpPr>
            <p:spPr>
              <a:xfrm flipH="1">
                <a:off x="36441" y="68770"/>
                <a:ext cx="818947" cy="12719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4" h="21569" extrusionOk="0">
                    <a:moveTo>
                      <a:pt x="9849" y="21569"/>
                    </a:moveTo>
                    <a:cubicBezTo>
                      <a:pt x="9345" y="21569"/>
                      <a:pt x="8841" y="21496"/>
                      <a:pt x="8338" y="21351"/>
                    </a:cubicBezTo>
                    <a:cubicBezTo>
                      <a:pt x="56" y="18955"/>
                      <a:pt x="0" y="1966"/>
                      <a:pt x="0" y="1240"/>
                    </a:cubicBezTo>
                    <a:cubicBezTo>
                      <a:pt x="0" y="1058"/>
                      <a:pt x="224" y="877"/>
                      <a:pt x="448" y="877"/>
                    </a:cubicBezTo>
                    <a:cubicBezTo>
                      <a:pt x="448" y="877"/>
                      <a:pt x="448" y="877"/>
                      <a:pt x="448" y="877"/>
                    </a:cubicBezTo>
                    <a:cubicBezTo>
                      <a:pt x="727" y="877"/>
                      <a:pt x="951" y="1058"/>
                      <a:pt x="951" y="1240"/>
                    </a:cubicBezTo>
                    <a:cubicBezTo>
                      <a:pt x="951" y="1421"/>
                      <a:pt x="1007" y="18520"/>
                      <a:pt x="8730" y="20770"/>
                    </a:cubicBezTo>
                    <a:cubicBezTo>
                      <a:pt x="9681" y="21061"/>
                      <a:pt x="10632" y="20988"/>
                      <a:pt x="11583" y="20553"/>
                    </a:cubicBezTo>
                    <a:cubicBezTo>
                      <a:pt x="17403" y="17794"/>
                      <a:pt x="20873" y="2982"/>
                      <a:pt x="20425" y="332"/>
                    </a:cubicBezTo>
                    <a:cubicBezTo>
                      <a:pt x="20425" y="151"/>
                      <a:pt x="20593" y="5"/>
                      <a:pt x="20873" y="5"/>
                    </a:cubicBezTo>
                    <a:cubicBezTo>
                      <a:pt x="21096" y="-31"/>
                      <a:pt x="21376" y="114"/>
                      <a:pt x="21376" y="259"/>
                    </a:cubicBezTo>
                    <a:cubicBezTo>
                      <a:pt x="21600" y="1639"/>
                      <a:pt x="20817" y="6177"/>
                      <a:pt x="19306" y="10497"/>
                    </a:cubicBezTo>
                    <a:cubicBezTo>
                      <a:pt x="17907" y="14417"/>
                      <a:pt x="15556" y="19427"/>
                      <a:pt x="12143" y="21061"/>
                    </a:cubicBezTo>
                    <a:cubicBezTo>
                      <a:pt x="11416" y="21387"/>
                      <a:pt x="10632" y="21569"/>
                      <a:pt x="9849" y="21569"/>
                    </a:cubicBezTo>
                    <a:close/>
                  </a:path>
                </a:pathLst>
              </a:cu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endParaRPr/>
              </a:p>
            </p:txBody>
          </p:sp>
        </p:grp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510B1238-F72B-49DB-84A7-0CC96CEE43AD}"/>
              </a:ext>
            </a:extLst>
          </p:cNvPr>
          <p:cNvGrpSpPr/>
          <p:nvPr/>
        </p:nvGrpSpPr>
        <p:grpSpPr>
          <a:xfrm>
            <a:off x="571945" y="3644901"/>
            <a:ext cx="532510" cy="623597"/>
            <a:chOff x="3777094" y="3233834"/>
            <a:chExt cx="1507311" cy="1765141"/>
          </a:xfrm>
        </p:grpSpPr>
        <p:sp>
          <p:nvSpPr>
            <p:cNvPr id="113" name="Shape 4496">
              <a:extLst>
                <a:ext uri="{FF2B5EF4-FFF2-40B4-BE49-F238E27FC236}">
                  <a16:creationId xmlns:a16="http://schemas.microsoft.com/office/drawing/2014/main" id="{D522BFA6-2A51-4F10-859E-C7B2EC7625D3}"/>
                </a:ext>
              </a:extLst>
            </p:cNvPr>
            <p:cNvSpPr/>
            <p:nvPr/>
          </p:nvSpPr>
          <p:spPr>
            <a:xfrm>
              <a:off x="4842668" y="3233834"/>
              <a:ext cx="441737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930"/>
                  </a:lnTo>
                  <a:lnTo>
                    <a:pt x="19749" y="16702"/>
                  </a:lnTo>
                  <a:lnTo>
                    <a:pt x="14988" y="596"/>
                  </a:lnTo>
                  <a:lnTo>
                    <a:pt x="7582" y="463"/>
                  </a:lnTo>
                  <a:lnTo>
                    <a:pt x="141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14" name="Shape 4497">
              <a:extLst>
                <a:ext uri="{FF2B5EF4-FFF2-40B4-BE49-F238E27FC236}">
                  <a16:creationId xmlns:a16="http://schemas.microsoft.com/office/drawing/2014/main" id="{E68D8D06-93DB-4591-B193-3C9C0A6EB0AF}"/>
                </a:ext>
              </a:extLst>
            </p:cNvPr>
            <p:cNvSpPr/>
            <p:nvPr/>
          </p:nvSpPr>
          <p:spPr>
            <a:xfrm>
              <a:off x="3777094" y="3233834"/>
              <a:ext cx="1099832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4" y="0"/>
                  </a:moveTo>
                  <a:lnTo>
                    <a:pt x="21600" y="18158"/>
                  </a:lnTo>
                  <a:lnTo>
                    <a:pt x="20927" y="21600"/>
                  </a:lnTo>
                  <a:lnTo>
                    <a:pt x="0" y="18577"/>
                  </a:lnTo>
                  <a:lnTo>
                    <a:pt x="885" y="16106"/>
                  </a:lnTo>
                  <a:lnTo>
                    <a:pt x="1948" y="993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15" name="Shape 4498">
              <a:extLst>
                <a:ext uri="{FF2B5EF4-FFF2-40B4-BE49-F238E27FC236}">
                  <a16:creationId xmlns:a16="http://schemas.microsoft.com/office/drawing/2014/main" id="{05A99EFD-428F-41CA-BAD7-C56C2ABB7688}"/>
                </a:ext>
              </a:extLst>
            </p:cNvPr>
            <p:cNvSpPr/>
            <p:nvPr/>
          </p:nvSpPr>
          <p:spPr>
            <a:xfrm>
              <a:off x="4842668" y="3233834"/>
              <a:ext cx="207346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291"/>
                  </a:lnTo>
                  <a:lnTo>
                    <a:pt x="17280" y="463"/>
                  </a:lnTo>
                  <a:lnTo>
                    <a:pt x="3005" y="0"/>
                  </a:lnTo>
                  <a:lnTo>
                    <a:pt x="3569" y="181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16" name="Shape 4499">
              <a:extLst>
                <a:ext uri="{FF2B5EF4-FFF2-40B4-BE49-F238E27FC236}">
                  <a16:creationId xmlns:a16="http://schemas.microsoft.com/office/drawing/2014/main" id="{5ADE19D4-7BEE-4DED-BB1B-88C03E0EF82A}"/>
                </a:ext>
              </a:extLst>
            </p:cNvPr>
            <p:cNvSpPr/>
            <p:nvPr/>
          </p:nvSpPr>
          <p:spPr>
            <a:xfrm>
              <a:off x="3876258" y="3233835"/>
              <a:ext cx="1000668" cy="148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20148" y="8655"/>
                    <a:pt x="0" y="1179"/>
                  </a:cubicBezTo>
                  <a:cubicBezTo>
                    <a:pt x="21488" y="0"/>
                    <a:pt x="21488" y="0"/>
                    <a:pt x="21488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40A5AE10-27DC-4F21-8A73-FB986F5D85D6}"/>
                </a:ext>
              </a:extLst>
            </p:cNvPr>
            <p:cNvGrpSpPr/>
            <p:nvPr/>
          </p:nvGrpSpPr>
          <p:grpSpPr>
            <a:xfrm>
              <a:off x="3980832" y="3309561"/>
              <a:ext cx="705154" cy="1074591"/>
              <a:chOff x="0" y="0"/>
              <a:chExt cx="705152" cy="1074590"/>
            </a:xfrm>
          </p:grpSpPr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3ABA89A5-1FDA-4958-ADD7-66C97DF22A89}"/>
                  </a:ext>
                </a:extLst>
              </p:cNvPr>
              <p:cNvGrpSpPr/>
              <p:nvPr/>
            </p:nvGrpSpPr>
            <p:grpSpPr>
              <a:xfrm>
                <a:off x="0" y="0"/>
                <a:ext cx="705152" cy="156864"/>
                <a:chOff x="0" y="0"/>
                <a:chExt cx="705152" cy="156862"/>
              </a:xfrm>
            </p:grpSpPr>
            <p:sp>
              <p:nvSpPr>
                <p:cNvPr id="120" name="Shape 4500">
                  <a:extLst>
                    <a:ext uri="{FF2B5EF4-FFF2-40B4-BE49-F238E27FC236}">
                      <a16:creationId xmlns:a16="http://schemas.microsoft.com/office/drawing/2014/main" id="{B4DD9262-9BB8-40CA-9885-CE8AB067E286}"/>
                    </a:ext>
                  </a:extLst>
                </p:cNvPr>
                <p:cNvSpPr/>
                <p:nvPr/>
              </p:nvSpPr>
              <p:spPr>
                <a:xfrm>
                  <a:off x="0" y="66711"/>
                  <a:ext cx="61302" cy="901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385"/>
                      </a:moveTo>
                      <a:cubicBezTo>
                        <a:pt x="21600" y="16615"/>
                        <a:pt x="16800" y="21600"/>
                        <a:pt x="11400" y="21600"/>
                      </a:cubicBezTo>
                      <a:cubicBezTo>
                        <a:pt x="5400" y="21600"/>
                        <a:pt x="600" y="16615"/>
                        <a:pt x="0" y="10800"/>
                      </a:cubicBezTo>
                      <a:cubicBezTo>
                        <a:pt x="0" y="4985"/>
                        <a:pt x="4800" y="0"/>
                        <a:pt x="10800" y="0"/>
                      </a:cubicBezTo>
                      <a:cubicBezTo>
                        <a:pt x="16200" y="0"/>
                        <a:pt x="21600" y="4569"/>
                        <a:pt x="21600" y="10385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121" name="Shape 4501">
                  <a:extLst>
                    <a:ext uri="{FF2B5EF4-FFF2-40B4-BE49-F238E27FC236}">
                      <a16:creationId xmlns:a16="http://schemas.microsoft.com/office/drawing/2014/main" id="{C452B088-7177-426F-9AFC-485CE3F10ACE}"/>
                    </a:ext>
                  </a:extLst>
                </p:cNvPr>
                <p:cNvSpPr/>
                <p:nvPr/>
              </p:nvSpPr>
              <p:spPr>
                <a:xfrm>
                  <a:off x="14423" y="89894"/>
                  <a:ext cx="32455" cy="453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887" extrusionOk="0">
                      <a:moveTo>
                        <a:pt x="21600" y="10487"/>
                      </a:moveTo>
                      <a:cubicBezTo>
                        <a:pt x="21600" y="16087"/>
                        <a:pt x="16800" y="20887"/>
                        <a:pt x="10800" y="20887"/>
                      </a:cubicBezTo>
                      <a:cubicBezTo>
                        <a:pt x="4800" y="20887"/>
                        <a:pt x="0" y="16087"/>
                        <a:pt x="0" y="10487"/>
                      </a:cubicBezTo>
                      <a:cubicBezTo>
                        <a:pt x="0" y="4887"/>
                        <a:pt x="4800" y="87"/>
                        <a:pt x="10800" y="87"/>
                      </a:cubicBezTo>
                      <a:cubicBezTo>
                        <a:pt x="16800" y="-713"/>
                        <a:pt x="21600" y="4087"/>
                        <a:pt x="21600" y="10487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122" name="Shape 4502">
                  <a:extLst>
                    <a:ext uri="{FF2B5EF4-FFF2-40B4-BE49-F238E27FC236}">
                      <a16:creationId xmlns:a16="http://schemas.microsoft.com/office/drawing/2014/main" id="{84B6DFC8-17DF-4AE2-BC3A-1BB3E7C18C49}"/>
                    </a:ext>
                  </a:extLst>
                </p:cNvPr>
                <p:cNvSpPr/>
                <p:nvPr/>
              </p:nvSpPr>
              <p:spPr>
                <a:xfrm>
                  <a:off x="616625" y="0"/>
                  <a:ext cx="88527" cy="1298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11" h="21600" extrusionOk="0">
                      <a:moveTo>
                        <a:pt x="21185" y="10656"/>
                      </a:moveTo>
                      <a:cubicBezTo>
                        <a:pt x="21600" y="16704"/>
                        <a:pt x="17031" y="21600"/>
                        <a:pt x="10800" y="21600"/>
                      </a:cubicBezTo>
                      <a:cubicBezTo>
                        <a:pt x="4985" y="21600"/>
                        <a:pt x="0" y="16992"/>
                        <a:pt x="0" y="10944"/>
                      </a:cubicBezTo>
                      <a:cubicBezTo>
                        <a:pt x="0" y="4896"/>
                        <a:pt x="4569" y="0"/>
                        <a:pt x="10385" y="0"/>
                      </a:cubicBezTo>
                      <a:cubicBezTo>
                        <a:pt x="16200" y="0"/>
                        <a:pt x="21185" y="4608"/>
                        <a:pt x="21185" y="1065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123" name="Shape 4503">
                  <a:extLst>
                    <a:ext uri="{FF2B5EF4-FFF2-40B4-BE49-F238E27FC236}">
                      <a16:creationId xmlns:a16="http://schemas.microsoft.com/office/drawing/2014/main" id="{0D73BADE-37D7-4858-AD96-38FABCEFB055}"/>
                    </a:ext>
                  </a:extLst>
                </p:cNvPr>
                <p:cNvSpPr/>
                <p:nvPr/>
              </p:nvSpPr>
              <p:spPr>
                <a:xfrm>
                  <a:off x="639748" y="30651"/>
                  <a:ext cx="43590" cy="667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88" h="21600" extrusionOk="0">
                      <a:moveTo>
                        <a:pt x="20888" y="10523"/>
                      </a:moveTo>
                      <a:cubicBezTo>
                        <a:pt x="20888" y="16615"/>
                        <a:pt x="16088" y="21046"/>
                        <a:pt x="10488" y="21600"/>
                      </a:cubicBezTo>
                      <a:cubicBezTo>
                        <a:pt x="4888" y="21600"/>
                        <a:pt x="88" y="16615"/>
                        <a:pt x="88" y="11077"/>
                      </a:cubicBezTo>
                      <a:cubicBezTo>
                        <a:pt x="-712" y="4985"/>
                        <a:pt x="4088" y="0"/>
                        <a:pt x="9688" y="0"/>
                      </a:cubicBezTo>
                      <a:cubicBezTo>
                        <a:pt x="16088" y="0"/>
                        <a:pt x="20888" y="4431"/>
                        <a:pt x="20888" y="10523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</p:grpSp>
          <p:sp>
            <p:nvSpPr>
              <p:cNvPr id="119" name="Shape 4505">
                <a:extLst>
                  <a:ext uri="{FF2B5EF4-FFF2-40B4-BE49-F238E27FC236}">
                    <a16:creationId xmlns:a16="http://schemas.microsoft.com/office/drawing/2014/main" id="{4F480D5B-C39F-4D4B-8D17-E533A47D636E}"/>
                  </a:ext>
                </a:extLst>
              </p:cNvPr>
              <p:cNvSpPr/>
              <p:nvPr/>
            </p:nvSpPr>
            <p:spPr>
              <a:xfrm>
                <a:off x="16227" y="50137"/>
                <a:ext cx="659575" cy="10244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4" h="21569" extrusionOk="0">
                    <a:moveTo>
                      <a:pt x="9849" y="21569"/>
                    </a:moveTo>
                    <a:cubicBezTo>
                      <a:pt x="9345" y="21569"/>
                      <a:pt x="8841" y="21496"/>
                      <a:pt x="8338" y="21351"/>
                    </a:cubicBezTo>
                    <a:cubicBezTo>
                      <a:pt x="56" y="18955"/>
                      <a:pt x="0" y="1966"/>
                      <a:pt x="0" y="1240"/>
                    </a:cubicBezTo>
                    <a:cubicBezTo>
                      <a:pt x="0" y="1058"/>
                      <a:pt x="224" y="877"/>
                      <a:pt x="448" y="877"/>
                    </a:cubicBezTo>
                    <a:cubicBezTo>
                      <a:pt x="448" y="877"/>
                      <a:pt x="448" y="877"/>
                      <a:pt x="448" y="877"/>
                    </a:cubicBezTo>
                    <a:cubicBezTo>
                      <a:pt x="727" y="877"/>
                      <a:pt x="951" y="1058"/>
                      <a:pt x="951" y="1240"/>
                    </a:cubicBezTo>
                    <a:cubicBezTo>
                      <a:pt x="951" y="1421"/>
                      <a:pt x="1007" y="18520"/>
                      <a:pt x="8730" y="20770"/>
                    </a:cubicBezTo>
                    <a:cubicBezTo>
                      <a:pt x="9681" y="21061"/>
                      <a:pt x="10632" y="20988"/>
                      <a:pt x="11583" y="20553"/>
                    </a:cubicBezTo>
                    <a:cubicBezTo>
                      <a:pt x="17403" y="17794"/>
                      <a:pt x="20873" y="2982"/>
                      <a:pt x="20425" y="332"/>
                    </a:cubicBezTo>
                    <a:cubicBezTo>
                      <a:pt x="20425" y="151"/>
                      <a:pt x="20593" y="5"/>
                      <a:pt x="20873" y="5"/>
                    </a:cubicBezTo>
                    <a:cubicBezTo>
                      <a:pt x="21096" y="-31"/>
                      <a:pt x="21376" y="114"/>
                      <a:pt x="21376" y="259"/>
                    </a:cubicBezTo>
                    <a:cubicBezTo>
                      <a:pt x="21600" y="1639"/>
                      <a:pt x="20817" y="6177"/>
                      <a:pt x="19306" y="10497"/>
                    </a:cubicBezTo>
                    <a:cubicBezTo>
                      <a:pt x="17907" y="14417"/>
                      <a:pt x="15556" y="19427"/>
                      <a:pt x="12143" y="21061"/>
                    </a:cubicBezTo>
                    <a:cubicBezTo>
                      <a:pt x="11416" y="21387"/>
                      <a:pt x="10632" y="21569"/>
                      <a:pt x="9849" y="21569"/>
                    </a:cubicBezTo>
                    <a:close/>
                  </a:path>
                </a:pathLst>
              </a:cu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endParaRPr/>
              </a:p>
            </p:txBody>
          </p:sp>
        </p:grp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AB0CD2F3-5CE8-4AA1-82C1-BB10FE63A9D0}"/>
              </a:ext>
            </a:extLst>
          </p:cNvPr>
          <p:cNvGrpSpPr/>
          <p:nvPr/>
        </p:nvGrpSpPr>
        <p:grpSpPr>
          <a:xfrm>
            <a:off x="571945" y="1423088"/>
            <a:ext cx="532510" cy="623597"/>
            <a:chOff x="3777094" y="3233834"/>
            <a:chExt cx="1507311" cy="1765141"/>
          </a:xfrm>
        </p:grpSpPr>
        <p:sp>
          <p:nvSpPr>
            <p:cNvPr id="125" name="Shape 4496">
              <a:extLst>
                <a:ext uri="{FF2B5EF4-FFF2-40B4-BE49-F238E27FC236}">
                  <a16:creationId xmlns:a16="http://schemas.microsoft.com/office/drawing/2014/main" id="{54F53519-B364-4AA0-A89C-2C416F7DB02D}"/>
                </a:ext>
              </a:extLst>
            </p:cNvPr>
            <p:cNvSpPr/>
            <p:nvPr/>
          </p:nvSpPr>
          <p:spPr>
            <a:xfrm>
              <a:off x="4842668" y="3233834"/>
              <a:ext cx="441737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930"/>
                  </a:lnTo>
                  <a:lnTo>
                    <a:pt x="19749" y="16702"/>
                  </a:lnTo>
                  <a:lnTo>
                    <a:pt x="14988" y="596"/>
                  </a:lnTo>
                  <a:lnTo>
                    <a:pt x="7582" y="463"/>
                  </a:lnTo>
                  <a:lnTo>
                    <a:pt x="141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26" name="Shape 4497">
              <a:extLst>
                <a:ext uri="{FF2B5EF4-FFF2-40B4-BE49-F238E27FC236}">
                  <a16:creationId xmlns:a16="http://schemas.microsoft.com/office/drawing/2014/main" id="{2F667241-82F7-4277-9CB3-B289DA564D9F}"/>
                </a:ext>
              </a:extLst>
            </p:cNvPr>
            <p:cNvSpPr/>
            <p:nvPr/>
          </p:nvSpPr>
          <p:spPr>
            <a:xfrm>
              <a:off x="3777094" y="3233834"/>
              <a:ext cx="1099832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4" y="0"/>
                  </a:moveTo>
                  <a:lnTo>
                    <a:pt x="21600" y="18158"/>
                  </a:lnTo>
                  <a:lnTo>
                    <a:pt x="20927" y="21600"/>
                  </a:lnTo>
                  <a:lnTo>
                    <a:pt x="0" y="18577"/>
                  </a:lnTo>
                  <a:lnTo>
                    <a:pt x="885" y="16106"/>
                  </a:lnTo>
                  <a:lnTo>
                    <a:pt x="1948" y="993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27" name="Shape 4498">
              <a:extLst>
                <a:ext uri="{FF2B5EF4-FFF2-40B4-BE49-F238E27FC236}">
                  <a16:creationId xmlns:a16="http://schemas.microsoft.com/office/drawing/2014/main" id="{E656B7A2-32D2-4778-83F3-E6372FC7AD13}"/>
                </a:ext>
              </a:extLst>
            </p:cNvPr>
            <p:cNvSpPr/>
            <p:nvPr/>
          </p:nvSpPr>
          <p:spPr>
            <a:xfrm>
              <a:off x="4842668" y="3233834"/>
              <a:ext cx="207346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291"/>
                  </a:lnTo>
                  <a:lnTo>
                    <a:pt x="17280" y="463"/>
                  </a:lnTo>
                  <a:lnTo>
                    <a:pt x="3005" y="0"/>
                  </a:lnTo>
                  <a:lnTo>
                    <a:pt x="3569" y="181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28" name="Shape 4499">
              <a:extLst>
                <a:ext uri="{FF2B5EF4-FFF2-40B4-BE49-F238E27FC236}">
                  <a16:creationId xmlns:a16="http://schemas.microsoft.com/office/drawing/2014/main" id="{4347452E-FE75-47CE-835D-CEBD1350E101}"/>
                </a:ext>
              </a:extLst>
            </p:cNvPr>
            <p:cNvSpPr/>
            <p:nvPr/>
          </p:nvSpPr>
          <p:spPr>
            <a:xfrm>
              <a:off x="3876258" y="3233835"/>
              <a:ext cx="1000668" cy="148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20148" y="8655"/>
                    <a:pt x="0" y="1179"/>
                  </a:cubicBezTo>
                  <a:cubicBezTo>
                    <a:pt x="21488" y="0"/>
                    <a:pt x="21488" y="0"/>
                    <a:pt x="21488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BD68DD1D-6CDF-43F6-8129-A0E98F424629}"/>
                </a:ext>
              </a:extLst>
            </p:cNvPr>
            <p:cNvGrpSpPr/>
            <p:nvPr/>
          </p:nvGrpSpPr>
          <p:grpSpPr>
            <a:xfrm>
              <a:off x="3980832" y="3309561"/>
              <a:ext cx="705154" cy="1074591"/>
              <a:chOff x="0" y="0"/>
              <a:chExt cx="705152" cy="1074590"/>
            </a:xfrm>
          </p:grpSpPr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EF9438C1-D15F-44DB-9A88-A9A3E44A2E15}"/>
                  </a:ext>
                </a:extLst>
              </p:cNvPr>
              <p:cNvGrpSpPr/>
              <p:nvPr/>
            </p:nvGrpSpPr>
            <p:grpSpPr>
              <a:xfrm>
                <a:off x="0" y="0"/>
                <a:ext cx="705152" cy="156864"/>
                <a:chOff x="0" y="0"/>
                <a:chExt cx="705152" cy="156862"/>
              </a:xfrm>
            </p:grpSpPr>
            <p:sp>
              <p:nvSpPr>
                <p:cNvPr id="132" name="Shape 4500">
                  <a:extLst>
                    <a:ext uri="{FF2B5EF4-FFF2-40B4-BE49-F238E27FC236}">
                      <a16:creationId xmlns:a16="http://schemas.microsoft.com/office/drawing/2014/main" id="{CC82D0DB-9BE0-4D78-A1D9-FD7B8ACAC811}"/>
                    </a:ext>
                  </a:extLst>
                </p:cNvPr>
                <p:cNvSpPr/>
                <p:nvPr/>
              </p:nvSpPr>
              <p:spPr>
                <a:xfrm>
                  <a:off x="0" y="66711"/>
                  <a:ext cx="61302" cy="901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385"/>
                      </a:moveTo>
                      <a:cubicBezTo>
                        <a:pt x="21600" y="16615"/>
                        <a:pt x="16800" y="21600"/>
                        <a:pt x="11400" y="21600"/>
                      </a:cubicBezTo>
                      <a:cubicBezTo>
                        <a:pt x="5400" y="21600"/>
                        <a:pt x="600" y="16615"/>
                        <a:pt x="0" y="10800"/>
                      </a:cubicBezTo>
                      <a:cubicBezTo>
                        <a:pt x="0" y="4985"/>
                        <a:pt x="4800" y="0"/>
                        <a:pt x="10800" y="0"/>
                      </a:cubicBezTo>
                      <a:cubicBezTo>
                        <a:pt x="16200" y="0"/>
                        <a:pt x="21600" y="4569"/>
                        <a:pt x="21600" y="10385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133" name="Shape 4501">
                  <a:extLst>
                    <a:ext uri="{FF2B5EF4-FFF2-40B4-BE49-F238E27FC236}">
                      <a16:creationId xmlns:a16="http://schemas.microsoft.com/office/drawing/2014/main" id="{0C20E849-743B-4E6A-89C9-D950017D5B4E}"/>
                    </a:ext>
                  </a:extLst>
                </p:cNvPr>
                <p:cNvSpPr/>
                <p:nvPr/>
              </p:nvSpPr>
              <p:spPr>
                <a:xfrm>
                  <a:off x="14423" y="89894"/>
                  <a:ext cx="32455" cy="453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887" extrusionOk="0">
                      <a:moveTo>
                        <a:pt x="21600" y="10487"/>
                      </a:moveTo>
                      <a:cubicBezTo>
                        <a:pt x="21600" y="16087"/>
                        <a:pt x="16800" y="20887"/>
                        <a:pt x="10800" y="20887"/>
                      </a:cubicBezTo>
                      <a:cubicBezTo>
                        <a:pt x="4800" y="20887"/>
                        <a:pt x="0" y="16087"/>
                        <a:pt x="0" y="10487"/>
                      </a:cubicBezTo>
                      <a:cubicBezTo>
                        <a:pt x="0" y="4887"/>
                        <a:pt x="4800" y="87"/>
                        <a:pt x="10800" y="87"/>
                      </a:cubicBezTo>
                      <a:cubicBezTo>
                        <a:pt x="16800" y="-713"/>
                        <a:pt x="21600" y="4087"/>
                        <a:pt x="21600" y="10487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134" name="Shape 4502">
                  <a:extLst>
                    <a:ext uri="{FF2B5EF4-FFF2-40B4-BE49-F238E27FC236}">
                      <a16:creationId xmlns:a16="http://schemas.microsoft.com/office/drawing/2014/main" id="{EA100064-25A7-469B-A786-D1D077A85D74}"/>
                    </a:ext>
                  </a:extLst>
                </p:cNvPr>
                <p:cNvSpPr/>
                <p:nvPr/>
              </p:nvSpPr>
              <p:spPr>
                <a:xfrm>
                  <a:off x="616625" y="0"/>
                  <a:ext cx="88527" cy="1298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11" h="21600" extrusionOk="0">
                      <a:moveTo>
                        <a:pt x="21185" y="10656"/>
                      </a:moveTo>
                      <a:cubicBezTo>
                        <a:pt x="21600" y="16704"/>
                        <a:pt x="17031" y="21600"/>
                        <a:pt x="10800" y="21600"/>
                      </a:cubicBezTo>
                      <a:cubicBezTo>
                        <a:pt x="4985" y="21600"/>
                        <a:pt x="0" y="16992"/>
                        <a:pt x="0" y="10944"/>
                      </a:cubicBezTo>
                      <a:cubicBezTo>
                        <a:pt x="0" y="4896"/>
                        <a:pt x="4569" y="0"/>
                        <a:pt x="10385" y="0"/>
                      </a:cubicBezTo>
                      <a:cubicBezTo>
                        <a:pt x="16200" y="0"/>
                        <a:pt x="21185" y="4608"/>
                        <a:pt x="21185" y="1065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135" name="Shape 4503">
                  <a:extLst>
                    <a:ext uri="{FF2B5EF4-FFF2-40B4-BE49-F238E27FC236}">
                      <a16:creationId xmlns:a16="http://schemas.microsoft.com/office/drawing/2014/main" id="{37C41D43-B99D-4BF9-B05C-E01CC76CB06E}"/>
                    </a:ext>
                  </a:extLst>
                </p:cNvPr>
                <p:cNvSpPr/>
                <p:nvPr/>
              </p:nvSpPr>
              <p:spPr>
                <a:xfrm>
                  <a:off x="639748" y="30651"/>
                  <a:ext cx="43590" cy="667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88" h="21600" extrusionOk="0">
                      <a:moveTo>
                        <a:pt x="20888" y="10523"/>
                      </a:moveTo>
                      <a:cubicBezTo>
                        <a:pt x="20888" y="16615"/>
                        <a:pt x="16088" y="21046"/>
                        <a:pt x="10488" y="21600"/>
                      </a:cubicBezTo>
                      <a:cubicBezTo>
                        <a:pt x="4888" y="21600"/>
                        <a:pt x="88" y="16615"/>
                        <a:pt x="88" y="11077"/>
                      </a:cubicBezTo>
                      <a:cubicBezTo>
                        <a:pt x="-712" y="4985"/>
                        <a:pt x="4088" y="0"/>
                        <a:pt x="9688" y="0"/>
                      </a:cubicBezTo>
                      <a:cubicBezTo>
                        <a:pt x="16088" y="0"/>
                        <a:pt x="20888" y="4431"/>
                        <a:pt x="20888" y="10523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</p:grpSp>
          <p:sp>
            <p:nvSpPr>
              <p:cNvPr id="131" name="Shape 4505">
                <a:extLst>
                  <a:ext uri="{FF2B5EF4-FFF2-40B4-BE49-F238E27FC236}">
                    <a16:creationId xmlns:a16="http://schemas.microsoft.com/office/drawing/2014/main" id="{504E3118-BDE0-4116-A0B3-9EA33AD64C6B}"/>
                  </a:ext>
                </a:extLst>
              </p:cNvPr>
              <p:cNvSpPr/>
              <p:nvPr/>
            </p:nvSpPr>
            <p:spPr>
              <a:xfrm>
                <a:off x="16227" y="50137"/>
                <a:ext cx="659575" cy="10244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4" h="21569" extrusionOk="0">
                    <a:moveTo>
                      <a:pt x="9849" y="21569"/>
                    </a:moveTo>
                    <a:cubicBezTo>
                      <a:pt x="9345" y="21569"/>
                      <a:pt x="8841" y="21496"/>
                      <a:pt x="8338" y="21351"/>
                    </a:cubicBezTo>
                    <a:cubicBezTo>
                      <a:pt x="56" y="18955"/>
                      <a:pt x="0" y="1966"/>
                      <a:pt x="0" y="1240"/>
                    </a:cubicBezTo>
                    <a:cubicBezTo>
                      <a:pt x="0" y="1058"/>
                      <a:pt x="224" y="877"/>
                      <a:pt x="448" y="877"/>
                    </a:cubicBezTo>
                    <a:cubicBezTo>
                      <a:pt x="448" y="877"/>
                      <a:pt x="448" y="877"/>
                      <a:pt x="448" y="877"/>
                    </a:cubicBezTo>
                    <a:cubicBezTo>
                      <a:pt x="727" y="877"/>
                      <a:pt x="951" y="1058"/>
                      <a:pt x="951" y="1240"/>
                    </a:cubicBezTo>
                    <a:cubicBezTo>
                      <a:pt x="951" y="1421"/>
                      <a:pt x="1007" y="18520"/>
                      <a:pt x="8730" y="20770"/>
                    </a:cubicBezTo>
                    <a:cubicBezTo>
                      <a:pt x="9681" y="21061"/>
                      <a:pt x="10632" y="20988"/>
                      <a:pt x="11583" y="20553"/>
                    </a:cubicBezTo>
                    <a:cubicBezTo>
                      <a:pt x="17403" y="17794"/>
                      <a:pt x="20873" y="2982"/>
                      <a:pt x="20425" y="332"/>
                    </a:cubicBezTo>
                    <a:cubicBezTo>
                      <a:pt x="20425" y="151"/>
                      <a:pt x="20593" y="5"/>
                      <a:pt x="20873" y="5"/>
                    </a:cubicBezTo>
                    <a:cubicBezTo>
                      <a:pt x="21096" y="-31"/>
                      <a:pt x="21376" y="114"/>
                      <a:pt x="21376" y="259"/>
                    </a:cubicBezTo>
                    <a:cubicBezTo>
                      <a:pt x="21600" y="1639"/>
                      <a:pt x="20817" y="6177"/>
                      <a:pt x="19306" y="10497"/>
                    </a:cubicBezTo>
                    <a:cubicBezTo>
                      <a:pt x="17907" y="14417"/>
                      <a:pt x="15556" y="19427"/>
                      <a:pt x="12143" y="21061"/>
                    </a:cubicBezTo>
                    <a:cubicBezTo>
                      <a:pt x="11416" y="21387"/>
                      <a:pt x="10632" y="21569"/>
                      <a:pt x="9849" y="21569"/>
                    </a:cubicBezTo>
                    <a:close/>
                  </a:path>
                </a:pathLst>
              </a:cu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endParaRPr/>
              </a:p>
            </p:txBody>
          </p:sp>
        </p:grp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B8514581-BD0C-4D55-B638-06B4B2FA2CDD}"/>
              </a:ext>
            </a:extLst>
          </p:cNvPr>
          <p:cNvGrpSpPr/>
          <p:nvPr/>
        </p:nvGrpSpPr>
        <p:grpSpPr>
          <a:xfrm>
            <a:off x="11087545" y="1423088"/>
            <a:ext cx="532510" cy="623597"/>
            <a:chOff x="3777094" y="3233834"/>
            <a:chExt cx="1507311" cy="1765141"/>
          </a:xfrm>
        </p:grpSpPr>
        <p:sp>
          <p:nvSpPr>
            <p:cNvPr id="138" name="Shape 4496">
              <a:extLst>
                <a:ext uri="{FF2B5EF4-FFF2-40B4-BE49-F238E27FC236}">
                  <a16:creationId xmlns:a16="http://schemas.microsoft.com/office/drawing/2014/main" id="{A4D3AD21-4CBC-4072-93F7-BC35F833FBBC}"/>
                </a:ext>
              </a:extLst>
            </p:cNvPr>
            <p:cNvSpPr/>
            <p:nvPr/>
          </p:nvSpPr>
          <p:spPr>
            <a:xfrm>
              <a:off x="4842668" y="3233834"/>
              <a:ext cx="441737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930"/>
                  </a:lnTo>
                  <a:lnTo>
                    <a:pt x="19749" y="16702"/>
                  </a:lnTo>
                  <a:lnTo>
                    <a:pt x="14988" y="596"/>
                  </a:lnTo>
                  <a:lnTo>
                    <a:pt x="7582" y="463"/>
                  </a:lnTo>
                  <a:lnTo>
                    <a:pt x="141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39" name="Shape 4497">
              <a:extLst>
                <a:ext uri="{FF2B5EF4-FFF2-40B4-BE49-F238E27FC236}">
                  <a16:creationId xmlns:a16="http://schemas.microsoft.com/office/drawing/2014/main" id="{D173B508-05FA-460A-A033-893BDE3E0AF0}"/>
                </a:ext>
              </a:extLst>
            </p:cNvPr>
            <p:cNvSpPr/>
            <p:nvPr/>
          </p:nvSpPr>
          <p:spPr>
            <a:xfrm>
              <a:off x="3777094" y="3233834"/>
              <a:ext cx="1099832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4" y="0"/>
                  </a:moveTo>
                  <a:lnTo>
                    <a:pt x="21600" y="18158"/>
                  </a:lnTo>
                  <a:lnTo>
                    <a:pt x="20927" y="21600"/>
                  </a:lnTo>
                  <a:lnTo>
                    <a:pt x="0" y="18577"/>
                  </a:lnTo>
                  <a:lnTo>
                    <a:pt x="885" y="16106"/>
                  </a:lnTo>
                  <a:lnTo>
                    <a:pt x="1948" y="993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40" name="Shape 4498">
              <a:extLst>
                <a:ext uri="{FF2B5EF4-FFF2-40B4-BE49-F238E27FC236}">
                  <a16:creationId xmlns:a16="http://schemas.microsoft.com/office/drawing/2014/main" id="{130D594A-FC44-479E-A60D-8A4D4D3226E0}"/>
                </a:ext>
              </a:extLst>
            </p:cNvPr>
            <p:cNvSpPr/>
            <p:nvPr/>
          </p:nvSpPr>
          <p:spPr>
            <a:xfrm>
              <a:off x="4842668" y="3233834"/>
              <a:ext cx="207346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291"/>
                  </a:lnTo>
                  <a:lnTo>
                    <a:pt x="17280" y="463"/>
                  </a:lnTo>
                  <a:lnTo>
                    <a:pt x="3005" y="0"/>
                  </a:lnTo>
                  <a:lnTo>
                    <a:pt x="3569" y="181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41" name="Shape 4499">
              <a:extLst>
                <a:ext uri="{FF2B5EF4-FFF2-40B4-BE49-F238E27FC236}">
                  <a16:creationId xmlns:a16="http://schemas.microsoft.com/office/drawing/2014/main" id="{E8C716DA-BA36-41D0-9819-2920EA16CC98}"/>
                </a:ext>
              </a:extLst>
            </p:cNvPr>
            <p:cNvSpPr/>
            <p:nvPr/>
          </p:nvSpPr>
          <p:spPr>
            <a:xfrm>
              <a:off x="3876258" y="3233835"/>
              <a:ext cx="1000668" cy="148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20148" y="8655"/>
                    <a:pt x="0" y="1179"/>
                  </a:cubicBezTo>
                  <a:cubicBezTo>
                    <a:pt x="21488" y="0"/>
                    <a:pt x="21488" y="0"/>
                    <a:pt x="21488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E87C422C-D22A-431E-97CE-8D8767B9AB9D}"/>
                </a:ext>
              </a:extLst>
            </p:cNvPr>
            <p:cNvGrpSpPr/>
            <p:nvPr/>
          </p:nvGrpSpPr>
          <p:grpSpPr>
            <a:xfrm>
              <a:off x="3980832" y="3309561"/>
              <a:ext cx="705154" cy="1074591"/>
              <a:chOff x="0" y="0"/>
              <a:chExt cx="705152" cy="1074590"/>
            </a:xfrm>
          </p:grpSpPr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55383BC8-775E-430C-AD00-EE51F250B704}"/>
                  </a:ext>
                </a:extLst>
              </p:cNvPr>
              <p:cNvGrpSpPr/>
              <p:nvPr/>
            </p:nvGrpSpPr>
            <p:grpSpPr>
              <a:xfrm>
                <a:off x="0" y="0"/>
                <a:ext cx="705152" cy="156864"/>
                <a:chOff x="0" y="0"/>
                <a:chExt cx="705152" cy="156862"/>
              </a:xfrm>
            </p:grpSpPr>
            <p:sp>
              <p:nvSpPr>
                <p:cNvPr id="145" name="Shape 4500">
                  <a:extLst>
                    <a:ext uri="{FF2B5EF4-FFF2-40B4-BE49-F238E27FC236}">
                      <a16:creationId xmlns:a16="http://schemas.microsoft.com/office/drawing/2014/main" id="{EDA0FBB3-D13E-499E-815C-64224BC19C33}"/>
                    </a:ext>
                  </a:extLst>
                </p:cNvPr>
                <p:cNvSpPr/>
                <p:nvPr/>
              </p:nvSpPr>
              <p:spPr>
                <a:xfrm>
                  <a:off x="0" y="66711"/>
                  <a:ext cx="61302" cy="901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385"/>
                      </a:moveTo>
                      <a:cubicBezTo>
                        <a:pt x="21600" y="16615"/>
                        <a:pt x="16800" y="21600"/>
                        <a:pt x="11400" y="21600"/>
                      </a:cubicBezTo>
                      <a:cubicBezTo>
                        <a:pt x="5400" y="21600"/>
                        <a:pt x="600" y="16615"/>
                        <a:pt x="0" y="10800"/>
                      </a:cubicBezTo>
                      <a:cubicBezTo>
                        <a:pt x="0" y="4985"/>
                        <a:pt x="4800" y="0"/>
                        <a:pt x="10800" y="0"/>
                      </a:cubicBezTo>
                      <a:cubicBezTo>
                        <a:pt x="16200" y="0"/>
                        <a:pt x="21600" y="4569"/>
                        <a:pt x="21600" y="10385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146" name="Shape 4501">
                  <a:extLst>
                    <a:ext uri="{FF2B5EF4-FFF2-40B4-BE49-F238E27FC236}">
                      <a16:creationId xmlns:a16="http://schemas.microsoft.com/office/drawing/2014/main" id="{1C907244-97F8-4A7C-AB06-CC6535A3224A}"/>
                    </a:ext>
                  </a:extLst>
                </p:cNvPr>
                <p:cNvSpPr/>
                <p:nvPr/>
              </p:nvSpPr>
              <p:spPr>
                <a:xfrm>
                  <a:off x="14423" y="89894"/>
                  <a:ext cx="32455" cy="453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887" extrusionOk="0">
                      <a:moveTo>
                        <a:pt x="21600" y="10487"/>
                      </a:moveTo>
                      <a:cubicBezTo>
                        <a:pt x="21600" y="16087"/>
                        <a:pt x="16800" y="20887"/>
                        <a:pt x="10800" y="20887"/>
                      </a:cubicBezTo>
                      <a:cubicBezTo>
                        <a:pt x="4800" y="20887"/>
                        <a:pt x="0" y="16087"/>
                        <a:pt x="0" y="10487"/>
                      </a:cubicBezTo>
                      <a:cubicBezTo>
                        <a:pt x="0" y="4887"/>
                        <a:pt x="4800" y="87"/>
                        <a:pt x="10800" y="87"/>
                      </a:cubicBezTo>
                      <a:cubicBezTo>
                        <a:pt x="16800" y="-713"/>
                        <a:pt x="21600" y="4087"/>
                        <a:pt x="21600" y="10487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147" name="Shape 4502">
                  <a:extLst>
                    <a:ext uri="{FF2B5EF4-FFF2-40B4-BE49-F238E27FC236}">
                      <a16:creationId xmlns:a16="http://schemas.microsoft.com/office/drawing/2014/main" id="{8F135BE8-A743-4105-970D-FB5ACC7C1249}"/>
                    </a:ext>
                  </a:extLst>
                </p:cNvPr>
                <p:cNvSpPr/>
                <p:nvPr/>
              </p:nvSpPr>
              <p:spPr>
                <a:xfrm>
                  <a:off x="616625" y="0"/>
                  <a:ext cx="88527" cy="1298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11" h="21600" extrusionOk="0">
                      <a:moveTo>
                        <a:pt x="21185" y="10656"/>
                      </a:moveTo>
                      <a:cubicBezTo>
                        <a:pt x="21600" y="16704"/>
                        <a:pt x="17031" y="21600"/>
                        <a:pt x="10800" y="21600"/>
                      </a:cubicBezTo>
                      <a:cubicBezTo>
                        <a:pt x="4985" y="21600"/>
                        <a:pt x="0" y="16992"/>
                        <a:pt x="0" y="10944"/>
                      </a:cubicBezTo>
                      <a:cubicBezTo>
                        <a:pt x="0" y="4896"/>
                        <a:pt x="4569" y="0"/>
                        <a:pt x="10385" y="0"/>
                      </a:cubicBezTo>
                      <a:cubicBezTo>
                        <a:pt x="16200" y="0"/>
                        <a:pt x="21185" y="4608"/>
                        <a:pt x="21185" y="1065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148" name="Shape 4503">
                  <a:extLst>
                    <a:ext uri="{FF2B5EF4-FFF2-40B4-BE49-F238E27FC236}">
                      <a16:creationId xmlns:a16="http://schemas.microsoft.com/office/drawing/2014/main" id="{43385EE3-FDBE-4008-8FA0-576661DD13A2}"/>
                    </a:ext>
                  </a:extLst>
                </p:cNvPr>
                <p:cNvSpPr/>
                <p:nvPr/>
              </p:nvSpPr>
              <p:spPr>
                <a:xfrm>
                  <a:off x="639748" y="30651"/>
                  <a:ext cx="43590" cy="667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88" h="21600" extrusionOk="0">
                      <a:moveTo>
                        <a:pt x="20888" y="10523"/>
                      </a:moveTo>
                      <a:cubicBezTo>
                        <a:pt x="20888" y="16615"/>
                        <a:pt x="16088" y="21046"/>
                        <a:pt x="10488" y="21600"/>
                      </a:cubicBezTo>
                      <a:cubicBezTo>
                        <a:pt x="4888" y="21600"/>
                        <a:pt x="88" y="16615"/>
                        <a:pt x="88" y="11077"/>
                      </a:cubicBezTo>
                      <a:cubicBezTo>
                        <a:pt x="-712" y="4985"/>
                        <a:pt x="4088" y="0"/>
                        <a:pt x="9688" y="0"/>
                      </a:cubicBezTo>
                      <a:cubicBezTo>
                        <a:pt x="16088" y="0"/>
                        <a:pt x="20888" y="4431"/>
                        <a:pt x="20888" y="10523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</p:grpSp>
          <p:sp>
            <p:nvSpPr>
              <p:cNvPr id="144" name="Shape 4505">
                <a:extLst>
                  <a:ext uri="{FF2B5EF4-FFF2-40B4-BE49-F238E27FC236}">
                    <a16:creationId xmlns:a16="http://schemas.microsoft.com/office/drawing/2014/main" id="{D0BD6490-0E26-48CF-86FA-B921A24B75CF}"/>
                  </a:ext>
                </a:extLst>
              </p:cNvPr>
              <p:cNvSpPr/>
              <p:nvPr/>
            </p:nvSpPr>
            <p:spPr>
              <a:xfrm>
                <a:off x="16227" y="50137"/>
                <a:ext cx="659575" cy="10244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4" h="21569" extrusionOk="0">
                    <a:moveTo>
                      <a:pt x="9849" y="21569"/>
                    </a:moveTo>
                    <a:cubicBezTo>
                      <a:pt x="9345" y="21569"/>
                      <a:pt x="8841" y="21496"/>
                      <a:pt x="8338" y="21351"/>
                    </a:cubicBezTo>
                    <a:cubicBezTo>
                      <a:pt x="56" y="18955"/>
                      <a:pt x="0" y="1966"/>
                      <a:pt x="0" y="1240"/>
                    </a:cubicBezTo>
                    <a:cubicBezTo>
                      <a:pt x="0" y="1058"/>
                      <a:pt x="224" y="877"/>
                      <a:pt x="448" y="877"/>
                    </a:cubicBezTo>
                    <a:cubicBezTo>
                      <a:pt x="448" y="877"/>
                      <a:pt x="448" y="877"/>
                      <a:pt x="448" y="877"/>
                    </a:cubicBezTo>
                    <a:cubicBezTo>
                      <a:pt x="727" y="877"/>
                      <a:pt x="951" y="1058"/>
                      <a:pt x="951" y="1240"/>
                    </a:cubicBezTo>
                    <a:cubicBezTo>
                      <a:pt x="951" y="1421"/>
                      <a:pt x="1007" y="18520"/>
                      <a:pt x="8730" y="20770"/>
                    </a:cubicBezTo>
                    <a:cubicBezTo>
                      <a:pt x="9681" y="21061"/>
                      <a:pt x="10632" y="20988"/>
                      <a:pt x="11583" y="20553"/>
                    </a:cubicBezTo>
                    <a:cubicBezTo>
                      <a:pt x="17403" y="17794"/>
                      <a:pt x="20873" y="2982"/>
                      <a:pt x="20425" y="332"/>
                    </a:cubicBezTo>
                    <a:cubicBezTo>
                      <a:pt x="20425" y="151"/>
                      <a:pt x="20593" y="5"/>
                      <a:pt x="20873" y="5"/>
                    </a:cubicBezTo>
                    <a:cubicBezTo>
                      <a:pt x="21096" y="-31"/>
                      <a:pt x="21376" y="114"/>
                      <a:pt x="21376" y="259"/>
                    </a:cubicBezTo>
                    <a:cubicBezTo>
                      <a:pt x="21600" y="1639"/>
                      <a:pt x="20817" y="6177"/>
                      <a:pt x="19306" y="10497"/>
                    </a:cubicBezTo>
                    <a:cubicBezTo>
                      <a:pt x="17907" y="14417"/>
                      <a:pt x="15556" y="19427"/>
                      <a:pt x="12143" y="21061"/>
                    </a:cubicBezTo>
                    <a:cubicBezTo>
                      <a:pt x="11416" y="21387"/>
                      <a:pt x="10632" y="21569"/>
                      <a:pt x="9849" y="21569"/>
                    </a:cubicBezTo>
                    <a:close/>
                  </a:path>
                </a:pathLst>
              </a:cu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endParaRPr/>
              </a:p>
            </p:txBody>
          </p:sp>
        </p:grp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6BC224E3-ABC5-419B-866B-F0D80A456379}"/>
              </a:ext>
            </a:extLst>
          </p:cNvPr>
          <p:cNvGrpSpPr/>
          <p:nvPr/>
        </p:nvGrpSpPr>
        <p:grpSpPr>
          <a:xfrm>
            <a:off x="11087545" y="3644901"/>
            <a:ext cx="532510" cy="623597"/>
            <a:chOff x="3777094" y="3233834"/>
            <a:chExt cx="1507311" cy="1765141"/>
          </a:xfrm>
        </p:grpSpPr>
        <p:sp>
          <p:nvSpPr>
            <p:cNvPr id="150" name="Shape 4496">
              <a:extLst>
                <a:ext uri="{FF2B5EF4-FFF2-40B4-BE49-F238E27FC236}">
                  <a16:creationId xmlns:a16="http://schemas.microsoft.com/office/drawing/2014/main" id="{7D4A18D7-D45F-4F80-91F1-C429AB09BEC7}"/>
                </a:ext>
              </a:extLst>
            </p:cNvPr>
            <p:cNvSpPr/>
            <p:nvPr/>
          </p:nvSpPr>
          <p:spPr>
            <a:xfrm>
              <a:off x="4842668" y="3233834"/>
              <a:ext cx="441737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930"/>
                  </a:lnTo>
                  <a:lnTo>
                    <a:pt x="19749" y="16702"/>
                  </a:lnTo>
                  <a:lnTo>
                    <a:pt x="14988" y="596"/>
                  </a:lnTo>
                  <a:lnTo>
                    <a:pt x="7582" y="463"/>
                  </a:lnTo>
                  <a:lnTo>
                    <a:pt x="141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51" name="Shape 4497">
              <a:extLst>
                <a:ext uri="{FF2B5EF4-FFF2-40B4-BE49-F238E27FC236}">
                  <a16:creationId xmlns:a16="http://schemas.microsoft.com/office/drawing/2014/main" id="{F54AD866-B900-4450-B091-E727649F8394}"/>
                </a:ext>
              </a:extLst>
            </p:cNvPr>
            <p:cNvSpPr/>
            <p:nvPr/>
          </p:nvSpPr>
          <p:spPr>
            <a:xfrm>
              <a:off x="3777094" y="3233834"/>
              <a:ext cx="1099832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4" y="0"/>
                  </a:moveTo>
                  <a:lnTo>
                    <a:pt x="21600" y="18158"/>
                  </a:lnTo>
                  <a:lnTo>
                    <a:pt x="20927" y="21600"/>
                  </a:lnTo>
                  <a:lnTo>
                    <a:pt x="0" y="18577"/>
                  </a:lnTo>
                  <a:lnTo>
                    <a:pt x="885" y="16106"/>
                  </a:lnTo>
                  <a:lnTo>
                    <a:pt x="1948" y="993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52" name="Shape 4498">
              <a:extLst>
                <a:ext uri="{FF2B5EF4-FFF2-40B4-BE49-F238E27FC236}">
                  <a16:creationId xmlns:a16="http://schemas.microsoft.com/office/drawing/2014/main" id="{E572C246-04FE-4BB9-8024-FDCB05A2D33F}"/>
                </a:ext>
              </a:extLst>
            </p:cNvPr>
            <p:cNvSpPr/>
            <p:nvPr/>
          </p:nvSpPr>
          <p:spPr>
            <a:xfrm>
              <a:off x="4842668" y="3233834"/>
              <a:ext cx="207346" cy="176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8291"/>
                  </a:lnTo>
                  <a:lnTo>
                    <a:pt x="17280" y="463"/>
                  </a:lnTo>
                  <a:lnTo>
                    <a:pt x="3005" y="0"/>
                  </a:lnTo>
                  <a:lnTo>
                    <a:pt x="3569" y="18158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53" name="Shape 4499">
              <a:extLst>
                <a:ext uri="{FF2B5EF4-FFF2-40B4-BE49-F238E27FC236}">
                  <a16:creationId xmlns:a16="http://schemas.microsoft.com/office/drawing/2014/main" id="{58376CF6-733B-4B6A-A8EB-0E4EB0C61D09}"/>
                </a:ext>
              </a:extLst>
            </p:cNvPr>
            <p:cNvSpPr/>
            <p:nvPr/>
          </p:nvSpPr>
          <p:spPr>
            <a:xfrm>
              <a:off x="3876258" y="3233835"/>
              <a:ext cx="1000668" cy="148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20148" y="8655"/>
                    <a:pt x="0" y="1179"/>
                  </a:cubicBezTo>
                  <a:cubicBezTo>
                    <a:pt x="21488" y="0"/>
                    <a:pt x="21488" y="0"/>
                    <a:pt x="21488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endParaRPr/>
            </a:p>
          </p:txBody>
        </p: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A319D763-83EA-4375-B15F-DC799C8A7806}"/>
                </a:ext>
              </a:extLst>
            </p:cNvPr>
            <p:cNvGrpSpPr/>
            <p:nvPr/>
          </p:nvGrpSpPr>
          <p:grpSpPr>
            <a:xfrm>
              <a:off x="3980832" y="3309561"/>
              <a:ext cx="705154" cy="1074591"/>
              <a:chOff x="0" y="0"/>
              <a:chExt cx="705152" cy="1074590"/>
            </a:xfrm>
          </p:grpSpPr>
          <p:grpSp>
            <p:nvGrpSpPr>
              <p:cNvPr id="155" name="Group 154">
                <a:extLst>
                  <a:ext uri="{FF2B5EF4-FFF2-40B4-BE49-F238E27FC236}">
                    <a16:creationId xmlns:a16="http://schemas.microsoft.com/office/drawing/2014/main" id="{AA123FEC-9187-415A-8849-B2E1DD48BDEB}"/>
                  </a:ext>
                </a:extLst>
              </p:cNvPr>
              <p:cNvGrpSpPr/>
              <p:nvPr/>
            </p:nvGrpSpPr>
            <p:grpSpPr>
              <a:xfrm>
                <a:off x="0" y="0"/>
                <a:ext cx="705152" cy="156864"/>
                <a:chOff x="0" y="0"/>
                <a:chExt cx="705152" cy="156862"/>
              </a:xfrm>
            </p:grpSpPr>
            <p:sp>
              <p:nvSpPr>
                <p:cNvPr id="157" name="Shape 4500">
                  <a:extLst>
                    <a:ext uri="{FF2B5EF4-FFF2-40B4-BE49-F238E27FC236}">
                      <a16:creationId xmlns:a16="http://schemas.microsoft.com/office/drawing/2014/main" id="{EBD55001-92A6-4E02-A746-1F79C8D7E908}"/>
                    </a:ext>
                  </a:extLst>
                </p:cNvPr>
                <p:cNvSpPr/>
                <p:nvPr/>
              </p:nvSpPr>
              <p:spPr>
                <a:xfrm>
                  <a:off x="0" y="66711"/>
                  <a:ext cx="61302" cy="901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10385"/>
                      </a:moveTo>
                      <a:cubicBezTo>
                        <a:pt x="21600" y="16615"/>
                        <a:pt x="16800" y="21600"/>
                        <a:pt x="11400" y="21600"/>
                      </a:cubicBezTo>
                      <a:cubicBezTo>
                        <a:pt x="5400" y="21600"/>
                        <a:pt x="600" y="16615"/>
                        <a:pt x="0" y="10800"/>
                      </a:cubicBezTo>
                      <a:cubicBezTo>
                        <a:pt x="0" y="4985"/>
                        <a:pt x="4800" y="0"/>
                        <a:pt x="10800" y="0"/>
                      </a:cubicBezTo>
                      <a:cubicBezTo>
                        <a:pt x="16200" y="0"/>
                        <a:pt x="21600" y="4569"/>
                        <a:pt x="21600" y="10385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158" name="Shape 4501">
                  <a:extLst>
                    <a:ext uri="{FF2B5EF4-FFF2-40B4-BE49-F238E27FC236}">
                      <a16:creationId xmlns:a16="http://schemas.microsoft.com/office/drawing/2014/main" id="{3B59A614-0DBF-44EF-A574-E31BFC1F6657}"/>
                    </a:ext>
                  </a:extLst>
                </p:cNvPr>
                <p:cNvSpPr/>
                <p:nvPr/>
              </p:nvSpPr>
              <p:spPr>
                <a:xfrm>
                  <a:off x="14423" y="89894"/>
                  <a:ext cx="32455" cy="453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887" extrusionOk="0">
                      <a:moveTo>
                        <a:pt x="21600" y="10487"/>
                      </a:moveTo>
                      <a:cubicBezTo>
                        <a:pt x="21600" y="16087"/>
                        <a:pt x="16800" y="20887"/>
                        <a:pt x="10800" y="20887"/>
                      </a:cubicBezTo>
                      <a:cubicBezTo>
                        <a:pt x="4800" y="20887"/>
                        <a:pt x="0" y="16087"/>
                        <a:pt x="0" y="10487"/>
                      </a:cubicBezTo>
                      <a:cubicBezTo>
                        <a:pt x="0" y="4887"/>
                        <a:pt x="4800" y="87"/>
                        <a:pt x="10800" y="87"/>
                      </a:cubicBezTo>
                      <a:cubicBezTo>
                        <a:pt x="16800" y="-713"/>
                        <a:pt x="21600" y="4087"/>
                        <a:pt x="21600" y="10487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159" name="Shape 4502">
                  <a:extLst>
                    <a:ext uri="{FF2B5EF4-FFF2-40B4-BE49-F238E27FC236}">
                      <a16:creationId xmlns:a16="http://schemas.microsoft.com/office/drawing/2014/main" id="{F318F1EE-D0FE-48A2-AE65-D84AE1125C63}"/>
                    </a:ext>
                  </a:extLst>
                </p:cNvPr>
                <p:cNvSpPr/>
                <p:nvPr/>
              </p:nvSpPr>
              <p:spPr>
                <a:xfrm>
                  <a:off x="616625" y="0"/>
                  <a:ext cx="88527" cy="1298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211" h="21600" extrusionOk="0">
                      <a:moveTo>
                        <a:pt x="21185" y="10656"/>
                      </a:moveTo>
                      <a:cubicBezTo>
                        <a:pt x="21600" y="16704"/>
                        <a:pt x="17031" y="21600"/>
                        <a:pt x="10800" y="21600"/>
                      </a:cubicBezTo>
                      <a:cubicBezTo>
                        <a:pt x="4985" y="21600"/>
                        <a:pt x="0" y="16992"/>
                        <a:pt x="0" y="10944"/>
                      </a:cubicBezTo>
                      <a:cubicBezTo>
                        <a:pt x="0" y="4896"/>
                        <a:pt x="4569" y="0"/>
                        <a:pt x="10385" y="0"/>
                      </a:cubicBezTo>
                      <a:cubicBezTo>
                        <a:pt x="16200" y="0"/>
                        <a:pt x="21185" y="4608"/>
                        <a:pt x="21185" y="10656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160" name="Shape 4503">
                  <a:extLst>
                    <a:ext uri="{FF2B5EF4-FFF2-40B4-BE49-F238E27FC236}">
                      <a16:creationId xmlns:a16="http://schemas.microsoft.com/office/drawing/2014/main" id="{2BD73A45-8062-4053-BEDF-DC6953903E12}"/>
                    </a:ext>
                  </a:extLst>
                </p:cNvPr>
                <p:cNvSpPr/>
                <p:nvPr/>
              </p:nvSpPr>
              <p:spPr>
                <a:xfrm>
                  <a:off x="639748" y="30651"/>
                  <a:ext cx="43590" cy="6671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888" h="21600" extrusionOk="0">
                      <a:moveTo>
                        <a:pt x="20888" y="10523"/>
                      </a:moveTo>
                      <a:cubicBezTo>
                        <a:pt x="20888" y="16615"/>
                        <a:pt x="16088" y="21046"/>
                        <a:pt x="10488" y="21600"/>
                      </a:cubicBezTo>
                      <a:cubicBezTo>
                        <a:pt x="4888" y="21600"/>
                        <a:pt x="88" y="16615"/>
                        <a:pt x="88" y="11077"/>
                      </a:cubicBezTo>
                      <a:cubicBezTo>
                        <a:pt x="-712" y="4985"/>
                        <a:pt x="4088" y="0"/>
                        <a:pt x="9688" y="0"/>
                      </a:cubicBezTo>
                      <a:cubicBezTo>
                        <a:pt x="16088" y="0"/>
                        <a:pt x="20888" y="4431"/>
                        <a:pt x="20888" y="10523"/>
                      </a:cubicBezTo>
                      <a:close/>
                    </a:path>
                  </a:pathLst>
                </a:custGeom>
                <a:solidFill>
                  <a:srgbClr val="0B585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>
                  <a:def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</a:defRPr>
                  </a:defPPr>
                  <a:lvl1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  <a:lvl2pPr marL="0" marR="0" indent="457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2pPr>
                  <a:lvl3pPr marL="0" marR="0" indent="914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3pPr>
                  <a:lvl4pPr marL="0" marR="0" indent="1371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4pPr>
                  <a:lvl5pPr marL="0" marR="0" indent="18288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5pPr>
                  <a:lvl6pPr marL="0" marR="0" indent="22860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6pPr>
                  <a:lvl7pPr marL="0" marR="0" indent="27432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7pPr>
                  <a:lvl8pPr marL="0" marR="0" indent="32004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8pPr>
                  <a:lvl9pPr marL="0" marR="0" indent="365760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Calibri"/>
                      <a:ea typeface="Calibri"/>
                      <a:cs typeface="Calibri"/>
                      <a:sym typeface="Calibri"/>
                    </a:defRPr>
                  </a:lvl9pPr>
                </a:lstStyle>
                <a:p>
                  <a:endParaRPr/>
                </a:p>
              </p:txBody>
            </p:sp>
          </p:grpSp>
          <p:sp>
            <p:nvSpPr>
              <p:cNvPr id="156" name="Shape 4505">
                <a:extLst>
                  <a:ext uri="{FF2B5EF4-FFF2-40B4-BE49-F238E27FC236}">
                    <a16:creationId xmlns:a16="http://schemas.microsoft.com/office/drawing/2014/main" id="{4663308B-E4F8-48F2-8080-8683485BFD15}"/>
                  </a:ext>
                </a:extLst>
              </p:cNvPr>
              <p:cNvSpPr/>
              <p:nvPr/>
            </p:nvSpPr>
            <p:spPr>
              <a:xfrm>
                <a:off x="16227" y="50137"/>
                <a:ext cx="659575" cy="10244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4" h="21569" extrusionOk="0">
                    <a:moveTo>
                      <a:pt x="9849" y="21569"/>
                    </a:moveTo>
                    <a:cubicBezTo>
                      <a:pt x="9345" y="21569"/>
                      <a:pt x="8841" y="21496"/>
                      <a:pt x="8338" y="21351"/>
                    </a:cubicBezTo>
                    <a:cubicBezTo>
                      <a:pt x="56" y="18955"/>
                      <a:pt x="0" y="1966"/>
                      <a:pt x="0" y="1240"/>
                    </a:cubicBezTo>
                    <a:cubicBezTo>
                      <a:pt x="0" y="1058"/>
                      <a:pt x="224" y="877"/>
                      <a:pt x="448" y="877"/>
                    </a:cubicBezTo>
                    <a:cubicBezTo>
                      <a:pt x="448" y="877"/>
                      <a:pt x="448" y="877"/>
                      <a:pt x="448" y="877"/>
                    </a:cubicBezTo>
                    <a:cubicBezTo>
                      <a:pt x="727" y="877"/>
                      <a:pt x="951" y="1058"/>
                      <a:pt x="951" y="1240"/>
                    </a:cubicBezTo>
                    <a:cubicBezTo>
                      <a:pt x="951" y="1421"/>
                      <a:pt x="1007" y="18520"/>
                      <a:pt x="8730" y="20770"/>
                    </a:cubicBezTo>
                    <a:cubicBezTo>
                      <a:pt x="9681" y="21061"/>
                      <a:pt x="10632" y="20988"/>
                      <a:pt x="11583" y="20553"/>
                    </a:cubicBezTo>
                    <a:cubicBezTo>
                      <a:pt x="17403" y="17794"/>
                      <a:pt x="20873" y="2982"/>
                      <a:pt x="20425" y="332"/>
                    </a:cubicBezTo>
                    <a:cubicBezTo>
                      <a:pt x="20425" y="151"/>
                      <a:pt x="20593" y="5"/>
                      <a:pt x="20873" y="5"/>
                    </a:cubicBezTo>
                    <a:cubicBezTo>
                      <a:pt x="21096" y="-31"/>
                      <a:pt x="21376" y="114"/>
                      <a:pt x="21376" y="259"/>
                    </a:cubicBezTo>
                    <a:cubicBezTo>
                      <a:pt x="21600" y="1639"/>
                      <a:pt x="20817" y="6177"/>
                      <a:pt x="19306" y="10497"/>
                    </a:cubicBezTo>
                    <a:cubicBezTo>
                      <a:pt x="17907" y="14417"/>
                      <a:pt x="15556" y="19427"/>
                      <a:pt x="12143" y="21061"/>
                    </a:cubicBezTo>
                    <a:cubicBezTo>
                      <a:pt x="11416" y="21387"/>
                      <a:pt x="10632" y="21569"/>
                      <a:pt x="9849" y="21569"/>
                    </a:cubicBezTo>
                    <a:close/>
                  </a:path>
                </a:pathLst>
              </a:cu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Calibri"/>
                    <a:ea typeface="Calibri"/>
                    <a:cs typeface="Calibri"/>
                    <a:sym typeface="Calibri"/>
                  </a:defRPr>
                </a:lvl9pPr>
              </a:lstStyle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13913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7956</TotalTime>
  <Words>358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Shopping Bags Infographics for PowerPoint</vt:lpstr>
      <vt:lpstr>Shopping Bags Infographics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Shopping Bags Infographics for PowerPoint</dc:title>
  <dc:creator>PresentationGO.com</dc:creator>
  <dc:description>© Copyright PresentationGo.com</dc:description>
  <dcterms:created xsi:type="dcterms:W3CDTF">2014-11-26T05:14:11Z</dcterms:created>
  <dcterms:modified xsi:type="dcterms:W3CDTF">2017-10-24T16:38:59Z</dcterms:modified>
  <cp:category>Charts &amp; Diagrams</cp:category>
</cp:coreProperties>
</file>