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3" d="100"/>
          <a:sy n="93" d="100"/>
        </p:scale>
        <p:origin x="102" y="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77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Shopping Basket Matrix – Slide Template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2CEFE78-F1ED-412A-AAA4-7D6D0370A773}"/>
              </a:ext>
            </a:extLst>
          </p:cNvPr>
          <p:cNvGrpSpPr/>
          <p:nvPr/>
        </p:nvGrpSpPr>
        <p:grpSpPr>
          <a:xfrm>
            <a:off x="7132302" y="2538445"/>
            <a:ext cx="1756243" cy="1413892"/>
            <a:chOff x="8921977" y="1394910"/>
            <a:chExt cx="2926080" cy="1885189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3135B14-5C46-4A36-A32B-D8B404AEB01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21E29D2-F4B1-4FEA-A9E7-3E353F84E44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36E6ADE-3197-4461-B40A-4137008722C6}"/>
              </a:ext>
            </a:extLst>
          </p:cNvPr>
          <p:cNvGrpSpPr/>
          <p:nvPr/>
        </p:nvGrpSpPr>
        <p:grpSpPr>
          <a:xfrm>
            <a:off x="250907" y="2538447"/>
            <a:ext cx="1756243" cy="1413892"/>
            <a:chOff x="332936" y="2555951"/>
            <a:chExt cx="2926080" cy="1885189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97FA4F5-D391-4848-9D1E-DB2F2398FFE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A9F24A0-719E-4F3B-8B41-41913F2A891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0ADDBF5-A862-4CEC-BB75-3E88B435B657}"/>
              </a:ext>
            </a:extLst>
          </p:cNvPr>
          <p:cNvGrpSpPr/>
          <p:nvPr/>
        </p:nvGrpSpPr>
        <p:grpSpPr>
          <a:xfrm>
            <a:off x="6659814" y="4469972"/>
            <a:ext cx="1972155" cy="1260003"/>
            <a:chOff x="8921977" y="4001571"/>
            <a:chExt cx="2926080" cy="168000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E96514E-1EA3-4E35-8680-6CC066227326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57F1E9D-A6D7-4470-8250-5D651931D5EC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FCDCD13-7E3C-4F29-A656-CE3557738C8A}"/>
              </a:ext>
            </a:extLst>
          </p:cNvPr>
          <p:cNvGrpSpPr/>
          <p:nvPr/>
        </p:nvGrpSpPr>
        <p:grpSpPr>
          <a:xfrm>
            <a:off x="512032" y="4469972"/>
            <a:ext cx="1972155" cy="1260003"/>
            <a:chOff x="332936" y="4580523"/>
            <a:chExt cx="2926080" cy="168000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F8FC12A-8744-4631-A855-BC88F7F74C94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6B098ED-98E1-4CD4-BE2D-C0E0C8C03F67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8AD06F05-6508-4498-BDFC-4E0886220064}"/>
              </a:ext>
            </a:extLst>
          </p:cNvPr>
          <p:cNvGrpSpPr/>
          <p:nvPr/>
        </p:nvGrpSpPr>
        <p:grpSpPr>
          <a:xfrm>
            <a:off x="2371705" y="1890027"/>
            <a:ext cx="4400590" cy="3187241"/>
            <a:chOff x="2574036" y="1890028"/>
            <a:chExt cx="3995928" cy="289415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5B1327B-DDAB-41B9-8035-982C05A85D9C}"/>
                </a:ext>
              </a:extLst>
            </p:cNvPr>
            <p:cNvGrpSpPr/>
            <p:nvPr/>
          </p:nvGrpSpPr>
          <p:grpSpPr>
            <a:xfrm>
              <a:off x="2574036" y="1890028"/>
              <a:ext cx="3995928" cy="2894154"/>
              <a:chOff x="5753100" y="13169900"/>
              <a:chExt cx="4231641" cy="3064877"/>
            </a:xfrm>
          </p:grpSpPr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5DBCFA20-15E7-4F26-BF0A-42D39035A756}"/>
                  </a:ext>
                </a:extLst>
              </p:cNvPr>
              <p:cNvSpPr/>
              <p:nvPr/>
            </p:nvSpPr>
            <p:spPr>
              <a:xfrm>
                <a:off x="5753100" y="13169900"/>
                <a:ext cx="4231641" cy="30648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425" extrusionOk="0">
                    <a:moveTo>
                      <a:pt x="20874" y="6395"/>
                    </a:moveTo>
                    <a:lnTo>
                      <a:pt x="17218" y="6395"/>
                    </a:lnTo>
                    <a:cubicBezTo>
                      <a:pt x="17218" y="6395"/>
                      <a:pt x="17218" y="6395"/>
                      <a:pt x="17218" y="6395"/>
                    </a:cubicBezTo>
                    <a:cubicBezTo>
                      <a:pt x="17179" y="6315"/>
                      <a:pt x="17127" y="6235"/>
                      <a:pt x="17075" y="6155"/>
                    </a:cubicBezTo>
                    <a:lnTo>
                      <a:pt x="12933" y="482"/>
                    </a:lnTo>
                    <a:cubicBezTo>
                      <a:pt x="12453" y="-175"/>
                      <a:pt x="11675" y="-166"/>
                      <a:pt x="11234" y="544"/>
                    </a:cubicBezTo>
                    <a:cubicBezTo>
                      <a:pt x="10852" y="1157"/>
                      <a:pt x="10871" y="2080"/>
                      <a:pt x="11299" y="2666"/>
                    </a:cubicBezTo>
                    <a:lnTo>
                      <a:pt x="14028" y="6404"/>
                    </a:lnTo>
                    <a:cubicBezTo>
                      <a:pt x="14028" y="6404"/>
                      <a:pt x="14028" y="6412"/>
                      <a:pt x="14028" y="6412"/>
                    </a:cubicBezTo>
                    <a:lnTo>
                      <a:pt x="7565" y="6412"/>
                    </a:lnTo>
                    <a:cubicBezTo>
                      <a:pt x="7565" y="6412"/>
                      <a:pt x="7559" y="6412"/>
                      <a:pt x="7565" y="6404"/>
                    </a:cubicBezTo>
                    <a:lnTo>
                      <a:pt x="10275" y="2693"/>
                    </a:lnTo>
                    <a:cubicBezTo>
                      <a:pt x="10463" y="2435"/>
                      <a:pt x="10586" y="2107"/>
                      <a:pt x="10618" y="1752"/>
                    </a:cubicBezTo>
                    <a:cubicBezTo>
                      <a:pt x="10657" y="1263"/>
                      <a:pt x="10541" y="802"/>
                      <a:pt x="10294" y="464"/>
                    </a:cubicBezTo>
                    <a:cubicBezTo>
                      <a:pt x="9847" y="-148"/>
                      <a:pt x="9127" y="-148"/>
                      <a:pt x="8680" y="464"/>
                    </a:cubicBezTo>
                    <a:lnTo>
                      <a:pt x="4512" y="6173"/>
                    </a:lnTo>
                    <a:cubicBezTo>
                      <a:pt x="4460" y="6244"/>
                      <a:pt x="4408" y="6324"/>
                      <a:pt x="4369" y="6412"/>
                    </a:cubicBezTo>
                    <a:cubicBezTo>
                      <a:pt x="4369" y="6412"/>
                      <a:pt x="4369" y="6412"/>
                      <a:pt x="4369" y="6412"/>
                    </a:cubicBezTo>
                    <a:lnTo>
                      <a:pt x="713" y="6412"/>
                    </a:lnTo>
                    <a:cubicBezTo>
                      <a:pt x="318" y="6412"/>
                      <a:pt x="0" y="6847"/>
                      <a:pt x="0" y="7389"/>
                    </a:cubicBezTo>
                    <a:lnTo>
                      <a:pt x="0" y="9209"/>
                    </a:lnTo>
                    <a:cubicBezTo>
                      <a:pt x="0" y="9751"/>
                      <a:pt x="318" y="10186"/>
                      <a:pt x="713" y="10186"/>
                    </a:cubicBezTo>
                    <a:lnTo>
                      <a:pt x="1757" y="10186"/>
                    </a:lnTo>
                    <a:cubicBezTo>
                      <a:pt x="1757" y="10186"/>
                      <a:pt x="1757" y="10186"/>
                      <a:pt x="1757" y="10186"/>
                    </a:cubicBezTo>
                    <a:lnTo>
                      <a:pt x="3170" y="20626"/>
                    </a:lnTo>
                    <a:cubicBezTo>
                      <a:pt x="3235" y="21088"/>
                      <a:pt x="3527" y="21425"/>
                      <a:pt x="3870" y="21425"/>
                    </a:cubicBezTo>
                    <a:lnTo>
                      <a:pt x="17723" y="21425"/>
                    </a:lnTo>
                    <a:cubicBezTo>
                      <a:pt x="18067" y="21425"/>
                      <a:pt x="18359" y="21088"/>
                      <a:pt x="18424" y="20635"/>
                    </a:cubicBezTo>
                    <a:lnTo>
                      <a:pt x="19843" y="10194"/>
                    </a:lnTo>
                    <a:cubicBezTo>
                      <a:pt x="19843" y="10194"/>
                      <a:pt x="19843" y="10194"/>
                      <a:pt x="19843" y="10194"/>
                    </a:cubicBezTo>
                    <a:lnTo>
                      <a:pt x="20887" y="10194"/>
                    </a:lnTo>
                    <a:cubicBezTo>
                      <a:pt x="21282" y="10194"/>
                      <a:pt x="21600" y="9759"/>
                      <a:pt x="21600" y="9218"/>
                    </a:cubicBezTo>
                    <a:lnTo>
                      <a:pt x="21600" y="7398"/>
                    </a:lnTo>
                    <a:cubicBezTo>
                      <a:pt x="21587" y="6830"/>
                      <a:pt x="21269" y="6395"/>
                      <a:pt x="20874" y="6395"/>
                    </a:cubicBezTo>
                    <a:close/>
                    <a:moveTo>
                      <a:pt x="5808" y="7904"/>
                    </a:moveTo>
                    <a:cubicBezTo>
                      <a:pt x="5549" y="8259"/>
                      <a:pt x="5134" y="8303"/>
                      <a:pt x="4855" y="7984"/>
                    </a:cubicBezTo>
                    <a:cubicBezTo>
                      <a:pt x="4538" y="7620"/>
                      <a:pt x="4518" y="6972"/>
                      <a:pt x="4810" y="6572"/>
                    </a:cubicBezTo>
                    <a:lnTo>
                      <a:pt x="4953" y="6377"/>
                    </a:lnTo>
                    <a:lnTo>
                      <a:pt x="8985" y="855"/>
                    </a:lnTo>
                    <a:cubicBezTo>
                      <a:pt x="9121" y="668"/>
                      <a:pt x="9296" y="580"/>
                      <a:pt x="9478" y="580"/>
                    </a:cubicBezTo>
                    <a:cubicBezTo>
                      <a:pt x="9672" y="580"/>
                      <a:pt x="9867" y="686"/>
                      <a:pt x="10003" y="908"/>
                    </a:cubicBezTo>
                    <a:cubicBezTo>
                      <a:pt x="10249" y="1290"/>
                      <a:pt x="10217" y="1876"/>
                      <a:pt x="9951" y="2231"/>
                    </a:cubicBezTo>
                    <a:lnTo>
                      <a:pt x="6923" y="6377"/>
                    </a:lnTo>
                    <a:lnTo>
                      <a:pt x="5808" y="7904"/>
                    </a:lnTo>
                    <a:close/>
                    <a:moveTo>
                      <a:pt x="16783" y="7895"/>
                    </a:moveTo>
                    <a:cubicBezTo>
                      <a:pt x="16628" y="8126"/>
                      <a:pt x="16407" y="8232"/>
                      <a:pt x="16181" y="8197"/>
                    </a:cubicBezTo>
                    <a:cubicBezTo>
                      <a:pt x="16025" y="8170"/>
                      <a:pt x="15876" y="8064"/>
                      <a:pt x="15766" y="7904"/>
                    </a:cubicBezTo>
                    <a:lnTo>
                      <a:pt x="14657" y="6386"/>
                    </a:lnTo>
                    <a:lnTo>
                      <a:pt x="11630" y="2240"/>
                    </a:lnTo>
                    <a:cubicBezTo>
                      <a:pt x="11370" y="1885"/>
                      <a:pt x="11338" y="1299"/>
                      <a:pt x="11578" y="917"/>
                    </a:cubicBezTo>
                    <a:cubicBezTo>
                      <a:pt x="11714" y="695"/>
                      <a:pt x="11909" y="589"/>
                      <a:pt x="12103" y="589"/>
                    </a:cubicBezTo>
                    <a:cubicBezTo>
                      <a:pt x="12278" y="589"/>
                      <a:pt x="12460" y="677"/>
                      <a:pt x="12596" y="864"/>
                    </a:cubicBezTo>
                    <a:lnTo>
                      <a:pt x="16628" y="6386"/>
                    </a:lnTo>
                    <a:lnTo>
                      <a:pt x="16751" y="6554"/>
                    </a:lnTo>
                    <a:cubicBezTo>
                      <a:pt x="17010" y="6927"/>
                      <a:pt x="17036" y="7522"/>
                      <a:pt x="16783" y="7895"/>
                    </a:cubicBezTo>
                    <a:close/>
                  </a:path>
                </a:pathLst>
              </a:custGeom>
              <a:solidFill>
                <a:schemeClr val="bg2"/>
              </a:solidFill>
              <a:ln w="12700">
                <a:miter lim="4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51FB4AB8-C7C9-46D4-B1EA-C31A5A76E73B}"/>
                  </a:ext>
                </a:extLst>
              </p:cNvPr>
              <p:cNvSpPr/>
              <p:nvPr/>
            </p:nvSpPr>
            <p:spPr>
              <a:xfrm>
                <a:off x="6362699" y="14693899"/>
                <a:ext cx="1458465" cy="6197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9" h="21600" extrusionOk="0">
                    <a:moveTo>
                      <a:pt x="1239" y="21600"/>
                    </a:moveTo>
                    <a:lnTo>
                      <a:pt x="21439" y="21600"/>
                    </a:lnTo>
                    <a:lnTo>
                      <a:pt x="21439" y="0"/>
                    </a:lnTo>
                    <a:lnTo>
                      <a:pt x="1781" y="0"/>
                    </a:lnTo>
                    <a:cubicBezTo>
                      <a:pt x="679" y="0"/>
                      <a:pt x="-161" y="2346"/>
                      <a:pt x="26" y="4913"/>
                    </a:cubicBezTo>
                    <a:lnTo>
                      <a:pt x="1239" y="21600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54485C24-88A6-4D95-A0AE-61DE6458E8E1}"/>
                  </a:ext>
                </a:extLst>
              </p:cNvPr>
              <p:cNvSpPr/>
              <p:nvPr/>
            </p:nvSpPr>
            <p:spPr>
              <a:xfrm>
                <a:off x="7937500" y="14693900"/>
                <a:ext cx="1431794" cy="6197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6" h="21600" extrusionOk="0">
                    <a:moveTo>
                      <a:pt x="0" y="21600"/>
                    </a:moveTo>
                    <a:lnTo>
                      <a:pt x="20174" y="21600"/>
                    </a:lnTo>
                    <a:lnTo>
                      <a:pt x="21410" y="4913"/>
                    </a:lnTo>
                    <a:cubicBezTo>
                      <a:pt x="21600" y="2346"/>
                      <a:pt x="20744" y="0"/>
                      <a:pt x="19623" y="0"/>
                    </a:cubicBezTo>
                    <a:lnTo>
                      <a:pt x="0" y="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42D778A6-A775-4593-A864-3F193DEBA70D}"/>
                  </a:ext>
                </a:extLst>
              </p:cNvPr>
              <p:cNvSpPr/>
              <p:nvPr/>
            </p:nvSpPr>
            <p:spPr>
              <a:xfrm>
                <a:off x="7937499" y="15430499"/>
                <a:ext cx="1327151" cy="6197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18210" y="21600"/>
                    </a:lnTo>
                    <a:cubicBezTo>
                      <a:pt x="19161" y="21600"/>
                      <a:pt x="19988" y="20139"/>
                      <a:pt x="20153" y="18103"/>
                    </a:cubicBez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B65E6E21-4814-413F-BE38-BF9DCCF4ADE6}"/>
                  </a:ext>
                </a:extLst>
              </p:cNvPr>
              <p:cNvSpPr/>
              <p:nvPr/>
            </p:nvSpPr>
            <p:spPr>
              <a:xfrm>
                <a:off x="6477000" y="15430499"/>
                <a:ext cx="1355091" cy="6197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1417" y="18103"/>
                    </a:lnTo>
                    <a:cubicBezTo>
                      <a:pt x="1579" y="20139"/>
                      <a:pt x="2369" y="21600"/>
                      <a:pt x="3320" y="21600"/>
                    </a:cubicBezTo>
                    <a:lnTo>
                      <a:pt x="21580" y="21600"/>
                    </a:lnTo>
                    <a:lnTo>
                      <a:pt x="21580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43" name="Graphic 21" descr="Handshake">
              <a:extLst>
                <a:ext uri="{FF2B5EF4-FFF2-40B4-BE49-F238E27FC236}">
                  <a16:creationId xmlns:a16="http://schemas.microsoft.com/office/drawing/2014/main" id="{C498720E-8A28-48B5-BFA2-6988E061BF8B}"/>
                </a:ext>
              </a:extLst>
            </p:cNvPr>
            <p:cNvGrpSpPr/>
            <p:nvPr/>
          </p:nvGrpSpPr>
          <p:grpSpPr>
            <a:xfrm>
              <a:off x="3510464" y="3249637"/>
              <a:ext cx="719903" cy="719903"/>
              <a:chOff x="4680618" y="3189848"/>
              <a:chExt cx="959871" cy="959871"/>
            </a:xfrm>
          </p:grpSpPr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84099F01-B022-4F71-9BB0-CAC56FDC10DA}"/>
                  </a:ext>
                </a:extLst>
              </p:cNvPr>
              <p:cNvSpPr/>
              <p:nvPr/>
            </p:nvSpPr>
            <p:spPr>
              <a:xfrm>
                <a:off x="5107879" y="3829080"/>
                <a:ext cx="78351" cy="84669"/>
              </a:xfrm>
              <a:custGeom>
                <a:avLst/>
                <a:gdLst>
                  <a:gd name="connsiteX0" fmla="*/ 21678 w 78351"/>
                  <a:gd name="connsiteY0" fmla="*/ 84670 h 84669"/>
                  <a:gd name="connsiteX1" fmla="*/ 6680 w 78351"/>
                  <a:gd name="connsiteY1" fmla="*/ 79670 h 84669"/>
                  <a:gd name="connsiteX2" fmla="*/ 4681 w 78351"/>
                  <a:gd name="connsiteY2" fmla="*/ 51674 h 84669"/>
                  <a:gd name="connsiteX3" fmla="*/ 43675 w 78351"/>
                  <a:gd name="connsiteY3" fmla="*/ 6680 h 84669"/>
                  <a:gd name="connsiteX4" fmla="*/ 71672 w 78351"/>
                  <a:gd name="connsiteY4" fmla="*/ 4681 h 84669"/>
                  <a:gd name="connsiteX5" fmla="*/ 73671 w 78351"/>
                  <a:gd name="connsiteY5" fmla="*/ 32677 h 84669"/>
                  <a:gd name="connsiteX6" fmla="*/ 34676 w 78351"/>
                  <a:gd name="connsiteY6" fmla="*/ 77671 h 84669"/>
                  <a:gd name="connsiteX7" fmla="*/ 21678 w 78351"/>
                  <a:gd name="connsiteY7" fmla="*/ 84670 h 84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8351" h="84669">
                    <a:moveTo>
                      <a:pt x="21678" y="84670"/>
                    </a:moveTo>
                    <a:cubicBezTo>
                      <a:pt x="16679" y="84670"/>
                      <a:pt x="10680" y="83670"/>
                      <a:pt x="6680" y="79670"/>
                    </a:cubicBezTo>
                    <a:cubicBezTo>
                      <a:pt x="-1319" y="72671"/>
                      <a:pt x="-2319" y="59673"/>
                      <a:pt x="4681" y="51674"/>
                    </a:cubicBezTo>
                    <a:lnTo>
                      <a:pt x="43675" y="6680"/>
                    </a:lnTo>
                    <a:cubicBezTo>
                      <a:pt x="50674" y="-1319"/>
                      <a:pt x="63673" y="-2319"/>
                      <a:pt x="71672" y="4681"/>
                    </a:cubicBezTo>
                    <a:cubicBezTo>
                      <a:pt x="79670" y="11680"/>
                      <a:pt x="80670" y="24678"/>
                      <a:pt x="73671" y="32677"/>
                    </a:cubicBezTo>
                    <a:lnTo>
                      <a:pt x="34676" y="77671"/>
                    </a:lnTo>
                    <a:cubicBezTo>
                      <a:pt x="31677" y="81670"/>
                      <a:pt x="26678" y="83670"/>
                      <a:pt x="21678" y="8467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92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EB0AED64-9C8C-4196-82E2-2D1353F2C702}"/>
                  </a:ext>
                </a:extLst>
              </p:cNvPr>
              <p:cNvSpPr/>
              <p:nvPr/>
            </p:nvSpPr>
            <p:spPr>
              <a:xfrm>
                <a:off x="5041400" y="3788598"/>
                <a:ext cx="95325" cy="102405"/>
              </a:xfrm>
              <a:custGeom>
                <a:avLst/>
                <a:gdLst>
                  <a:gd name="connsiteX0" fmla="*/ 27166 w 95325"/>
                  <a:gd name="connsiteY0" fmla="*/ 102156 h 102405"/>
                  <a:gd name="connsiteX1" fmla="*/ 8168 w 95325"/>
                  <a:gd name="connsiteY1" fmla="*/ 96156 h 102405"/>
                  <a:gd name="connsiteX2" fmla="*/ 6169 w 95325"/>
                  <a:gd name="connsiteY2" fmla="*/ 61161 h 102405"/>
                  <a:gd name="connsiteX3" fmla="*/ 52162 w 95325"/>
                  <a:gd name="connsiteY3" fmla="*/ 8168 h 102405"/>
                  <a:gd name="connsiteX4" fmla="*/ 87158 w 95325"/>
                  <a:gd name="connsiteY4" fmla="*/ 6169 h 102405"/>
                  <a:gd name="connsiteX5" fmla="*/ 89157 w 95325"/>
                  <a:gd name="connsiteY5" fmla="*/ 41164 h 102405"/>
                  <a:gd name="connsiteX6" fmla="*/ 43164 w 95325"/>
                  <a:gd name="connsiteY6" fmla="*/ 94157 h 102405"/>
                  <a:gd name="connsiteX7" fmla="*/ 27166 w 95325"/>
                  <a:gd name="connsiteY7" fmla="*/ 102156 h 102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5325" h="102405">
                    <a:moveTo>
                      <a:pt x="27166" y="102156"/>
                    </a:moveTo>
                    <a:cubicBezTo>
                      <a:pt x="20167" y="103155"/>
                      <a:pt x="14167" y="101156"/>
                      <a:pt x="8168" y="96156"/>
                    </a:cubicBezTo>
                    <a:cubicBezTo>
                      <a:pt x="-1830" y="87158"/>
                      <a:pt x="-2830" y="71160"/>
                      <a:pt x="6169" y="61161"/>
                    </a:cubicBezTo>
                    <a:lnTo>
                      <a:pt x="52162" y="8168"/>
                    </a:lnTo>
                    <a:cubicBezTo>
                      <a:pt x="61161" y="-1830"/>
                      <a:pt x="77159" y="-2830"/>
                      <a:pt x="87158" y="6169"/>
                    </a:cubicBezTo>
                    <a:cubicBezTo>
                      <a:pt x="97156" y="15167"/>
                      <a:pt x="98156" y="31165"/>
                      <a:pt x="89157" y="41164"/>
                    </a:cubicBezTo>
                    <a:lnTo>
                      <a:pt x="43164" y="94157"/>
                    </a:lnTo>
                    <a:cubicBezTo>
                      <a:pt x="39164" y="99156"/>
                      <a:pt x="33165" y="102156"/>
                      <a:pt x="27166" y="102156"/>
                    </a:cubicBezTo>
                    <a:close/>
                  </a:path>
                </a:pathLst>
              </a:custGeom>
              <a:solidFill>
                <a:srgbClr val="000000"/>
              </a:solidFill>
              <a:ln w="992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0A7F79D1-6EBE-418E-A808-4E18C8266F57}"/>
                  </a:ext>
                </a:extLst>
              </p:cNvPr>
              <p:cNvSpPr/>
              <p:nvPr/>
            </p:nvSpPr>
            <p:spPr>
              <a:xfrm>
                <a:off x="4973352" y="3741547"/>
                <a:ext cx="105438" cy="112402"/>
              </a:xfrm>
              <a:custGeom>
                <a:avLst/>
                <a:gdLst>
                  <a:gd name="connsiteX0" fmla="*/ 32222 w 105438"/>
                  <a:gd name="connsiteY0" fmla="*/ 112211 h 112402"/>
                  <a:gd name="connsiteX1" fmla="*/ 10225 w 105438"/>
                  <a:gd name="connsiteY1" fmla="*/ 105212 h 112402"/>
                  <a:gd name="connsiteX2" fmla="*/ 7225 w 105438"/>
                  <a:gd name="connsiteY2" fmla="*/ 63218 h 112402"/>
                  <a:gd name="connsiteX3" fmla="*/ 53219 w 105438"/>
                  <a:gd name="connsiteY3" fmla="*/ 10225 h 112402"/>
                  <a:gd name="connsiteX4" fmla="*/ 95214 w 105438"/>
                  <a:gd name="connsiteY4" fmla="*/ 7225 h 112402"/>
                  <a:gd name="connsiteX5" fmla="*/ 98213 w 105438"/>
                  <a:gd name="connsiteY5" fmla="*/ 49220 h 112402"/>
                  <a:gd name="connsiteX6" fmla="*/ 52219 w 105438"/>
                  <a:gd name="connsiteY6" fmla="*/ 102213 h 112402"/>
                  <a:gd name="connsiteX7" fmla="*/ 32222 w 105438"/>
                  <a:gd name="connsiteY7" fmla="*/ 112211 h 112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5438" h="112402">
                    <a:moveTo>
                      <a:pt x="32222" y="112211"/>
                    </a:moveTo>
                    <a:cubicBezTo>
                      <a:pt x="24223" y="113211"/>
                      <a:pt x="16224" y="110212"/>
                      <a:pt x="10225" y="105212"/>
                    </a:cubicBezTo>
                    <a:cubicBezTo>
                      <a:pt x="-1773" y="94214"/>
                      <a:pt x="-3773" y="75216"/>
                      <a:pt x="7225" y="63218"/>
                    </a:cubicBezTo>
                    <a:lnTo>
                      <a:pt x="53219" y="10225"/>
                    </a:lnTo>
                    <a:cubicBezTo>
                      <a:pt x="64218" y="-1773"/>
                      <a:pt x="83215" y="-3773"/>
                      <a:pt x="95214" y="7225"/>
                    </a:cubicBezTo>
                    <a:cubicBezTo>
                      <a:pt x="107212" y="18224"/>
                      <a:pt x="109212" y="37221"/>
                      <a:pt x="98213" y="49220"/>
                    </a:cubicBezTo>
                    <a:lnTo>
                      <a:pt x="52219" y="102213"/>
                    </a:lnTo>
                    <a:cubicBezTo>
                      <a:pt x="47220" y="108212"/>
                      <a:pt x="39221" y="112211"/>
                      <a:pt x="32222" y="11221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92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FF235B01-1421-4449-B9AB-540EA6D6446D}"/>
                  </a:ext>
                </a:extLst>
              </p:cNvPr>
              <p:cNvSpPr/>
              <p:nvPr/>
            </p:nvSpPr>
            <p:spPr>
              <a:xfrm>
                <a:off x="4900362" y="3697553"/>
                <a:ext cx="112437" cy="119401"/>
              </a:xfrm>
              <a:custGeom>
                <a:avLst/>
                <a:gdLst>
                  <a:gd name="connsiteX0" fmla="*/ 32222 w 112437"/>
                  <a:gd name="connsiteY0" fmla="*/ 119210 h 119401"/>
                  <a:gd name="connsiteX1" fmla="*/ 10225 w 112437"/>
                  <a:gd name="connsiteY1" fmla="*/ 112211 h 119401"/>
                  <a:gd name="connsiteX2" fmla="*/ 7225 w 112437"/>
                  <a:gd name="connsiteY2" fmla="*/ 70217 h 119401"/>
                  <a:gd name="connsiteX3" fmla="*/ 60218 w 112437"/>
                  <a:gd name="connsiteY3" fmla="*/ 10225 h 119401"/>
                  <a:gd name="connsiteX4" fmla="*/ 102213 w 112437"/>
                  <a:gd name="connsiteY4" fmla="*/ 7225 h 119401"/>
                  <a:gd name="connsiteX5" fmla="*/ 105212 w 112437"/>
                  <a:gd name="connsiteY5" fmla="*/ 49220 h 119401"/>
                  <a:gd name="connsiteX6" fmla="*/ 52219 w 112437"/>
                  <a:gd name="connsiteY6" fmla="*/ 109212 h 119401"/>
                  <a:gd name="connsiteX7" fmla="*/ 32222 w 112437"/>
                  <a:gd name="connsiteY7" fmla="*/ 119210 h 119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2437" h="119401">
                    <a:moveTo>
                      <a:pt x="32222" y="119210"/>
                    </a:moveTo>
                    <a:cubicBezTo>
                      <a:pt x="24223" y="120210"/>
                      <a:pt x="16224" y="117211"/>
                      <a:pt x="10225" y="112211"/>
                    </a:cubicBezTo>
                    <a:cubicBezTo>
                      <a:pt x="-1773" y="101213"/>
                      <a:pt x="-3773" y="82215"/>
                      <a:pt x="7225" y="70217"/>
                    </a:cubicBezTo>
                    <a:lnTo>
                      <a:pt x="60218" y="10225"/>
                    </a:lnTo>
                    <a:cubicBezTo>
                      <a:pt x="71217" y="-1773"/>
                      <a:pt x="90214" y="-3773"/>
                      <a:pt x="102213" y="7225"/>
                    </a:cubicBezTo>
                    <a:cubicBezTo>
                      <a:pt x="114211" y="18224"/>
                      <a:pt x="116211" y="37221"/>
                      <a:pt x="105212" y="49220"/>
                    </a:cubicBezTo>
                    <a:lnTo>
                      <a:pt x="52219" y="109212"/>
                    </a:lnTo>
                    <a:cubicBezTo>
                      <a:pt x="46220" y="115211"/>
                      <a:pt x="39221" y="118211"/>
                      <a:pt x="32222" y="11921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92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CD61F5CA-265F-4B58-B209-5C8520D41D00}"/>
                  </a:ext>
                </a:extLst>
              </p:cNvPr>
              <p:cNvSpPr/>
              <p:nvPr/>
            </p:nvSpPr>
            <p:spPr>
              <a:xfrm>
                <a:off x="4726611" y="3408818"/>
                <a:ext cx="200051" cy="238046"/>
              </a:xfrm>
              <a:custGeom>
                <a:avLst/>
                <a:gdLst>
                  <a:gd name="connsiteX0" fmla="*/ 0 w 200051"/>
                  <a:gd name="connsiteY0" fmla="*/ 187975 h 238046"/>
                  <a:gd name="connsiteX1" fmla="*/ 76990 w 200051"/>
                  <a:gd name="connsiteY1" fmla="*/ 234968 h 238046"/>
                  <a:gd name="connsiteX2" fmla="*/ 103986 w 200051"/>
                  <a:gd name="connsiteY2" fmla="*/ 227969 h 238046"/>
                  <a:gd name="connsiteX3" fmla="*/ 196974 w 200051"/>
                  <a:gd name="connsiteY3" fmla="*/ 73990 h 238046"/>
                  <a:gd name="connsiteX4" fmla="*/ 189974 w 200051"/>
                  <a:gd name="connsiteY4" fmla="*/ 46994 h 238046"/>
                  <a:gd name="connsiteX5" fmla="*/ 113985 w 200051"/>
                  <a:gd name="connsiteY5" fmla="*/ 0 h 238046"/>
                  <a:gd name="connsiteX6" fmla="*/ 0 w 200051"/>
                  <a:gd name="connsiteY6" fmla="*/ 187975 h 2380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0051" h="238046">
                    <a:moveTo>
                      <a:pt x="0" y="187975"/>
                    </a:moveTo>
                    <a:lnTo>
                      <a:pt x="76990" y="234968"/>
                    </a:lnTo>
                    <a:cubicBezTo>
                      <a:pt x="85988" y="240968"/>
                      <a:pt x="98987" y="237968"/>
                      <a:pt x="103986" y="227969"/>
                    </a:cubicBezTo>
                    <a:lnTo>
                      <a:pt x="196974" y="73990"/>
                    </a:lnTo>
                    <a:cubicBezTo>
                      <a:pt x="202973" y="64991"/>
                      <a:pt x="199973" y="51993"/>
                      <a:pt x="189974" y="46994"/>
                    </a:cubicBezTo>
                    <a:lnTo>
                      <a:pt x="113985" y="0"/>
                    </a:lnTo>
                    <a:lnTo>
                      <a:pt x="0" y="187975"/>
                    </a:lnTo>
                    <a:close/>
                  </a:path>
                </a:pathLst>
              </a:custGeom>
              <a:solidFill>
                <a:srgbClr val="000000"/>
              </a:solidFill>
              <a:ln w="992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D8CE77D1-6B55-4DAA-AD4A-423E18B893D1}"/>
                  </a:ext>
                </a:extLst>
              </p:cNvPr>
              <p:cNvSpPr/>
              <p:nvPr/>
            </p:nvSpPr>
            <p:spPr>
              <a:xfrm>
                <a:off x="4849595" y="3498806"/>
                <a:ext cx="536096" cy="430136"/>
              </a:xfrm>
              <a:custGeom>
                <a:avLst/>
                <a:gdLst>
                  <a:gd name="connsiteX0" fmla="*/ 524930 w 536096"/>
                  <a:gd name="connsiteY0" fmla="*/ 228969 h 430136"/>
                  <a:gd name="connsiteX1" fmla="*/ 363951 w 536096"/>
                  <a:gd name="connsiteY1" fmla="*/ 90988 h 430136"/>
                  <a:gd name="connsiteX2" fmla="*/ 352953 w 536096"/>
                  <a:gd name="connsiteY2" fmla="*/ 80989 h 430136"/>
                  <a:gd name="connsiteX3" fmla="*/ 283962 w 536096"/>
                  <a:gd name="connsiteY3" fmla="*/ 159979 h 430136"/>
                  <a:gd name="connsiteX4" fmla="*/ 243967 w 536096"/>
                  <a:gd name="connsiteY4" fmla="*/ 179976 h 430136"/>
                  <a:gd name="connsiteX5" fmla="*/ 238968 w 536096"/>
                  <a:gd name="connsiteY5" fmla="*/ 179976 h 430136"/>
                  <a:gd name="connsiteX6" fmla="*/ 199973 w 536096"/>
                  <a:gd name="connsiteY6" fmla="*/ 164978 h 430136"/>
                  <a:gd name="connsiteX7" fmla="*/ 193974 w 536096"/>
                  <a:gd name="connsiteY7" fmla="*/ 79989 h 430136"/>
                  <a:gd name="connsiteX8" fmla="*/ 252966 w 536096"/>
                  <a:gd name="connsiteY8" fmla="*/ 11998 h 430136"/>
                  <a:gd name="connsiteX9" fmla="*/ 86988 w 536096"/>
                  <a:gd name="connsiteY9" fmla="*/ 0 h 430136"/>
                  <a:gd name="connsiteX10" fmla="*/ 0 w 536096"/>
                  <a:gd name="connsiteY10" fmla="*/ 143981 h 430136"/>
                  <a:gd name="connsiteX11" fmla="*/ 67991 w 536096"/>
                  <a:gd name="connsiteY11" fmla="*/ 222970 h 430136"/>
                  <a:gd name="connsiteX12" fmla="*/ 93987 w 536096"/>
                  <a:gd name="connsiteY12" fmla="*/ 192974 h 430136"/>
                  <a:gd name="connsiteX13" fmla="*/ 131982 w 536096"/>
                  <a:gd name="connsiteY13" fmla="*/ 175976 h 430136"/>
                  <a:gd name="connsiteX14" fmla="*/ 131982 w 536096"/>
                  <a:gd name="connsiteY14" fmla="*/ 175976 h 430136"/>
                  <a:gd name="connsiteX15" fmla="*/ 164978 w 536096"/>
                  <a:gd name="connsiteY15" fmla="*/ 187975 h 430136"/>
                  <a:gd name="connsiteX16" fmla="*/ 181976 w 536096"/>
                  <a:gd name="connsiteY16" fmla="*/ 223970 h 430136"/>
                  <a:gd name="connsiteX17" fmla="*/ 198973 w 536096"/>
                  <a:gd name="connsiteY17" fmla="*/ 220970 h 430136"/>
                  <a:gd name="connsiteX18" fmla="*/ 231969 w 536096"/>
                  <a:gd name="connsiteY18" fmla="*/ 232969 h 430136"/>
                  <a:gd name="connsiteX19" fmla="*/ 248967 w 536096"/>
                  <a:gd name="connsiteY19" fmla="*/ 269964 h 430136"/>
                  <a:gd name="connsiteX20" fmla="*/ 261965 w 536096"/>
                  <a:gd name="connsiteY20" fmla="*/ 267964 h 430136"/>
                  <a:gd name="connsiteX21" fmla="*/ 261965 w 536096"/>
                  <a:gd name="connsiteY21" fmla="*/ 267964 h 430136"/>
                  <a:gd name="connsiteX22" fmla="*/ 291961 w 536096"/>
                  <a:gd name="connsiteY22" fmla="*/ 278963 h 430136"/>
                  <a:gd name="connsiteX23" fmla="*/ 306959 w 536096"/>
                  <a:gd name="connsiteY23" fmla="*/ 309958 h 430136"/>
                  <a:gd name="connsiteX24" fmla="*/ 317957 w 536096"/>
                  <a:gd name="connsiteY24" fmla="*/ 307959 h 430136"/>
                  <a:gd name="connsiteX25" fmla="*/ 317957 w 536096"/>
                  <a:gd name="connsiteY25" fmla="*/ 307959 h 430136"/>
                  <a:gd name="connsiteX26" fmla="*/ 343954 w 536096"/>
                  <a:gd name="connsiteY26" fmla="*/ 317957 h 430136"/>
                  <a:gd name="connsiteX27" fmla="*/ 357952 w 536096"/>
                  <a:gd name="connsiteY27" fmla="*/ 344954 h 430136"/>
                  <a:gd name="connsiteX28" fmla="*/ 347953 w 536096"/>
                  <a:gd name="connsiteY28" fmla="*/ 373950 h 430136"/>
                  <a:gd name="connsiteX29" fmla="*/ 313958 w 536096"/>
                  <a:gd name="connsiteY29" fmla="*/ 412944 h 430136"/>
                  <a:gd name="connsiteX30" fmla="*/ 327956 w 536096"/>
                  <a:gd name="connsiteY30" fmla="*/ 423943 h 430136"/>
                  <a:gd name="connsiteX31" fmla="*/ 351953 w 536096"/>
                  <a:gd name="connsiteY31" fmla="*/ 429942 h 430136"/>
                  <a:gd name="connsiteX32" fmla="*/ 387948 w 536096"/>
                  <a:gd name="connsiteY32" fmla="*/ 386948 h 430136"/>
                  <a:gd name="connsiteX33" fmla="*/ 387948 w 536096"/>
                  <a:gd name="connsiteY33" fmla="*/ 385948 h 430136"/>
                  <a:gd name="connsiteX34" fmla="*/ 397947 w 536096"/>
                  <a:gd name="connsiteY34" fmla="*/ 386948 h 430136"/>
                  <a:gd name="connsiteX35" fmla="*/ 433942 w 536096"/>
                  <a:gd name="connsiteY35" fmla="*/ 343954 h 430136"/>
                  <a:gd name="connsiteX36" fmla="*/ 433942 w 536096"/>
                  <a:gd name="connsiteY36" fmla="*/ 342954 h 430136"/>
                  <a:gd name="connsiteX37" fmla="*/ 443940 w 536096"/>
                  <a:gd name="connsiteY37" fmla="*/ 343954 h 430136"/>
                  <a:gd name="connsiteX38" fmla="*/ 479936 w 536096"/>
                  <a:gd name="connsiteY38" fmla="*/ 300960 h 430136"/>
                  <a:gd name="connsiteX39" fmla="*/ 478936 w 536096"/>
                  <a:gd name="connsiteY39" fmla="*/ 294960 h 430136"/>
                  <a:gd name="connsiteX40" fmla="*/ 499933 w 536096"/>
                  <a:gd name="connsiteY40" fmla="*/ 298960 h 430136"/>
                  <a:gd name="connsiteX41" fmla="*/ 535928 w 536096"/>
                  <a:gd name="connsiteY41" fmla="*/ 255966 h 430136"/>
                  <a:gd name="connsiteX42" fmla="*/ 524930 w 536096"/>
                  <a:gd name="connsiteY42" fmla="*/ 228969 h 430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536096" h="430136">
                    <a:moveTo>
                      <a:pt x="524930" y="228969"/>
                    </a:moveTo>
                    <a:lnTo>
                      <a:pt x="363951" y="90988"/>
                    </a:lnTo>
                    <a:lnTo>
                      <a:pt x="352953" y="80989"/>
                    </a:lnTo>
                    <a:lnTo>
                      <a:pt x="283962" y="159979"/>
                    </a:lnTo>
                    <a:cubicBezTo>
                      <a:pt x="273963" y="171977"/>
                      <a:pt x="259965" y="178976"/>
                      <a:pt x="243967" y="179976"/>
                    </a:cubicBezTo>
                    <a:cubicBezTo>
                      <a:pt x="241967" y="179976"/>
                      <a:pt x="239968" y="179976"/>
                      <a:pt x="238968" y="179976"/>
                    </a:cubicBezTo>
                    <a:cubicBezTo>
                      <a:pt x="223970" y="179976"/>
                      <a:pt x="209972" y="174977"/>
                      <a:pt x="199973" y="164978"/>
                    </a:cubicBezTo>
                    <a:cubicBezTo>
                      <a:pt x="174977" y="142981"/>
                      <a:pt x="172977" y="104986"/>
                      <a:pt x="193974" y="79989"/>
                    </a:cubicBezTo>
                    <a:lnTo>
                      <a:pt x="252966" y="11998"/>
                    </a:lnTo>
                    <a:cubicBezTo>
                      <a:pt x="206972" y="5999"/>
                      <a:pt x="147980" y="29996"/>
                      <a:pt x="86988" y="0"/>
                    </a:cubicBezTo>
                    <a:lnTo>
                      <a:pt x="0" y="143981"/>
                    </a:lnTo>
                    <a:lnTo>
                      <a:pt x="67991" y="222970"/>
                    </a:lnTo>
                    <a:lnTo>
                      <a:pt x="93987" y="192974"/>
                    </a:lnTo>
                    <a:cubicBezTo>
                      <a:pt x="102986" y="181976"/>
                      <a:pt x="116984" y="175976"/>
                      <a:pt x="131982" y="175976"/>
                    </a:cubicBezTo>
                    <a:lnTo>
                      <a:pt x="131982" y="175976"/>
                    </a:lnTo>
                    <a:cubicBezTo>
                      <a:pt x="143981" y="175976"/>
                      <a:pt x="155979" y="179976"/>
                      <a:pt x="164978" y="187975"/>
                    </a:cubicBezTo>
                    <a:cubicBezTo>
                      <a:pt x="175976" y="196974"/>
                      <a:pt x="180976" y="209972"/>
                      <a:pt x="181976" y="223970"/>
                    </a:cubicBezTo>
                    <a:cubicBezTo>
                      <a:pt x="186975" y="221970"/>
                      <a:pt x="192974" y="220970"/>
                      <a:pt x="198973" y="220970"/>
                    </a:cubicBezTo>
                    <a:cubicBezTo>
                      <a:pt x="210972" y="220970"/>
                      <a:pt x="222970" y="224970"/>
                      <a:pt x="231969" y="232969"/>
                    </a:cubicBezTo>
                    <a:cubicBezTo>
                      <a:pt x="242967" y="242967"/>
                      <a:pt x="248967" y="255966"/>
                      <a:pt x="248967" y="269964"/>
                    </a:cubicBezTo>
                    <a:cubicBezTo>
                      <a:pt x="252966" y="268964"/>
                      <a:pt x="257965" y="267964"/>
                      <a:pt x="261965" y="267964"/>
                    </a:cubicBezTo>
                    <a:lnTo>
                      <a:pt x="261965" y="267964"/>
                    </a:lnTo>
                    <a:cubicBezTo>
                      <a:pt x="272963" y="267964"/>
                      <a:pt x="282962" y="271963"/>
                      <a:pt x="291961" y="278963"/>
                    </a:cubicBezTo>
                    <a:cubicBezTo>
                      <a:pt x="300960" y="286961"/>
                      <a:pt x="305959" y="297960"/>
                      <a:pt x="306959" y="309958"/>
                    </a:cubicBezTo>
                    <a:cubicBezTo>
                      <a:pt x="309958" y="308958"/>
                      <a:pt x="313958" y="307959"/>
                      <a:pt x="317957" y="307959"/>
                    </a:cubicBezTo>
                    <a:lnTo>
                      <a:pt x="317957" y="307959"/>
                    </a:lnTo>
                    <a:cubicBezTo>
                      <a:pt x="327956" y="307959"/>
                      <a:pt x="336955" y="310958"/>
                      <a:pt x="343954" y="317957"/>
                    </a:cubicBezTo>
                    <a:cubicBezTo>
                      <a:pt x="351953" y="324956"/>
                      <a:pt x="356952" y="334955"/>
                      <a:pt x="357952" y="344954"/>
                    </a:cubicBezTo>
                    <a:cubicBezTo>
                      <a:pt x="358952" y="355952"/>
                      <a:pt x="354952" y="365951"/>
                      <a:pt x="347953" y="373950"/>
                    </a:cubicBezTo>
                    <a:lnTo>
                      <a:pt x="313958" y="412944"/>
                    </a:lnTo>
                    <a:lnTo>
                      <a:pt x="327956" y="423943"/>
                    </a:lnTo>
                    <a:cubicBezTo>
                      <a:pt x="334955" y="427942"/>
                      <a:pt x="342954" y="430942"/>
                      <a:pt x="351953" y="429942"/>
                    </a:cubicBezTo>
                    <a:cubicBezTo>
                      <a:pt x="373950" y="427942"/>
                      <a:pt x="389948" y="408945"/>
                      <a:pt x="387948" y="386948"/>
                    </a:cubicBezTo>
                    <a:cubicBezTo>
                      <a:pt x="387948" y="386948"/>
                      <a:pt x="387948" y="385948"/>
                      <a:pt x="387948" y="385948"/>
                    </a:cubicBezTo>
                    <a:cubicBezTo>
                      <a:pt x="390947" y="386948"/>
                      <a:pt x="394947" y="386948"/>
                      <a:pt x="397947" y="386948"/>
                    </a:cubicBezTo>
                    <a:cubicBezTo>
                      <a:pt x="419944" y="384948"/>
                      <a:pt x="435941" y="365951"/>
                      <a:pt x="433942" y="343954"/>
                    </a:cubicBezTo>
                    <a:cubicBezTo>
                      <a:pt x="433942" y="343954"/>
                      <a:pt x="433942" y="342954"/>
                      <a:pt x="433942" y="342954"/>
                    </a:cubicBezTo>
                    <a:cubicBezTo>
                      <a:pt x="436941" y="343954"/>
                      <a:pt x="440941" y="343954"/>
                      <a:pt x="443940" y="343954"/>
                    </a:cubicBezTo>
                    <a:cubicBezTo>
                      <a:pt x="465937" y="341954"/>
                      <a:pt x="481935" y="322957"/>
                      <a:pt x="479936" y="300960"/>
                    </a:cubicBezTo>
                    <a:cubicBezTo>
                      <a:pt x="479936" y="298960"/>
                      <a:pt x="478936" y="296960"/>
                      <a:pt x="478936" y="294960"/>
                    </a:cubicBezTo>
                    <a:cubicBezTo>
                      <a:pt x="484935" y="297960"/>
                      <a:pt x="491934" y="299960"/>
                      <a:pt x="499933" y="298960"/>
                    </a:cubicBezTo>
                    <a:cubicBezTo>
                      <a:pt x="521930" y="296960"/>
                      <a:pt x="537928" y="277963"/>
                      <a:pt x="535928" y="255966"/>
                    </a:cubicBezTo>
                    <a:cubicBezTo>
                      <a:pt x="536928" y="244967"/>
                      <a:pt x="531929" y="235968"/>
                      <a:pt x="524930" y="228969"/>
                    </a:cubicBezTo>
                    <a:close/>
                  </a:path>
                </a:pathLst>
              </a:custGeom>
              <a:solidFill>
                <a:srgbClr val="000000"/>
              </a:solidFill>
              <a:ln w="992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966513F4-D067-472F-BDE7-95F20831CCDA}"/>
                  </a:ext>
                </a:extLst>
              </p:cNvPr>
              <p:cNvSpPr/>
              <p:nvPr/>
            </p:nvSpPr>
            <p:spPr>
              <a:xfrm>
                <a:off x="5394443" y="3408818"/>
                <a:ext cx="200051" cy="238046"/>
              </a:xfrm>
              <a:custGeom>
                <a:avLst/>
                <a:gdLst>
                  <a:gd name="connsiteX0" fmla="*/ 200052 w 200051"/>
                  <a:gd name="connsiteY0" fmla="*/ 187975 h 238046"/>
                  <a:gd name="connsiteX1" fmla="*/ 123062 w 200051"/>
                  <a:gd name="connsiteY1" fmla="*/ 234968 h 238046"/>
                  <a:gd name="connsiteX2" fmla="*/ 96066 w 200051"/>
                  <a:gd name="connsiteY2" fmla="*/ 227969 h 238046"/>
                  <a:gd name="connsiteX3" fmla="*/ 3078 w 200051"/>
                  <a:gd name="connsiteY3" fmla="*/ 73990 h 238046"/>
                  <a:gd name="connsiteX4" fmla="*/ 10077 w 200051"/>
                  <a:gd name="connsiteY4" fmla="*/ 46994 h 238046"/>
                  <a:gd name="connsiteX5" fmla="*/ 87067 w 200051"/>
                  <a:gd name="connsiteY5" fmla="*/ 0 h 238046"/>
                  <a:gd name="connsiteX6" fmla="*/ 200052 w 200051"/>
                  <a:gd name="connsiteY6" fmla="*/ 187975 h 2380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0051" h="238046">
                    <a:moveTo>
                      <a:pt x="200052" y="187975"/>
                    </a:moveTo>
                    <a:lnTo>
                      <a:pt x="123062" y="234968"/>
                    </a:lnTo>
                    <a:cubicBezTo>
                      <a:pt x="114063" y="240968"/>
                      <a:pt x="101065" y="237968"/>
                      <a:pt x="96066" y="227969"/>
                    </a:cubicBezTo>
                    <a:lnTo>
                      <a:pt x="3078" y="73990"/>
                    </a:lnTo>
                    <a:cubicBezTo>
                      <a:pt x="-2921" y="64991"/>
                      <a:pt x="79" y="51993"/>
                      <a:pt x="10077" y="46994"/>
                    </a:cubicBezTo>
                    <a:lnTo>
                      <a:pt x="87067" y="0"/>
                    </a:lnTo>
                    <a:lnTo>
                      <a:pt x="200052" y="187975"/>
                    </a:lnTo>
                    <a:close/>
                  </a:path>
                </a:pathLst>
              </a:custGeom>
              <a:solidFill>
                <a:srgbClr val="000000"/>
              </a:solidFill>
              <a:ln w="992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13EDAF29-D77E-4AA4-AD6B-C3B174E48801}"/>
                  </a:ext>
                </a:extLst>
              </p:cNvPr>
              <p:cNvSpPr/>
              <p:nvPr/>
            </p:nvSpPr>
            <p:spPr>
              <a:xfrm>
                <a:off x="5047463" y="3489658"/>
                <a:ext cx="423048" cy="235117"/>
              </a:xfrm>
              <a:custGeom>
                <a:avLst/>
                <a:gdLst>
                  <a:gd name="connsiteX0" fmla="*/ 338060 w 423048"/>
                  <a:gd name="connsiteY0" fmla="*/ 13147 h 235117"/>
                  <a:gd name="connsiteX1" fmla="*/ 128088 w 423048"/>
                  <a:gd name="connsiteY1" fmla="*/ 1149 h 235117"/>
                  <a:gd name="connsiteX2" fmla="*/ 123089 w 423048"/>
                  <a:gd name="connsiteY2" fmla="*/ 149 h 235117"/>
                  <a:gd name="connsiteX3" fmla="*/ 89093 w 423048"/>
                  <a:gd name="connsiteY3" fmla="*/ 13147 h 235117"/>
                  <a:gd name="connsiteX4" fmla="*/ 10104 w 423048"/>
                  <a:gd name="connsiteY4" fmla="*/ 103135 h 235117"/>
                  <a:gd name="connsiteX5" fmla="*/ 14103 w 423048"/>
                  <a:gd name="connsiteY5" fmla="*/ 159128 h 235117"/>
                  <a:gd name="connsiteX6" fmla="*/ 44099 w 423048"/>
                  <a:gd name="connsiteY6" fmla="*/ 169126 h 235117"/>
                  <a:gd name="connsiteX7" fmla="*/ 71096 w 423048"/>
                  <a:gd name="connsiteY7" fmla="*/ 155128 h 235117"/>
                  <a:gd name="connsiteX8" fmla="*/ 153085 w 423048"/>
                  <a:gd name="connsiteY8" fmla="*/ 61141 h 235117"/>
                  <a:gd name="connsiteX9" fmla="*/ 340060 w 423048"/>
                  <a:gd name="connsiteY9" fmla="*/ 222119 h 235117"/>
                  <a:gd name="connsiteX10" fmla="*/ 340060 w 423048"/>
                  <a:gd name="connsiteY10" fmla="*/ 222119 h 235117"/>
                  <a:gd name="connsiteX11" fmla="*/ 340060 w 423048"/>
                  <a:gd name="connsiteY11" fmla="*/ 222119 h 235117"/>
                  <a:gd name="connsiteX12" fmla="*/ 351058 w 423048"/>
                  <a:gd name="connsiteY12" fmla="*/ 235117 h 235117"/>
                  <a:gd name="connsiteX13" fmla="*/ 423048 w 423048"/>
                  <a:gd name="connsiteY13" fmla="*/ 152129 h 235117"/>
                  <a:gd name="connsiteX14" fmla="*/ 338060 w 423048"/>
                  <a:gd name="connsiteY14" fmla="*/ 13147 h 23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23048" h="235117">
                    <a:moveTo>
                      <a:pt x="338060" y="13147"/>
                    </a:moveTo>
                    <a:cubicBezTo>
                      <a:pt x="255071" y="43143"/>
                      <a:pt x="195079" y="14147"/>
                      <a:pt x="128088" y="1149"/>
                    </a:cubicBezTo>
                    <a:cubicBezTo>
                      <a:pt x="127088" y="1149"/>
                      <a:pt x="123089" y="149"/>
                      <a:pt x="123089" y="149"/>
                    </a:cubicBezTo>
                    <a:cubicBezTo>
                      <a:pt x="111090" y="-851"/>
                      <a:pt x="98092" y="3149"/>
                      <a:pt x="89093" y="13147"/>
                    </a:cubicBezTo>
                    <a:lnTo>
                      <a:pt x="10104" y="103135"/>
                    </a:lnTo>
                    <a:cubicBezTo>
                      <a:pt x="-4894" y="120133"/>
                      <a:pt x="-2894" y="145130"/>
                      <a:pt x="14103" y="159128"/>
                    </a:cubicBezTo>
                    <a:cubicBezTo>
                      <a:pt x="23102" y="166127"/>
                      <a:pt x="33101" y="170126"/>
                      <a:pt x="44099" y="169126"/>
                    </a:cubicBezTo>
                    <a:cubicBezTo>
                      <a:pt x="54098" y="168126"/>
                      <a:pt x="64097" y="164127"/>
                      <a:pt x="71096" y="155128"/>
                    </a:cubicBezTo>
                    <a:cubicBezTo>
                      <a:pt x="71096" y="155128"/>
                      <a:pt x="153085" y="61141"/>
                      <a:pt x="153085" y="61141"/>
                    </a:cubicBezTo>
                    <a:lnTo>
                      <a:pt x="340060" y="222119"/>
                    </a:lnTo>
                    <a:lnTo>
                      <a:pt x="340060" y="222119"/>
                    </a:lnTo>
                    <a:lnTo>
                      <a:pt x="340060" y="222119"/>
                    </a:lnTo>
                    <a:cubicBezTo>
                      <a:pt x="345059" y="227119"/>
                      <a:pt x="347059" y="229118"/>
                      <a:pt x="351058" y="235117"/>
                    </a:cubicBezTo>
                    <a:lnTo>
                      <a:pt x="423048" y="152129"/>
                    </a:lnTo>
                    <a:lnTo>
                      <a:pt x="338060" y="13147"/>
                    </a:lnTo>
                    <a:close/>
                  </a:path>
                </a:pathLst>
              </a:custGeom>
              <a:solidFill>
                <a:srgbClr val="000000"/>
              </a:solidFill>
              <a:ln w="992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52" name="Graphic 22" descr="Lightbulb">
              <a:extLst>
                <a:ext uri="{FF2B5EF4-FFF2-40B4-BE49-F238E27FC236}">
                  <a16:creationId xmlns:a16="http://schemas.microsoft.com/office/drawing/2014/main" id="{B9BBB070-FE2C-478A-90A4-C671EDF2CB42}"/>
                </a:ext>
              </a:extLst>
            </p:cNvPr>
            <p:cNvGrpSpPr/>
            <p:nvPr/>
          </p:nvGrpSpPr>
          <p:grpSpPr>
            <a:xfrm>
              <a:off x="3664043" y="4079871"/>
              <a:ext cx="466748" cy="466748"/>
              <a:chOff x="4885390" y="4296827"/>
              <a:chExt cx="622331" cy="622331"/>
            </a:xfrm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B9CF0868-ECEB-4852-8E16-E279E1F30E94}"/>
                  </a:ext>
                </a:extLst>
              </p:cNvPr>
              <p:cNvSpPr/>
              <p:nvPr/>
            </p:nvSpPr>
            <p:spPr>
              <a:xfrm>
                <a:off x="5112281" y="4711714"/>
                <a:ext cx="168547" cy="38895"/>
              </a:xfrm>
              <a:custGeom>
                <a:avLst/>
                <a:gdLst>
                  <a:gd name="connsiteX0" fmla="*/ 19448 w 168547"/>
                  <a:gd name="connsiteY0" fmla="*/ 0 h 38895"/>
                  <a:gd name="connsiteX1" fmla="*/ 149100 w 168547"/>
                  <a:gd name="connsiteY1" fmla="*/ 0 h 38895"/>
                  <a:gd name="connsiteX2" fmla="*/ 168548 w 168547"/>
                  <a:gd name="connsiteY2" fmla="*/ 19448 h 38895"/>
                  <a:gd name="connsiteX3" fmla="*/ 149100 w 168547"/>
                  <a:gd name="connsiteY3" fmla="*/ 38896 h 38895"/>
                  <a:gd name="connsiteX4" fmla="*/ 19448 w 168547"/>
                  <a:gd name="connsiteY4" fmla="*/ 38896 h 38895"/>
                  <a:gd name="connsiteX5" fmla="*/ 0 w 168547"/>
                  <a:gd name="connsiteY5" fmla="*/ 19448 h 38895"/>
                  <a:gd name="connsiteX6" fmla="*/ 19448 w 168547"/>
                  <a:gd name="connsiteY6" fmla="*/ 0 h 388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547" h="38895">
                    <a:moveTo>
                      <a:pt x="19448" y="0"/>
                    </a:moveTo>
                    <a:lnTo>
                      <a:pt x="149100" y="0"/>
                    </a:lnTo>
                    <a:cubicBezTo>
                      <a:pt x="160121" y="0"/>
                      <a:pt x="168548" y="8427"/>
                      <a:pt x="168548" y="19448"/>
                    </a:cubicBezTo>
                    <a:cubicBezTo>
                      <a:pt x="168548" y="30468"/>
                      <a:pt x="160121" y="38896"/>
                      <a:pt x="149100" y="38896"/>
                    </a:cubicBezTo>
                    <a:lnTo>
                      <a:pt x="19448" y="38896"/>
                    </a:lnTo>
                    <a:cubicBezTo>
                      <a:pt x="8427" y="38896"/>
                      <a:pt x="0" y="30468"/>
                      <a:pt x="0" y="19448"/>
                    </a:cubicBezTo>
                    <a:cubicBezTo>
                      <a:pt x="0" y="8427"/>
                      <a:pt x="8427" y="0"/>
                      <a:pt x="1944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6449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C74FF50A-0B01-4060-A7AD-AB3E22025C2F}"/>
                  </a:ext>
                </a:extLst>
              </p:cNvPr>
              <p:cNvSpPr/>
              <p:nvPr/>
            </p:nvSpPr>
            <p:spPr>
              <a:xfrm>
                <a:off x="5112281" y="4776540"/>
                <a:ext cx="168547" cy="38895"/>
              </a:xfrm>
              <a:custGeom>
                <a:avLst/>
                <a:gdLst>
                  <a:gd name="connsiteX0" fmla="*/ 19448 w 168547"/>
                  <a:gd name="connsiteY0" fmla="*/ 0 h 38895"/>
                  <a:gd name="connsiteX1" fmla="*/ 149100 w 168547"/>
                  <a:gd name="connsiteY1" fmla="*/ 0 h 38895"/>
                  <a:gd name="connsiteX2" fmla="*/ 168548 w 168547"/>
                  <a:gd name="connsiteY2" fmla="*/ 19448 h 38895"/>
                  <a:gd name="connsiteX3" fmla="*/ 149100 w 168547"/>
                  <a:gd name="connsiteY3" fmla="*/ 38896 h 38895"/>
                  <a:gd name="connsiteX4" fmla="*/ 19448 w 168547"/>
                  <a:gd name="connsiteY4" fmla="*/ 38896 h 38895"/>
                  <a:gd name="connsiteX5" fmla="*/ 0 w 168547"/>
                  <a:gd name="connsiteY5" fmla="*/ 19448 h 38895"/>
                  <a:gd name="connsiteX6" fmla="*/ 19448 w 168547"/>
                  <a:gd name="connsiteY6" fmla="*/ 0 h 388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547" h="38895">
                    <a:moveTo>
                      <a:pt x="19448" y="0"/>
                    </a:moveTo>
                    <a:lnTo>
                      <a:pt x="149100" y="0"/>
                    </a:lnTo>
                    <a:cubicBezTo>
                      <a:pt x="160121" y="0"/>
                      <a:pt x="168548" y="8427"/>
                      <a:pt x="168548" y="19448"/>
                    </a:cubicBezTo>
                    <a:cubicBezTo>
                      <a:pt x="168548" y="30468"/>
                      <a:pt x="160121" y="38896"/>
                      <a:pt x="149100" y="38896"/>
                    </a:cubicBezTo>
                    <a:lnTo>
                      <a:pt x="19448" y="38896"/>
                    </a:lnTo>
                    <a:cubicBezTo>
                      <a:pt x="8427" y="38896"/>
                      <a:pt x="0" y="30468"/>
                      <a:pt x="0" y="19448"/>
                    </a:cubicBezTo>
                    <a:cubicBezTo>
                      <a:pt x="0" y="8427"/>
                      <a:pt x="8427" y="0"/>
                      <a:pt x="1944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6449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FE624CA4-54A0-48B5-A32D-9AAD5E87C824}"/>
                  </a:ext>
                </a:extLst>
              </p:cNvPr>
              <p:cNvSpPr/>
              <p:nvPr/>
            </p:nvSpPr>
            <p:spPr>
              <a:xfrm>
                <a:off x="5154418" y="4841366"/>
                <a:ext cx="84273" cy="38895"/>
              </a:xfrm>
              <a:custGeom>
                <a:avLst/>
                <a:gdLst>
                  <a:gd name="connsiteX0" fmla="*/ 0 w 84273"/>
                  <a:gd name="connsiteY0" fmla="*/ 0 h 38895"/>
                  <a:gd name="connsiteX1" fmla="*/ 42137 w 84273"/>
                  <a:gd name="connsiteY1" fmla="*/ 38896 h 38895"/>
                  <a:gd name="connsiteX2" fmla="*/ 84274 w 84273"/>
                  <a:gd name="connsiteY2" fmla="*/ 0 h 38895"/>
                  <a:gd name="connsiteX3" fmla="*/ 0 w 84273"/>
                  <a:gd name="connsiteY3" fmla="*/ 0 h 388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4273" h="38895">
                    <a:moveTo>
                      <a:pt x="0" y="0"/>
                    </a:moveTo>
                    <a:cubicBezTo>
                      <a:pt x="1945" y="22041"/>
                      <a:pt x="20096" y="38896"/>
                      <a:pt x="42137" y="38896"/>
                    </a:cubicBezTo>
                    <a:cubicBezTo>
                      <a:pt x="64178" y="38896"/>
                      <a:pt x="82329" y="22041"/>
                      <a:pt x="84274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6449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2D62A30D-4730-4E12-BC9E-7D2DB9E81C0C}"/>
                  </a:ext>
                </a:extLst>
              </p:cNvPr>
              <p:cNvSpPr/>
              <p:nvPr/>
            </p:nvSpPr>
            <p:spPr>
              <a:xfrm>
                <a:off x="5028007" y="4335722"/>
                <a:ext cx="337095" cy="350061"/>
              </a:xfrm>
              <a:custGeom>
                <a:avLst/>
                <a:gdLst>
                  <a:gd name="connsiteX0" fmla="*/ 168548 w 337095"/>
                  <a:gd name="connsiteY0" fmla="*/ 0 h 350061"/>
                  <a:gd name="connsiteX1" fmla="*/ 168548 w 337095"/>
                  <a:gd name="connsiteY1" fmla="*/ 0 h 350061"/>
                  <a:gd name="connsiteX2" fmla="*/ 168548 w 337095"/>
                  <a:gd name="connsiteY2" fmla="*/ 0 h 350061"/>
                  <a:gd name="connsiteX3" fmla="*/ 0 w 337095"/>
                  <a:gd name="connsiteY3" fmla="*/ 166603 h 350061"/>
                  <a:gd name="connsiteX4" fmla="*/ 0 w 337095"/>
                  <a:gd name="connsiteY4" fmla="*/ 172438 h 350061"/>
                  <a:gd name="connsiteX5" fmla="*/ 11669 w 337095"/>
                  <a:gd name="connsiteY5" fmla="*/ 230781 h 350061"/>
                  <a:gd name="connsiteX6" fmla="*/ 40840 w 337095"/>
                  <a:gd name="connsiteY6" fmla="*/ 278752 h 350061"/>
                  <a:gd name="connsiteX7" fmla="*/ 80384 w 337095"/>
                  <a:gd name="connsiteY7" fmla="*/ 342930 h 350061"/>
                  <a:gd name="connsiteX8" fmla="*/ 92053 w 337095"/>
                  <a:gd name="connsiteY8" fmla="*/ 350061 h 350061"/>
                  <a:gd name="connsiteX9" fmla="*/ 245043 w 337095"/>
                  <a:gd name="connsiteY9" fmla="*/ 350061 h 350061"/>
                  <a:gd name="connsiteX10" fmla="*/ 256712 w 337095"/>
                  <a:gd name="connsiteY10" fmla="*/ 342930 h 350061"/>
                  <a:gd name="connsiteX11" fmla="*/ 296255 w 337095"/>
                  <a:gd name="connsiteY11" fmla="*/ 278752 h 350061"/>
                  <a:gd name="connsiteX12" fmla="*/ 325427 w 337095"/>
                  <a:gd name="connsiteY12" fmla="*/ 230781 h 350061"/>
                  <a:gd name="connsiteX13" fmla="*/ 337096 w 337095"/>
                  <a:gd name="connsiteY13" fmla="*/ 172438 h 350061"/>
                  <a:gd name="connsiteX14" fmla="*/ 337096 w 337095"/>
                  <a:gd name="connsiteY14" fmla="*/ 166603 h 350061"/>
                  <a:gd name="connsiteX15" fmla="*/ 168548 w 337095"/>
                  <a:gd name="connsiteY15" fmla="*/ 0 h 350061"/>
                  <a:gd name="connsiteX16" fmla="*/ 298200 w 337095"/>
                  <a:gd name="connsiteY16" fmla="*/ 171789 h 350061"/>
                  <a:gd name="connsiteX17" fmla="*/ 289125 w 337095"/>
                  <a:gd name="connsiteY17" fmla="*/ 217168 h 350061"/>
                  <a:gd name="connsiteX18" fmla="*/ 267084 w 337095"/>
                  <a:gd name="connsiteY18" fmla="*/ 252822 h 350061"/>
                  <a:gd name="connsiteX19" fmla="*/ 229485 w 337095"/>
                  <a:gd name="connsiteY19" fmla="*/ 311166 h 350061"/>
                  <a:gd name="connsiteX20" fmla="*/ 168548 w 337095"/>
                  <a:gd name="connsiteY20" fmla="*/ 311166 h 350061"/>
                  <a:gd name="connsiteX21" fmla="*/ 108260 w 337095"/>
                  <a:gd name="connsiteY21" fmla="*/ 311166 h 350061"/>
                  <a:gd name="connsiteX22" fmla="*/ 70661 w 337095"/>
                  <a:gd name="connsiteY22" fmla="*/ 252822 h 350061"/>
                  <a:gd name="connsiteX23" fmla="*/ 48620 w 337095"/>
                  <a:gd name="connsiteY23" fmla="*/ 217168 h 350061"/>
                  <a:gd name="connsiteX24" fmla="*/ 39544 w 337095"/>
                  <a:gd name="connsiteY24" fmla="*/ 171789 h 350061"/>
                  <a:gd name="connsiteX25" fmla="*/ 39544 w 337095"/>
                  <a:gd name="connsiteY25" fmla="*/ 166603 h 350061"/>
                  <a:gd name="connsiteX26" fmla="*/ 169196 w 337095"/>
                  <a:gd name="connsiteY26" fmla="*/ 38247 h 350061"/>
                  <a:gd name="connsiteX27" fmla="*/ 169196 w 337095"/>
                  <a:gd name="connsiteY27" fmla="*/ 38247 h 350061"/>
                  <a:gd name="connsiteX28" fmla="*/ 169196 w 337095"/>
                  <a:gd name="connsiteY28" fmla="*/ 38247 h 350061"/>
                  <a:gd name="connsiteX29" fmla="*/ 169196 w 337095"/>
                  <a:gd name="connsiteY29" fmla="*/ 38247 h 350061"/>
                  <a:gd name="connsiteX30" fmla="*/ 169196 w 337095"/>
                  <a:gd name="connsiteY30" fmla="*/ 38247 h 350061"/>
                  <a:gd name="connsiteX31" fmla="*/ 169196 w 337095"/>
                  <a:gd name="connsiteY31" fmla="*/ 38247 h 350061"/>
                  <a:gd name="connsiteX32" fmla="*/ 169196 w 337095"/>
                  <a:gd name="connsiteY32" fmla="*/ 38247 h 350061"/>
                  <a:gd name="connsiteX33" fmla="*/ 298849 w 337095"/>
                  <a:gd name="connsiteY33" fmla="*/ 166603 h 350061"/>
                  <a:gd name="connsiteX34" fmla="*/ 298849 w 337095"/>
                  <a:gd name="connsiteY34" fmla="*/ 171789 h 350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337095" h="350061">
                    <a:moveTo>
                      <a:pt x="168548" y="0"/>
                    </a:moveTo>
                    <a:cubicBezTo>
                      <a:pt x="168548" y="0"/>
                      <a:pt x="168548" y="0"/>
                      <a:pt x="168548" y="0"/>
                    </a:cubicBezTo>
                    <a:cubicBezTo>
                      <a:pt x="168548" y="0"/>
                      <a:pt x="168548" y="0"/>
                      <a:pt x="168548" y="0"/>
                    </a:cubicBezTo>
                    <a:cubicBezTo>
                      <a:pt x="76495" y="648"/>
                      <a:pt x="1945" y="74550"/>
                      <a:pt x="0" y="166603"/>
                    </a:cubicBezTo>
                    <a:lnTo>
                      <a:pt x="0" y="172438"/>
                    </a:lnTo>
                    <a:cubicBezTo>
                      <a:pt x="648" y="192534"/>
                      <a:pt x="4538" y="211982"/>
                      <a:pt x="11669" y="230781"/>
                    </a:cubicBezTo>
                    <a:cubicBezTo>
                      <a:pt x="18800" y="248284"/>
                      <a:pt x="28524" y="264491"/>
                      <a:pt x="40840" y="278752"/>
                    </a:cubicBezTo>
                    <a:cubicBezTo>
                      <a:pt x="56399" y="295607"/>
                      <a:pt x="73254" y="328669"/>
                      <a:pt x="80384" y="342930"/>
                    </a:cubicBezTo>
                    <a:cubicBezTo>
                      <a:pt x="82329" y="347468"/>
                      <a:pt x="86867" y="350061"/>
                      <a:pt x="92053" y="350061"/>
                    </a:cubicBezTo>
                    <a:lnTo>
                      <a:pt x="245043" y="350061"/>
                    </a:lnTo>
                    <a:cubicBezTo>
                      <a:pt x="250229" y="350061"/>
                      <a:pt x="254767" y="347468"/>
                      <a:pt x="256712" y="342930"/>
                    </a:cubicBezTo>
                    <a:cubicBezTo>
                      <a:pt x="263842" y="328669"/>
                      <a:pt x="280697" y="295607"/>
                      <a:pt x="296255" y="278752"/>
                    </a:cubicBezTo>
                    <a:cubicBezTo>
                      <a:pt x="308572" y="264491"/>
                      <a:pt x="318945" y="248284"/>
                      <a:pt x="325427" y="230781"/>
                    </a:cubicBezTo>
                    <a:cubicBezTo>
                      <a:pt x="332558" y="211982"/>
                      <a:pt x="336448" y="192534"/>
                      <a:pt x="337096" y="172438"/>
                    </a:cubicBezTo>
                    <a:lnTo>
                      <a:pt x="337096" y="166603"/>
                    </a:lnTo>
                    <a:cubicBezTo>
                      <a:pt x="335151" y="74550"/>
                      <a:pt x="260601" y="648"/>
                      <a:pt x="168548" y="0"/>
                    </a:cubicBezTo>
                    <a:close/>
                    <a:moveTo>
                      <a:pt x="298200" y="171789"/>
                    </a:moveTo>
                    <a:cubicBezTo>
                      <a:pt x="297552" y="187348"/>
                      <a:pt x="294311" y="202906"/>
                      <a:pt x="289125" y="217168"/>
                    </a:cubicBezTo>
                    <a:cubicBezTo>
                      <a:pt x="283939" y="230133"/>
                      <a:pt x="276808" y="242450"/>
                      <a:pt x="267084" y="252822"/>
                    </a:cubicBezTo>
                    <a:cubicBezTo>
                      <a:pt x="252174" y="270973"/>
                      <a:pt x="239208" y="290421"/>
                      <a:pt x="229485" y="311166"/>
                    </a:cubicBezTo>
                    <a:lnTo>
                      <a:pt x="168548" y="311166"/>
                    </a:lnTo>
                    <a:lnTo>
                      <a:pt x="108260" y="311166"/>
                    </a:lnTo>
                    <a:cubicBezTo>
                      <a:pt x="97887" y="290421"/>
                      <a:pt x="84922" y="270973"/>
                      <a:pt x="70661" y="252822"/>
                    </a:cubicBezTo>
                    <a:cubicBezTo>
                      <a:pt x="61585" y="242450"/>
                      <a:pt x="53806" y="230133"/>
                      <a:pt x="48620" y="217168"/>
                    </a:cubicBezTo>
                    <a:cubicBezTo>
                      <a:pt x="42785" y="202906"/>
                      <a:pt x="40192" y="187348"/>
                      <a:pt x="39544" y="171789"/>
                    </a:cubicBezTo>
                    <a:lnTo>
                      <a:pt x="39544" y="166603"/>
                    </a:lnTo>
                    <a:cubicBezTo>
                      <a:pt x="40840" y="95943"/>
                      <a:pt x="98536" y="38896"/>
                      <a:pt x="169196" y="38247"/>
                    </a:cubicBezTo>
                    <a:lnTo>
                      <a:pt x="169196" y="38247"/>
                    </a:lnTo>
                    <a:lnTo>
                      <a:pt x="169196" y="38247"/>
                    </a:lnTo>
                    <a:cubicBezTo>
                      <a:pt x="169196" y="38247"/>
                      <a:pt x="169196" y="38247"/>
                      <a:pt x="169196" y="38247"/>
                    </a:cubicBezTo>
                    <a:cubicBezTo>
                      <a:pt x="169196" y="38247"/>
                      <a:pt x="169196" y="38247"/>
                      <a:pt x="169196" y="38247"/>
                    </a:cubicBezTo>
                    <a:lnTo>
                      <a:pt x="169196" y="38247"/>
                    </a:lnTo>
                    <a:lnTo>
                      <a:pt x="169196" y="38247"/>
                    </a:lnTo>
                    <a:cubicBezTo>
                      <a:pt x="239857" y="38896"/>
                      <a:pt x="297552" y="95294"/>
                      <a:pt x="298849" y="166603"/>
                    </a:cubicBezTo>
                    <a:lnTo>
                      <a:pt x="298849" y="171789"/>
                    </a:lnTo>
                    <a:close/>
                  </a:path>
                </a:pathLst>
              </a:custGeom>
              <a:solidFill>
                <a:srgbClr val="000000"/>
              </a:solidFill>
              <a:ln w="6449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57" name="Graphic 23" descr="Gears">
              <a:extLst>
                <a:ext uri="{FF2B5EF4-FFF2-40B4-BE49-F238E27FC236}">
                  <a16:creationId xmlns:a16="http://schemas.microsoft.com/office/drawing/2014/main" id="{2545B042-87B7-404B-AAE8-DAA5C4C774F1}"/>
                </a:ext>
              </a:extLst>
            </p:cNvPr>
            <p:cNvGrpSpPr/>
            <p:nvPr/>
          </p:nvGrpSpPr>
          <p:grpSpPr>
            <a:xfrm>
              <a:off x="5076166" y="4082899"/>
              <a:ext cx="374409" cy="453081"/>
              <a:chOff x="6768221" y="4300865"/>
              <a:chExt cx="499212" cy="604108"/>
            </a:xfrm>
            <a:solidFill>
              <a:srgbClr val="000000"/>
            </a:solidFill>
          </p:grpSpPr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E1F77992-1C44-4C96-B92C-AFB0F31A3AC2}"/>
                  </a:ext>
                </a:extLst>
              </p:cNvPr>
              <p:cNvSpPr/>
              <p:nvPr/>
            </p:nvSpPr>
            <p:spPr>
              <a:xfrm>
                <a:off x="6941261" y="4300865"/>
                <a:ext cx="326172" cy="325407"/>
              </a:xfrm>
              <a:custGeom>
                <a:avLst/>
                <a:gdLst>
                  <a:gd name="connsiteX0" fmla="*/ 163086 w 326172"/>
                  <a:gd name="connsiteY0" fmla="*/ 220511 h 325407"/>
                  <a:gd name="connsiteX1" fmla="*/ 105662 w 326172"/>
                  <a:gd name="connsiteY1" fmla="*/ 163086 h 325407"/>
                  <a:gd name="connsiteX2" fmla="*/ 163086 w 326172"/>
                  <a:gd name="connsiteY2" fmla="*/ 105662 h 325407"/>
                  <a:gd name="connsiteX3" fmla="*/ 220511 w 326172"/>
                  <a:gd name="connsiteY3" fmla="*/ 163086 h 325407"/>
                  <a:gd name="connsiteX4" fmla="*/ 163086 w 326172"/>
                  <a:gd name="connsiteY4" fmla="*/ 220511 h 325407"/>
                  <a:gd name="connsiteX5" fmla="*/ 292483 w 326172"/>
                  <a:gd name="connsiteY5" fmla="*/ 127100 h 325407"/>
                  <a:gd name="connsiteX6" fmla="*/ 280233 w 326172"/>
                  <a:gd name="connsiteY6" fmla="*/ 97239 h 325407"/>
                  <a:gd name="connsiteX7" fmla="*/ 292483 w 326172"/>
                  <a:gd name="connsiteY7" fmla="*/ 61253 h 325407"/>
                  <a:gd name="connsiteX8" fmla="*/ 264920 w 326172"/>
                  <a:gd name="connsiteY8" fmla="*/ 33689 h 325407"/>
                  <a:gd name="connsiteX9" fmla="*/ 228933 w 326172"/>
                  <a:gd name="connsiteY9" fmla="*/ 45940 h 325407"/>
                  <a:gd name="connsiteX10" fmla="*/ 199073 w 326172"/>
                  <a:gd name="connsiteY10" fmla="*/ 33689 h 325407"/>
                  <a:gd name="connsiteX11" fmla="*/ 182228 w 326172"/>
                  <a:gd name="connsiteY11" fmla="*/ 0 h 325407"/>
                  <a:gd name="connsiteX12" fmla="*/ 143945 w 326172"/>
                  <a:gd name="connsiteY12" fmla="*/ 0 h 325407"/>
                  <a:gd name="connsiteX13" fmla="*/ 127100 w 326172"/>
                  <a:gd name="connsiteY13" fmla="*/ 33689 h 325407"/>
                  <a:gd name="connsiteX14" fmla="*/ 97239 w 326172"/>
                  <a:gd name="connsiteY14" fmla="*/ 45940 h 325407"/>
                  <a:gd name="connsiteX15" fmla="*/ 61253 w 326172"/>
                  <a:gd name="connsiteY15" fmla="*/ 33689 h 325407"/>
                  <a:gd name="connsiteX16" fmla="*/ 33689 w 326172"/>
                  <a:gd name="connsiteY16" fmla="*/ 61253 h 325407"/>
                  <a:gd name="connsiteX17" fmla="*/ 45940 w 326172"/>
                  <a:gd name="connsiteY17" fmla="*/ 97239 h 325407"/>
                  <a:gd name="connsiteX18" fmla="*/ 33689 w 326172"/>
                  <a:gd name="connsiteY18" fmla="*/ 127100 h 325407"/>
                  <a:gd name="connsiteX19" fmla="*/ 0 w 326172"/>
                  <a:gd name="connsiteY19" fmla="*/ 143945 h 325407"/>
                  <a:gd name="connsiteX20" fmla="*/ 0 w 326172"/>
                  <a:gd name="connsiteY20" fmla="*/ 182228 h 325407"/>
                  <a:gd name="connsiteX21" fmla="*/ 33689 w 326172"/>
                  <a:gd name="connsiteY21" fmla="*/ 199073 h 325407"/>
                  <a:gd name="connsiteX22" fmla="*/ 45940 w 326172"/>
                  <a:gd name="connsiteY22" fmla="*/ 228933 h 325407"/>
                  <a:gd name="connsiteX23" fmla="*/ 33689 w 326172"/>
                  <a:gd name="connsiteY23" fmla="*/ 264920 h 325407"/>
                  <a:gd name="connsiteX24" fmla="*/ 60487 w 326172"/>
                  <a:gd name="connsiteY24" fmla="*/ 291718 h 325407"/>
                  <a:gd name="connsiteX25" fmla="*/ 96474 w 326172"/>
                  <a:gd name="connsiteY25" fmla="*/ 279467 h 325407"/>
                  <a:gd name="connsiteX26" fmla="*/ 126334 w 326172"/>
                  <a:gd name="connsiteY26" fmla="*/ 291718 h 325407"/>
                  <a:gd name="connsiteX27" fmla="*/ 143179 w 326172"/>
                  <a:gd name="connsiteY27" fmla="*/ 325407 h 325407"/>
                  <a:gd name="connsiteX28" fmla="*/ 181462 w 326172"/>
                  <a:gd name="connsiteY28" fmla="*/ 325407 h 325407"/>
                  <a:gd name="connsiteX29" fmla="*/ 198307 w 326172"/>
                  <a:gd name="connsiteY29" fmla="*/ 291718 h 325407"/>
                  <a:gd name="connsiteX30" fmla="*/ 228168 w 326172"/>
                  <a:gd name="connsiteY30" fmla="*/ 279467 h 325407"/>
                  <a:gd name="connsiteX31" fmla="*/ 264154 w 326172"/>
                  <a:gd name="connsiteY31" fmla="*/ 291718 h 325407"/>
                  <a:gd name="connsiteX32" fmla="*/ 291718 w 326172"/>
                  <a:gd name="connsiteY32" fmla="*/ 264920 h 325407"/>
                  <a:gd name="connsiteX33" fmla="*/ 279467 w 326172"/>
                  <a:gd name="connsiteY33" fmla="*/ 228933 h 325407"/>
                  <a:gd name="connsiteX34" fmla="*/ 292483 w 326172"/>
                  <a:gd name="connsiteY34" fmla="*/ 199073 h 325407"/>
                  <a:gd name="connsiteX35" fmla="*/ 326173 w 326172"/>
                  <a:gd name="connsiteY35" fmla="*/ 182228 h 325407"/>
                  <a:gd name="connsiteX36" fmla="*/ 326173 w 326172"/>
                  <a:gd name="connsiteY36" fmla="*/ 143945 h 325407"/>
                  <a:gd name="connsiteX37" fmla="*/ 292483 w 326172"/>
                  <a:gd name="connsiteY37" fmla="*/ 127100 h 3254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326172" h="325407">
                    <a:moveTo>
                      <a:pt x="163086" y="220511"/>
                    </a:moveTo>
                    <a:cubicBezTo>
                      <a:pt x="130928" y="220511"/>
                      <a:pt x="105662" y="194479"/>
                      <a:pt x="105662" y="163086"/>
                    </a:cubicBezTo>
                    <a:cubicBezTo>
                      <a:pt x="105662" y="131694"/>
                      <a:pt x="131694" y="105662"/>
                      <a:pt x="163086" y="105662"/>
                    </a:cubicBezTo>
                    <a:cubicBezTo>
                      <a:pt x="195244" y="105662"/>
                      <a:pt x="220511" y="131694"/>
                      <a:pt x="220511" y="163086"/>
                    </a:cubicBezTo>
                    <a:cubicBezTo>
                      <a:pt x="220511" y="194479"/>
                      <a:pt x="194479" y="220511"/>
                      <a:pt x="163086" y="220511"/>
                    </a:cubicBezTo>
                    <a:close/>
                    <a:moveTo>
                      <a:pt x="292483" y="127100"/>
                    </a:moveTo>
                    <a:cubicBezTo>
                      <a:pt x="289421" y="116381"/>
                      <a:pt x="285593" y="106427"/>
                      <a:pt x="280233" y="97239"/>
                    </a:cubicBezTo>
                    <a:lnTo>
                      <a:pt x="292483" y="61253"/>
                    </a:lnTo>
                    <a:lnTo>
                      <a:pt x="264920" y="33689"/>
                    </a:lnTo>
                    <a:lnTo>
                      <a:pt x="228933" y="45940"/>
                    </a:lnTo>
                    <a:cubicBezTo>
                      <a:pt x="219745" y="40580"/>
                      <a:pt x="209792" y="36752"/>
                      <a:pt x="199073" y="33689"/>
                    </a:cubicBezTo>
                    <a:lnTo>
                      <a:pt x="182228" y="0"/>
                    </a:lnTo>
                    <a:lnTo>
                      <a:pt x="143945" y="0"/>
                    </a:lnTo>
                    <a:lnTo>
                      <a:pt x="127100" y="33689"/>
                    </a:lnTo>
                    <a:cubicBezTo>
                      <a:pt x="116381" y="36752"/>
                      <a:pt x="106427" y="40580"/>
                      <a:pt x="97239" y="45940"/>
                    </a:cubicBezTo>
                    <a:lnTo>
                      <a:pt x="61253" y="33689"/>
                    </a:lnTo>
                    <a:lnTo>
                      <a:pt x="33689" y="61253"/>
                    </a:lnTo>
                    <a:lnTo>
                      <a:pt x="45940" y="97239"/>
                    </a:lnTo>
                    <a:cubicBezTo>
                      <a:pt x="40580" y="106427"/>
                      <a:pt x="36752" y="116381"/>
                      <a:pt x="33689" y="127100"/>
                    </a:cubicBezTo>
                    <a:lnTo>
                      <a:pt x="0" y="143945"/>
                    </a:lnTo>
                    <a:lnTo>
                      <a:pt x="0" y="182228"/>
                    </a:lnTo>
                    <a:lnTo>
                      <a:pt x="33689" y="199073"/>
                    </a:lnTo>
                    <a:cubicBezTo>
                      <a:pt x="36752" y="209792"/>
                      <a:pt x="40580" y="219745"/>
                      <a:pt x="45940" y="228933"/>
                    </a:cubicBezTo>
                    <a:lnTo>
                      <a:pt x="33689" y="264920"/>
                    </a:lnTo>
                    <a:lnTo>
                      <a:pt x="60487" y="291718"/>
                    </a:lnTo>
                    <a:lnTo>
                      <a:pt x="96474" y="279467"/>
                    </a:lnTo>
                    <a:cubicBezTo>
                      <a:pt x="105662" y="284827"/>
                      <a:pt x="115615" y="288655"/>
                      <a:pt x="126334" y="291718"/>
                    </a:cubicBezTo>
                    <a:lnTo>
                      <a:pt x="143179" y="325407"/>
                    </a:lnTo>
                    <a:lnTo>
                      <a:pt x="181462" y="325407"/>
                    </a:lnTo>
                    <a:lnTo>
                      <a:pt x="198307" y="291718"/>
                    </a:lnTo>
                    <a:cubicBezTo>
                      <a:pt x="209026" y="288655"/>
                      <a:pt x="218980" y="284827"/>
                      <a:pt x="228168" y="279467"/>
                    </a:cubicBezTo>
                    <a:lnTo>
                      <a:pt x="264154" y="291718"/>
                    </a:lnTo>
                    <a:lnTo>
                      <a:pt x="291718" y="264920"/>
                    </a:lnTo>
                    <a:lnTo>
                      <a:pt x="279467" y="228933"/>
                    </a:lnTo>
                    <a:cubicBezTo>
                      <a:pt x="284827" y="219745"/>
                      <a:pt x="289421" y="209026"/>
                      <a:pt x="292483" y="199073"/>
                    </a:cubicBezTo>
                    <a:lnTo>
                      <a:pt x="326173" y="182228"/>
                    </a:lnTo>
                    <a:lnTo>
                      <a:pt x="326173" y="143945"/>
                    </a:lnTo>
                    <a:lnTo>
                      <a:pt x="292483" y="127100"/>
                    </a:lnTo>
                    <a:close/>
                  </a:path>
                </a:pathLst>
              </a:custGeom>
              <a:solidFill>
                <a:srgbClr val="000000"/>
              </a:solidFill>
              <a:ln w="7640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310D44A7-A445-46FE-8339-56B1D5332E45}"/>
                  </a:ext>
                </a:extLst>
              </p:cNvPr>
              <p:cNvSpPr/>
              <p:nvPr/>
            </p:nvSpPr>
            <p:spPr>
              <a:xfrm>
                <a:off x="6768221" y="4579566"/>
                <a:ext cx="326172" cy="325407"/>
              </a:xfrm>
              <a:custGeom>
                <a:avLst/>
                <a:gdLst>
                  <a:gd name="connsiteX0" fmla="*/ 163086 w 326172"/>
                  <a:gd name="connsiteY0" fmla="*/ 220511 h 325407"/>
                  <a:gd name="connsiteX1" fmla="*/ 105662 w 326172"/>
                  <a:gd name="connsiteY1" fmla="*/ 163086 h 325407"/>
                  <a:gd name="connsiteX2" fmla="*/ 163086 w 326172"/>
                  <a:gd name="connsiteY2" fmla="*/ 105662 h 325407"/>
                  <a:gd name="connsiteX3" fmla="*/ 220511 w 326172"/>
                  <a:gd name="connsiteY3" fmla="*/ 163086 h 325407"/>
                  <a:gd name="connsiteX4" fmla="*/ 163086 w 326172"/>
                  <a:gd name="connsiteY4" fmla="*/ 220511 h 325407"/>
                  <a:gd name="connsiteX5" fmla="*/ 163086 w 326172"/>
                  <a:gd name="connsiteY5" fmla="*/ 220511 h 325407"/>
                  <a:gd name="connsiteX6" fmla="*/ 280233 w 326172"/>
                  <a:gd name="connsiteY6" fmla="*/ 97239 h 325407"/>
                  <a:gd name="connsiteX7" fmla="*/ 292483 w 326172"/>
                  <a:gd name="connsiteY7" fmla="*/ 61253 h 325407"/>
                  <a:gd name="connsiteX8" fmla="*/ 264920 w 326172"/>
                  <a:gd name="connsiteY8" fmla="*/ 33689 h 325407"/>
                  <a:gd name="connsiteX9" fmla="*/ 228933 w 326172"/>
                  <a:gd name="connsiteY9" fmla="*/ 45940 h 325407"/>
                  <a:gd name="connsiteX10" fmla="*/ 199073 w 326172"/>
                  <a:gd name="connsiteY10" fmla="*/ 33689 h 325407"/>
                  <a:gd name="connsiteX11" fmla="*/ 182228 w 326172"/>
                  <a:gd name="connsiteY11" fmla="*/ 0 h 325407"/>
                  <a:gd name="connsiteX12" fmla="*/ 143945 w 326172"/>
                  <a:gd name="connsiteY12" fmla="*/ 0 h 325407"/>
                  <a:gd name="connsiteX13" fmla="*/ 127100 w 326172"/>
                  <a:gd name="connsiteY13" fmla="*/ 33689 h 325407"/>
                  <a:gd name="connsiteX14" fmla="*/ 97239 w 326172"/>
                  <a:gd name="connsiteY14" fmla="*/ 45940 h 325407"/>
                  <a:gd name="connsiteX15" fmla="*/ 61253 w 326172"/>
                  <a:gd name="connsiteY15" fmla="*/ 33689 h 325407"/>
                  <a:gd name="connsiteX16" fmla="*/ 34455 w 326172"/>
                  <a:gd name="connsiteY16" fmla="*/ 60487 h 325407"/>
                  <a:gd name="connsiteX17" fmla="*/ 45940 w 326172"/>
                  <a:gd name="connsiteY17" fmla="*/ 96474 h 325407"/>
                  <a:gd name="connsiteX18" fmla="*/ 33689 w 326172"/>
                  <a:gd name="connsiteY18" fmla="*/ 126334 h 325407"/>
                  <a:gd name="connsiteX19" fmla="*/ 0 w 326172"/>
                  <a:gd name="connsiteY19" fmla="*/ 143179 h 325407"/>
                  <a:gd name="connsiteX20" fmla="*/ 0 w 326172"/>
                  <a:gd name="connsiteY20" fmla="*/ 181462 h 325407"/>
                  <a:gd name="connsiteX21" fmla="*/ 33689 w 326172"/>
                  <a:gd name="connsiteY21" fmla="*/ 198307 h 325407"/>
                  <a:gd name="connsiteX22" fmla="*/ 45940 w 326172"/>
                  <a:gd name="connsiteY22" fmla="*/ 228168 h 325407"/>
                  <a:gd name="connsiteX23" fmla="*/ 34455 w 326172"/>
                  <a:gd name="connsiteY23" fmla="*/ 264154 h 325407"/>
                  <a:gd name="connsiteX24" fmla="*/ 61253 w 326172"/>
                  <a:gd name="connsiteY24" fmla="*/ 290952 h 325407"/>
                  <a:gd name="connsiteX25" fmla="*/ 97239 w 326172"/>
                  <a:gd name="connsiteY25" fmla="*/ 279467 h 325407"/>
                  <a:gd name="connsiteX26" fmla="*/ 127100 w 326172"/>
                  <a:gd name="connsiteY26" fmla="*/ 291718 h 325407"/>
                  <a:gd name="connsiteX27" fmla="*/ 143945 w 326172"/>
                  <a:gd name="connsiteY27" fmla="*/ 325407 h 325407"/>
                  <a:gd name="connsiteX28" fmla="*/ 182228 w 326172"/>
                  <a:gd name="connsiteY28" fmla="*/ 325407 h 325407"/>
                  <a:gd name="connsiteX29" fmla="*/ 199073 w 326172"/>
                  <a:gd name="connsiteY29" fmla="*/ 291718 h 325407"/>
                  <a:gd name="connsiteX30" fmla="*/ 228933 w 326172"/>
                  <a:gd name="connsiteY30" fmla="*/ 279467 h 325407"/>
                  <a:gd name="connsiteX31" fmla="*/ 264920 w 326172"/>
                  <a:gd name="connsiteY31" fmla="*/ 291718 h 325407"/>
                  <a:gd name="connsiteX32" fmla="*/ 291718 w 326172"/>
                  <a:gd name="connsiteY32" fmla="*/ 264154 h 325407"/>
                  <a:gd name="connsiteX33" fmla="*/ 280233 w 326172"/>
                  <a:gd name="connsiteY33" fmla="*/ 228933 h 325407"/>
                  <a:gd name="connsiteX34" fmla="*/ 292483 w 326172"/>
                  <a:gd name="connsiteY34" fmla="*/ 199073 h 325407"/>
                  <a:gd name="connsiteX35" fmla="*/ 326173 w 326172"/>
                  <a:gd name="connsiteY35" fmla="*/ 182228 h 325407"/>
                  <a:gd name="connsiteX36" fmla="*/ 326173 w 326172"/>
                  <a:gd name="connsiteY36" fmla="*/ 143945 h 325407"/>
                  <a:gd name="connsiteX37" fmla="*/ 292483 w 326172"/>
                  <a:gd name="connsiteY37" fmla="*/ 127100 h 325407"/>
                  <a:gd name="connsiteX38" fmla="*/ 280233 w 326172"/>
                  <a:gd name="connsiteY38" fmla="*/ 97239 h 3254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326172" h="325407">
                    <a:moveTo>
                      <a:pt x="163086" y="220511"/>
                    </a:moveTo>
                    <a:cubicBezTo>
                      <a:pt x="130928" y="220511"/>
                      <a:pt x="105662" y="194479"/>
                      <a:pt x="105662" y="163086"/>
                    </a:cubicBezTo>
                    <a:cubicBezTo>
                      <a:pt x="105662" y="130928"/>
                      <a:pt x="131694" y="105662"/>
                      <a:pt x="163086" y="105662"/>
                    </a:cubicBezTo>
                    <a:cubicBezTo>
                      <a:pt x="195244" y="105662"/>
                      <a:pt x="220511" y="131694"/>
                      <a:pt x="220511" y="163086"/>
                    </a:cubicBezTo>
                    <a:cubicBezTo>
                      <a:pt x="220511" y="194479"/>
                      <a:pt x="195244" y="220511"/>
                      <a:pt x="163086" y="220511"/>
                    </a:cubicBezTo>
                    <a:lnTo>
                      <a:pt x="163086" y="220511"/>
                    </a:lnTo>
                    <a:close/>
                    <a:moveTo>
                      <a:pt x="280233" y="97239"/>
                    </a:moveTo>
                    <a:lnTo>
                      <a:pt x="292483" y="61253"/>
                    </a:lnTo>
                    <a:lnTo>
                      <a:pt x="264920" y="33689"/>
                    </a:lnTo>
                    <a:lnTo>
                      <a:pt x="228933" y="45940"/>
                    </a:lnTo>
                    <a:cubicBezTo>
                      <a:pt x="219745" y="40580"/>
                      <a:pt x="209026" y="36752"/>
                      <a:pt x="199073" y="33689"/>
                    </a:cubicBezTo>
                    <a:lnTo>
                      <a:pt x="182228" y="0"/>
                    </a:lnTo>
                    <a:lnTo>
                      <a:pt x="143945" y="0"/>
                    </a:lnTo>
                    <a:lnTo>
                      <a:pt x="127100" y="33689"/>
                    </a:lnTo>
                    <a:cubicBezTo>
                      <a:pt x="116381" y="36752"/>
                      <a:pt x="106427" y="40580"/>
                      <a:pt x="97239" y="45940"/>
                    </a:cubicBezTo>
                    <a:lnTo>
                      <a:pt x="61253" y="33689"/>
                    </a:lnTo>
                    <a:lnTo>
                      <a:pt x="34455" y="60487"/>
                    </a:lnTo>
                    <a:lnTo>
                      <a:pt x="45940" y="96474"/>
                    </a:lnTo>
                    <a:cubicBezTo>
                      <a:pt x="40580" y="105662"/>
                      <a:pt x="36752" y="116381"/>
                      <a:pt x="33689" y="126334"/>
                    </a:cubicBezTo>
                    <a:lnTo>
                      <a:pt x="0" y="143179"/>
                    </a:lnTo>
                    <a:lnTo>
                      <a:pt x="0" y="181462"/>
                    </a:lnTo>
                    <a:lnTo>
                      <a:pt x="33689" y="198307"/>
                    </a:lnTo>
                    <a:cubicBezTo>
                      <a:pt x="36752" y="209026"/>
                      <a:pt x="40580" y="218980"/>
                      <a:pt x="45940" y="228168"/>
                    </a:cubicBezTo>
                    <a:lnTo>
                      <a:pt x="34455" y="264154"/>
                    </a:lnTo>
                    <a:lnTo>
                      <a:pt x="61253" y="290952"/>
                    </a:lnTo>
                    <a:lnTo>
                      <a:pt x="97239" y="279467"/>
                    </a:lnTo>
                    <a:cubicBezTo>
                      <a:pt x="106427" y="284827"/>
                      <a:pt x="116381" y="288655"/>
                      <a:pt x="127100" y="291718"/>
                    </a:cubicBezTo>
                    <a:lnTo>
                      <a:pt x="143945" y="325407"/>
                    </a:lnTo>
                    <a:lnTo>
                      <a:pt x="182228" y="325407"/>
                    </a:lnTo>
                    <a:lnTo>
                      <a:pt x="199073" y="291718"/>
                    </a:lnTo>
                    <a:cubicBezTo>
                      <a:pt x="209792" y="288655"/>
                      <a:pt x="219745" y="284827"/>
                      <a:pt x="228933" y="279467"/>
                    </a:cubicBezTo>
                    <a:lnTo>
                      <a:pt x="264920" y="291718"/>
                    </a:lnTo>
                    <a:lnTo>
                      <a:pt x="291718" y="264154"/>
                    </a:lnTo>
                    <a:lnTo>
                      <a:pt x="280233" y="228933"/>
                    </a:lnTo>
                    <a:cubicBezTo>
                      <a:pt x="285593" y="219745"/>
                      <a:pt x="289421" y="209792"/>
                      <a:pt x="292483" y="199073"/>
                    </a:cubicBezTo>
                    <a:lnTo>
                      <a:pt x="326173" y="182228"/>
                    </a:lnTo>
                    <a:lnTo>
                      <a:pt x="326173" y="143945"/>
                    </a:lnTo>
                    <a:lnTo>
                      <a:pt x="292483" y="127100"/>
                    </a:lnTo>
                    <a:cubicBezTo>
                      <a:pt x="289421" y="116381"/>
                      <a:pt x="285593" y="106427"/>
                      <a:pt x="280233" y="97239"/>
                    </a:cubicBezTo>
                    <a:close/>
                  </a:path>
                </a:pathLst>
              </a:custGeom>
              <a:solidFill>
                <a:srgbClr val="000000"/>
              </a:solidFill>
              <a:ln w="7640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sp>
          <p:nvSpPr>
            <p:cNvPr id="60" name="Graphic 20" descr="Trophy">
              <a:extLst>
                <a:ext uri="{FF2B5EF4-FFF2-40B4-BE49-F238E27FC236}">
                  <a16:creationId xmlns:a16="http://schemas.microsoft.com/office/drawing/2014/main" id="{CFC11785-F4D8-49D2-B62F-D830BEA52EB3}"/>
                </a:ext>
              </a:extLst>
            </p:cNvPr>
            <p:cNvSpPr/>
            <p:nvPr/>
          </p:nvSpPr>
          <p:spPr>
            <a:xfrm>
              <a:off x="5120287" y="3434140"/>
              <a:ext cx="348377" cy="392670"/>
            </a:xfrm>
            <a:custGeom>
              <a:avLst/>
              <a:gdLst>
                <a:gd name="connsiteX0" fmla="*/ 397481 w 464502"/>
                <a:gd name="connsiteY0" fmla="*/ 252159 h 523560"/>
                <a:gd name="connsiteX1" fmla="*/ 304581 w 464502"/>
                <a:gd name="connsiteY1" fmla="*/ 296618 h 523560"/>
                <a:gd name="connsiteX2" fmla="*/ 344395 w 464502"/>
                <a:gd name="connsiteY2" fmla="*/ 256140 h 523560"/>
                <a:gd name="connsiteX3" fmla="*/ 359658 w 464502"/>
                <a:gd name="connsiteY3" fmla="*/ 236233 h 523560"/>
                <a:gd name="connsiteX4" fmla="*/ 377574 w 464502"/>
                <a:gd name="connsiteY4" fmla="*/ 173193 h 523560"/>
                <a:gd name="connsiteX5" fmla="*/ 377574 w 464502"/>
                <a:gd name="connsiteY5" fmla="*/ 86928 h 523560"/>
                <a:gd name="connsiteX6" fmla="*/ 424024 w 464502"/>
                <a:gd name="connsiteY6" fmla="*/ 86928 h 523560"/>
                <a:gd name="connsiteX7" fmla="*/ 424024 w 464502"/>
                <a:gd name="connsiteY7" fmla="*/ 187792 h 523560"/>
                <a:gd name="connsiteX8" fmla="*/ 397481 w 464502"/>
                <a:gd name="connsiteY8" fmla="*/ 252159 h 523560"/>
                <a:gd name="connsiteX9" fmla="*/ 67685 w 464502"/>
                <a:gd name="connsiteY9" fmla="*/ 252159 h 523560"/>
                <a:gd name="connsiteX10" fmla="*/ 39815 w 464502"/>
                <a:gd name="connsiteY10" fmla="*/ 187792 h 523560"/>
                <a:gd name="connsiteX11" fmla="*/ 39815 w 464502"/>
                <a:gd name="connsiteY11" fmla="*/ 86265 h 523560"/>
                <a:gd name="connsiteX12" fmla="*/ 86265 w 464502"/>
                <a:gd name="connsiteY12" fmla="*/ 86265 h 523560"/>
                <a:gd name="connsiteX13" fmla="*/ 86265 w 464502"/>
                <a:gd name="connsiteY13" fmla="*/ 172530 h 523560"/>
                <a:gd name="connsiteX14" fmla="*/ 104181 w 464502"/>
                <a:gd name="connsiteY14" fmla="*/ 235569 h 523560"/>
                <a:gd name="connsiteX15" fmla="*/ 119444 w 464502"/>
                <a:gd name="connsiteY15" fmla="*/ 255476 h 523560"/>
                <a:gd name="connsiteX16" fmla="*/ 159258 w 464502"/>
                <a:gd name="connsiteY16" fmla="*/ 295954 h 523560"/>
                <a:gd name="connsiteX17" fmla="*/ 67685 w 464502"/>
                <a:gd name="connsiteY17" fmla="*/ 252159 h 523560"/>
                <a:gd name="connsiteX18" fmla="*/ 464503 w 464502"/>
                <a:gd name="connsiteY18" fmla="*/ 185801 h 523560"/>
                <a:gd name="connsiteX19" fmla="*/ 464503 w 464502"/>
                <a:gd name="connsiteY19" fmla="*/ 46450 h 523560"/>
                <a:gd name="connsiteX20" fmla="*/ 378238 w 464502"/>
                <a:gd name="connsiteY20" fmla="*/ 46450 h 523560"/>
                <a:gd name="connsiteX21" fmla="*/ 378238 w 464502"/>
                <a:gd name="connsiteY21" fmla="*/ 0 h 523560"/>
                <a:gd name="connsiteX22" fmla="*/ 232251 w 464502"/>
                <a:gd name="connsiteY22" fmla="*/ 0 h 523560"/>
                <a:gd name="connsiteX23" fmla="*/ 86265 w 464502"/>
                <a:gd name="connsiteY23" fmla="*/ 0 h 523560"/>
                <a:gd name="connsiteX24" fmla="*/ 86265 w 464502"/>
                <a:gd name="connsiteY24" fmla="*/ 46450 h 523560"/>
                <a:gd name="connsiteX25" fmla="*/ 0 w 464502"/>
                <a:gd name="connsiteY25" fmla="*/ 46450 h 523560"/>
                <a:gd name="connsiteX26" fmla="*/ 0 w 464502"/>
                <a:gd name="connsiteY26" fmla="*/ 185137 h 523560"/>
                <a:gd name="connsiteX27" fmla="*/ 37824 w 464502"/>
                <a:gd name="connsiteY27" fmla="*/ 278038 h 523560"/>
                <a:gd name="connsiteX28" fmla="*/ 196418 w 464502"/>
                <a:gd name="connsiteY28" fmla="*/ 337760 h 523560"/>
                <a:gd name="connsiteX29" fmla="*/ 205708 w 464502"/>
                <a:gd name="connsiteY29" fmla="*/ 370938 h 523560"/>
                <a:gd name="connsiteX30" fmla="*/ 205708 w 464502"/>
                <a:gd name="connsiteY30" fmla="*/ 457203 h 523560"/>
                <a:gd name="connsiteX31" fmla="*/ 172530 w 464502"/>
                <a:gd name="connsiteY31" fmla="*/ 457203 h 523560"/>
                <a:gd name="connsiteX32" fmla="*/ 145987 w 464502"/>
                <a:gd name="connsiteY32" fmla="*/ 483746 h 523560"/>
                <a:gd name="connsiteX33" fmla="*/ 112808 w 464502"/>
                <a:gd name="connsiteY33" fmla="*/ 483746 h 523560"/>
                <a:gd name="connsiteX34" fmla="*/ 86265 w 464502"/>
                <a:gd name="connsiteY34" fmla="*/ 510289 h 523560"/>
                <a:gd name="connsiteX35" fmla="*/ 86265 w 464502"/>
                <a:gd name="connsiteY35" fmla="*/ 523561 h 523560"/>
                <a:gd name="connsiteX36" fmla="*/ 378238 w 464502"/>
                <a:gd name="connsiteY36" fmla="*/ 523561 h 523560"/>
                <a:gd name="connsiteX37" fmla="*/ 378238 w 464502"/>
                <a:gd name="connsiteY37" fmla="*/ 510289 h 523560"/>
                <a:gd name="connsiteX38" fmla="*/ 351695 w 464502"/>
                <a:gd name="connsiteY38" fmla="*/ 483746 h 523560"/>
                <a:gd name="connsiteX39" fmla="*/ 318516 w 464502"/>
                <a:gd name="connsiteY39" fmla="*/ 483746 h 523560"/>
                <a:gd name="connsiteX40" fmla="*/ 291973 w 464502"/>
                <a:gd name="connsiteY40" fmla="*/ 457203 h 523560"/>
                <a:gd name="connsiteX41" fmla="*/ 258794 w 464502"/>
                <a:gd name="connsiteY41" fmla="*/ 457203 h 523560"/>
                <a:gd name="connsiteX42" fmla="*/ 258794 w 464502"/>
                <a:gd name="connsiteY42" fmla="*/ 371602 h 523560"/>
                <a:gd name="connsiteX43" fmla="*/ 268084 w 464502"/>
                <a:gd name="connsiteY43" fmla="*/ 338423 h 523560"/>
                <a:gd name="connsiteX44" fmla="*/ 426679 w 464502"/>
                <a:gd name="connsiteY44" fmla="*/ 278702 h 523560"/>
                <a:gd name="connsiteX45" fmla="*/ 464503 w 464502"/>
                <a:gd name="connsiteY45" fmla="*/ 185801 h 523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464502" h="523560">
                  <a:moveTo>
                    <a:pt x="397481" y="252159"/>
                  </a:moveTo>
                  <a:cubicBezTo>
                    <a:pt x="374256" y="276047"/>
                    <a:pt x="352358" y="291309"/>
                    <a:pt x="304581" y="296618"/>
                  </a:cubicBezTo>
                  <a:cubicBezTo>
                    <a:pt x="317189" y="284010"/>
                    <a:pt x="331788" y="271402"/>
                    <a:pt x="344395" y="256140"/>
                  </a:cubicBezTo>
                  <a:cubicBezTo>
                    <a:pt x="349704" y="250168"/>
                    <a:pt x="359658" y="236896"/>
                    <a:pt x="359658" y="236233"/>
                  </a:cubicBezTo>
                  <a:cubicBezTo>
                    <a:pt x="370938" y="217653"/>
                    <a:pt x="377574" y="196418"/>
                    <a:pt x="377574" y="173193"/>
                  </a:cubicBezTo>
                  <a:lnTo>
                    <a:pt x="377574" y="86928"/>
                  </a:lnTo>
                  <a:lnTo>
                    <a:pt x="424024" y="86928"/>
                  </a:lnTo>
                  <a:lnTo>
                    <a:pt x="424024" y="187792"/>
                  </a:lnTo>
                  <a:cubicBezTo>
                    <a:pt x="424688" y="189119"/>
                    <a:pt x="426015" y="222298"/>
                    <a:pt x="397481" y="252159"/>
                  </a:cubicBezTo>
                  <a:close/>
                  <a:moveTo>
                    <a:pt x="67685" y="252159"/>
                  </a:moveTo>
                  <a:cubicBezTo>
                    <a:pt x="38487" y="222298"/>
                    <a:pt x="39815" y="189119"/>
                    <a:pt x="39815" y="187792"/>
                  </a:cubicBezTo>
                  <a:lnTo>
                    <a:pt x="39815" y="86265"/>
                  </a:lnTo>
                  <a:lnTo>
                    <a:pt x="86265" y="86265"/>
                  </a:lnTo>
                  <a:lnTo>
                    <a:pt x="86265" y="172530"/>
                  </a:lnTo>
                  <a:cubicBezTo>
                    <a:pt x="86265" y="195755"/>
                    <a:pt x="92901" y="216989"/>
                    <a:pt x="104181" y="235569"/>
                  </a:cubicBezTo>
                  <a:cubicBezTo>
                    <a:pt x="104181" y="236233"/>
                    <a:pt x="114135" y="250168"/>
                    <a:pt x="119444" y="255476"/>
                  </a:cubicBezTo>
                  <a:cubicBezTo>
                    <a:pt x="132715" y="270739"/>
                    <a:pt x="146650" y="283347"/>
                    <a:pt x="159258" y="295954"/>
                  </a:cubicBezTo>
                  <a:cubicBezTo>
                    <a:pt x="112808" y="290646"/>
                    <a:pt x="90246" y="275384"/>
                    <a:pt x="67685" y="252159"/>
                  </a:cubicBezTo>
                  <a:close/>
                  <a:moveTo>
                    <a:pt x="464503" y="185801"/>
                  </a:moveTo>
                  <a:lnTo>
                    <a:pt x="464503" y="46450"/>
                  </a:lnTo>
                  <a:lnTo>
                    <a:pt x="378238" y="46450"/>
                  </a:lnTo>
                  <a:lnTo>
                    <a:pt x="378238" y="0"/>
                  </a:lnTo>
                  <a:lnTo>
                    <a:pt x="232251" y="0"/>
                  </a:lnTo>
                  <a:lnTo>
                    <a:pt x="86265" y="0"/>
                  </a:lnTo>
                  <a:lnTo>
                    <a:pt x="86265" y="46450"/>
                  </a:lnTo>
                  <a:lnTo>
                    <a:pt x="0" y="46450"/>
                  </a:lnTo>
                  <a:lnTo>
                    <a:pt x="0" y="185137"/>
                  </a:lnTo>
                  <a:cubicBezTo>
                    <a:pt x="0" y="191773"/>
                    <a:pt x="0" y="237560"/>
                    <a:pt x="37824" y="278038"/>
                  </a:cubicBezTo>
                  <a:cubicBezTo>
                    <a:pt x="74320" y="316525"/>
                    <a:pt x="118780" y="336433"/>
                    <a:pt x="196418" y="337760"/>
                  </a:cubicBezTo>
                  <a:cubicBezTo>
                    <a:pt x="202390" y="347713"/>
                    <a:pt x="205708" y="358994"/>
                    <a:pt x="205708" y="370938"/>
                  </a:cubicBezTo>
                  <a:lnTo>
                    <a:pt x="205708" y="457203"/>
                  </a:lnTo>
                  <a:lnTo>
                    <a:pt x="172530" y="457203"/>
                  </a:lnTo>
                  <a:cubicBezTo>
                    <a:pt x="157931" y="457203"/>
                    <a:pt x="145987" y="469148"/>
                    <a:pt x="145987" y="483746"/>
                  </a:cubicBezTo>
                  <a:lnTo>
                    <a:pt x="112808" y="483746"/>
                  </a:lnTo>
                  <a:cubicBezTo>
                    <a:pt x="98209" y="483746"/>
                    <a:pt x="86265" y="495691"/>
                    <a:pt x="86265" y="510289"/>
                  </a:cubicBezTo>
                  <a:lnTo>
                    <a:pt x="86265" y="523561"/>
                  </a:lnTo>
                  <a:lnTo>
                    <a:pt x="378238" y="523561"/>
                  </a:lnTo>
                  <a:lnTo>
                    <a:pt x="378238" y="510289"/>
                  </a:lnTo>
                  <a:cubicBezTo>
                    <a:pt x="378238" y="495691"/>
                    <a:pt x="366293" y="483746"/>
                    <a:pt x="351695" y="483746"/>
                  </a:cubicBezTo>
                  <a:lnTo>
                    <a:pt x="318516" y="483746"/>
                  </a:lnTo>
                  <a:cubicBezTo>
                    <a:pt x="318516" y="469148"/>
                    <a:pt x="306572" y="457203"/>
                    <a:pt x="291973" y="457203"/>
                  </a:cubicBezTo>
                  <a:lnTo>
                    <a:pt x="258794" y="457203"/>
                  </a:lnTo>
                  <a:lnTo>
                    <a:pt x="258794" y="371602"/>
                  </a:lnTo>
                  <a:cubicBezTo>
                    <a:pt x="258794" y="359658"/>
                    <a:pt x="262112" y="348377"/>
                    <a:pt x="268084" y="338423"/>
                  </a:cubicBezTo>
                  <a:cubicBezTo>
                    <a:pt x="345723" y="337096"/>
                    <a:pt x="390182" y="316525"/>
                    <a:pt x="426679" y="278702"/>
                  </a:cubicBezTo>
                  <a:cubicBezTo>
                    <a:pt x="464503" y="238887"/>
                    <a:pt x="464503" y="192437"/>
                    <a:pt x="464503" y="185801"/>
                  </a:cubicBezTo>
                  <a:close/>
                </a:path>
              </a:pathLst>
            </a:custGeom>
            <a:solidFill>
              <a:srgbClr val="000000"/>
            </a:solidFill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7" name="Graphic 21" descr="Handshake">
            <a:extLst>
              <a:ext uri="{FF2B5EF4-FFF2-40B4-BE49-F238E27FC236}">
                <a16:creationId xmlns:a16="http://schemas.microsoft.com/office/drawing/2014/main" id="{D2BDC4FB-B3FE-4FBA-BB42-2EE5203619F6}"/>
              </a:ext>
            </a:extLst>
          </p:cNvPr>
          <p:cNvGrpSpPr/>
          <p:nvPr/>
        </p:nvGrpSpPr>
        <p:grpSpPr>
          <a:xfrm>
            <a:off x="94674" y="2553381"/>
            <a:ext cx="417746" cy="417746"/>
            <a:chOff x="4680618" y="3189848"/>
            <a:chExt cx="959871" cy="959871"/>
          </a:xfrm>
          <a:solidFill>
            <a:schemeClr val="accent6">
              <a:lumMod val="75000"/>
            </a:schemeClr>
          </a:solidFill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BEE769E2-A69D-45D9-B0F1-85D3363AE998}"/>
                </a:ext>
              </a:extLst>
            </p:cNvPr>
            <p:cNvSpPr/>
            <p:nvPr/>
          </p:nvSpPr>
          <p:spPr>
            <a:xfrm>
              <a:off x="5107879" y="3829080"/>
              <a:ext cx="78351" cy="84669"/>
            </a:xfrm>
            <a:custGeom>
              <a:avLst/>
              <a:gdLst>
                <a:gd name="connsiteX0" fmla="*/ 21678 w 78351"/>
                <a:gd name="connsiteY0" fmla="*/ 84670 h 84669"/>
                <a:gd name="connsiteX1" fmla="*/ 6680 w 78351"/>
                <a:gd name="connsiteY1" fmla="*/ 79670 h 84669"/>
                <a:gd name="connsiteX2" fmla="*/ 4681 w 78351"/>
                <a:gd name="connsiteY2" fmla="*/ 51674 h 84669"/>
                <a:gd name="connsiteX3" fmla="*/ 43675 w 78351"/>
                <a:gd name="connsiteY3" fmla="*/ 6680 h 84669"/>
                <a:gd name="connsiteX4" fmla="*/ 71672 w 78351"/>
                <a:gd name="connsiteY4" fmla="*/ 4681 h 84669"/>
                <a:gd name="connsiteX5" fmla="*/ 73671 w 78351"/>
                <a:gd name="connsiteY5" fmla="*/ 32677 h 84669"/>
                <a:gd name="connsiteX6" fmla="*/ 34676 w 78351"/>
                <a:gd name="connsiteY6" fmla="*/ 77671 h 84669"/>
                <a:gd name="connsiteX7" fmla="*/ 21678 w 78351"/>
                <a:gd name="connsiteY7" fmla="*/ 84670 h 84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8351" h="84669">
                  <a:moveTo>
                    <a:pt x="21678" y="84670"/>
                  </a:moveTo>
                  <a:cubicBezTo>
                    <a:pt x="16679" y="84670"/>
                    <a:pt x="10680" y="83670"/>
                    <a:pt x="6680" y="79670"/>
                  </a:cubicBezTo>
                  <a:cubicBezTo>
                    <a:pt x="-1319" y="72671"/>
                    <a:pt x="-2319" y="59673"/>
                    <a:pt x="4681" y="51674"/>
                  </a:cubicBezTo>
                  <a:lnTo>
                    <a:pt x="43675" y="6680"/>
                  </a:lnTo>
                  <a:cubicBezTo>
                    <a:pt x="50674" y="-1319"/>
                    <a:pt x="63673" y="-2319"/>
                    <a:pt x="71672" y="4681"/>
                  </a:cubicBezTo>
                  <a:cubicBezTo>
                    <a:pt x="79670" y="11680"/>
                    <a:pt x="80670" y="24678"/>
                    <a:pt x="73671" y="32677"/>
                  </a:cubicBezTo>
                  <a:lnTo>
                    <a:pt x="34676" y="77671"/>
                  </a:lnTo>
                  <a:cubicBezTo>
                    <a:pt x="31677" y="81670"/>
                    <a:pt x="26678" y="83670"/>
                    <a:pt x="21678" y="84670"/>
                  </a:cubicBezTo>
                  <a:close/>
                </a:path>
              </a:pathLst>
            </a:custGeom>
            <a:grpFill/>
            <a:ln w="992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3494EF49-97A2-4C11-80B8-92CC4E40024C}"/>
                </a:ext>
              </a:extLst>
            </p:cNvPr>
            <p:cNvSpPr/>
            <p:nvPr/>
          </p:nvSpPr>
          <p:spPr>
            <a:xfrm>
              <a:off x="5041400" y="3788598"/>
              <a:ext cx="95325" cy="102405"/>
            </a:xfrm>
            <a:custGeom>
              <a:avLst/>
              <a:gdLst>
                <a:gd name="connsiteX0" fmla="*/ 27166 w 95325"/>
                <a:gd name="connsiteY0" fmla="*/ 102156 h 102405"/>
                <a:gd name="connsiteX1" fmla="*/ 8168 w 95325"/>
                <a:gd name="connsiteY1" fmla="*/ 96156 h 102405"/>
                <a:gd name="connsiteX2" fmla="*/ 6169 w 95325"/>
                <a:gd name="connsiteY2" fmla="*/ 61161 h 102405"/>
                <a:gd name="connsiteX3" fmla="*/ 52162 w 95325"/>
                <a:gd name="connsiteY3" fmla="*/ 8168 h 102405"/>
                <a:gd name="connsiteX4" fmla="*/ 87158 w 95325"/>
                <a:gd name="connsiteY4" fmla="*/ 6169 h 102405"/>
                <a:gd name="connsiteX5" fmla="*/ 89157 w 95325"/>
                <a:gd name="connsiteY5" fmla="*/ 41164 h 102405"/>
                <a:gd name="connsiteX6" fmla="*/ 43164 w 95325"/>
                <a:gd name="connsiteY6" fmla="*/ 94157 h 102405"/>
                <a:gd name="connsiteX7" fmla="*/ 27166 w 95325"/>
                <a:gd name="connsiteY7" fmla="*/ 102156 h 102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5325" h="102405">
                  <a:moveTo>
                    <a:pt x="27166" y="102156"/>
                  </a:moveTo>
                  <a:cubicBezTo>
                    <a:pt x="20167" y="103155"/>
                    <a:pt x="14167" y="101156"/>
                    <a:pt x="8168" y="96156"/>
                  </a:cubicBezTo>
                  <a:cubicBezTo>
                    <a:pt x="-1830" y="87158"/>
                    <a:pt x="-2830" y="71160"/>
                    <a:pt x="6169" y="61161"/>
                  </a:cubicBezTo>
                  <a:lnTo>
                    <a:pt x="52162" y="8168"/>
                  </a:lnTo>
                  <a:cubicBezTo>
                    <a:pt x="61161" y="-1830"/>
                    <a:pt x="77159" y="-2830"/>
                    <a:pt x="87158" y="6169"/>
                  </a:cubicBezTo>
                  <a:cubicBezTo>
                    <a:pt x="97156" y="15167"/>
                    <a:pt x="98156" y="31165"/>
                    <a:pt x="89157" y="41164"/>
                  </a:cubicBezTo>
                  <a:lnTo>
                    <a:pt x="43164" y="94157"/>
                  </a:lnTo>
                  <a:cubicBezTo>
                    <a:pt x="39164" y="99156"/>
                    <a:pt x="33165" y="102156"/>
                    <a:pt x="27166" y="102156"/>
                  </a:cubicBezTo>
                  <a:close/>
                </a:path>
              </a:pathLst>
            </a:custGeom>
            <a:grpFill/>
            <a:ln w="992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F07A633-7698-42C9-96E9-6802284E2AFF}"/>
                </a:ext>
              </a:extLst>
            </p:cNvPr>
            <p:cNvSpPr/>
            <p:nvPr/>
          </p:nvSpPr>
          <p:spPr>
            <a:xfrm>
              <a:off x="4973352" y="3741547"/>
              <a:ext cx="105438" cy="112402"/>
            </a:xfrm>
            <a:custGeom>
              <a:avLst/>
              <a:gdLst>
                <a:gd name="connsiteX0" fmla="*/ 32222 w 105438"/>
                <a:gd name="connsiteY0" fmla="*/ 112211 h 112402"/>
                <a:gd name="connsiteX1" fmla="*/ 10225 w 105438"/>
                <a:gd name="connsiteY1" fmla="*/ 105212 h 112402"/>
                <a:gd name="connsiteX2" fmla="*/ 7225 w 105438"/>
                <a:gd name="connsiteY2" fmla="*/ 63218 h 112402"/>
                <a:gd name="connsiteX3" fmla="*/ 53219 w 105438"/>
                <a:gd name="connsiteY3" fmla="*/ 10225 h 112402"/>
                <a:gd name="connsiteX4" fmla="*/ 95214 w 105438"/>
                <a:gd name="connsiteY4" fmla="*/ 7225 h 112402"/>
                <a:gd name="connsiteX5" fmla="*/ 98213 w 105438"/>
                <a:gd name="connsiteY5" fmla="*/ 49220 h 112402"/>
                <a:gd name="connsiteX6" fmla="*/ 52219 w 105438"/>
                <a:gd name="connsiteY6" fmla="*/ 102213 h 112402"/>
                <a:gd name="connsiteX7" fmla="*/ 32222 w 105438"/>
                <a:gd name="connsiteY7" fmla="*/ 112211 h 112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5438" h="112402">
                  <a:moveTo>
                    <a:pt x="32222" y="112211"/>
                  </a:moveTo>
                  <a:cubicBezTo>
                    <a:pt x="24223" y="113211"/>
                    <a:pt x="16224" y="110212"/>
                    <a:pt x="10225" y="105212"/>
                  </a:cubicBezTo>
                  <a:cubicBezTo>
                    <a:pt x="-1773" y="94214"/>
                    <a:pt x="-3773" y="75216"/>
                    <a:pt x="7225" y="63218"/>
                  </a:cubicBezTo>
                  <a:lnTo>
                    <a:pt x="53219" y="10225"/>
                  </a:lnTo>
                  <a:cubicBezTo>
                    <a:pt x="64218" y="-1773"/>
                    <a:pt x="83215" y="-3773"/>
                    <a:pt x="95214" y="7225"/>
                  </a:cubicBezTo>
                  <a:cubicBezTo>
                    <a:pt x="107212" y="18224"/>
                    <a:pt x="109212" y="37221"/>
                    <a:pt x="98213" y="49220"/>
                  </a:cubicBezTo>
                  <a:lnTo>
                    <a:pt x="52219" y="102213"/>
                  </a:lnTo>
                  <a:cubicBezTo>
                    <a:pt x="47220" y="108212"/>
                    <a:pt x="39221" y="112211"/>
                    <a:pt x="32222" y="112211"/>
                  </a:cubicBezTo>
                  <a:close/>
                </a:path>
              </a:pathLst>
            </a:custGeom>
            <a:grpFill/>
            <a:ln w="992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B17F6A9-2F48-4F29-9B5C-54FD911C51D1}"/>
                </a:ext>
              </a:extLst>
            </p:cNvPr>
            <p:cNvSpPr/>
            <p:nvPr/>
          </p:nvSpPr>
          <p:spPr>
            <a:xfrm>
              <a:off x="4900362" y="3697553"/>
              <a:ext cx="112437" cy="119401"/>
            </a:xfrm>
            <a:custGeom>
              <a:avLst/>
              <a:gdLst>
                <a:gd name="connsiteX0" fmla="*/ 32222 w 112437"/>
                <a:gd name="connsiteY0" fmla="*/ 119210 h 119401"/>
                <a:gd name="connsiteX1" fmla="*/ 10225 w 112437"/>
                <a:gd name="connsiteY1" fmla="*/ 112211 h 119401"/>
                <a:gd name="connsiteX2" fmla="*/ 7225 w 112437"/>
                <a:gd name="connsiteY2" fmla="*/ 70217 h 119401"/>
                <a:gd name="connsiteX3" fmla="*/ 60218 w 112437"/>
                <a:gd name="connsiteY3" fmla="*/ 10225 h 119401"/>
                <a:gd name="connsiteX4" fmla="*/ 102213 w 112437"/>
                <a:gd name="connsiteY4" fmla="*/ 7225 h 119401"/>
                <a:gd name="connsiteX5" fmla="*/ 105212 w 112437"/>
                <a:gd name="connsiteY5" fmla="*/ 49220 h 119401"/>
                <a:gd name="connsiteX6" fmla="*/ 52219 w 112437"/>
                <a:gd name="connsiteY6" fmla="*/ 109212 h 119401"/>
                <a:gd name="connsiteX7" fmla="*/ 32222 w 112437"/>
                <a:gd name="connsiteY7" fmla="*/ 119210 h 119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437" h="119401">
                  <a:moveTo>
                    <a:pt x="32222" y="119210"/>
                  </a:moveTo>
                  <a:cubicBezTo>
                    <a:pt x="24223" y="120210"/>
                    <a:pt x="16224" y="117211"/>
                    <a:pt x="10225" y="112211"/>
                  </a:cubicBezTo>
                  <a:cubicBezTo>
                    <a:pt x="-1773" y="101213"/>
                    <a:pt x="-3773" y="82215"/>
                    <a:pt x="7225" y="70217"/>
                  </a:cubicBezTo>
                  <a:lnTo>
                    <a:pt x="60218" y="10225"/>
                  </a:lnTo>
                  <a:cubicBezTo>
                    <a:pt x="71217" y="-1773"/>
                    <a:pt x="90214" y="-3773"/>
                    <a:pt x="102213" y="7225"/>
                  </a:cubicBezTo>
                  <a:cubicBezTo>
                    <a:pt x="114211" y="18224"/>
                    <a:pt x="116211" y="37221"/>
                    <a:pt x="105212" y="49220"/>
                  </a:cubicBezTo>
                  <a:lnTo>
                    <a:pt x="52219" y="109212"/>
                  </a:lnTo>
                  <a:cubicBezTo>
                    <a:pt x="46220" y="115211"/>
                    <a:pt x="39221" y="118211"/>
                    <a:pt x="32222" y="119210"/>
                  </a:cubicBezTo>
                  <a:close/>
                </a:path>
              </a:pathLst>
            </a:custGeom>
            <a:grpFill/>
            <a:ln w="992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BE2D6D0-6F34-4A86-8A0D-A1815C0FF815}"/>
                </a:ext>
              </a:extLst>
            </p:cNvPr>
            <p:cNvSpPr/>
            <p:nvPr/>
          </p:nvSpPr>
          <p:spPr>
            <a:xfrm>
              <a:off x="4726611" y="3408818"/>
              <a:ext cx="200051" cy="238046"/>
            </a:xfrm>
            <a:custGeom>
              <a:avLst/>
              <a:gdLst>
                <a:gd name="connsiteX0" fmla="*/ 0 w 200051"/>
                <a:gd name="connsiteY0" fmla="*/ 187975 h 238046"/>
                <a:gd name="connsiteX1" fmla="*/ 76990 w 200051"/>
                <a:gd name="connsiteY1" fmla="*/ 234968 h 238046"/>
                <a:gd name="connsiteX2" fmla="*/ 103986 w 200051"/>
                <a:gd name="connsiteY2" fmla="*/ 227969 h 238046"/>
                <a:gd name="connsiteX3" fmla="*/ 196974 w 200051"/>
                <a:gd name="connsiteY3" fmla="*/ 73990 h 238046"/>
                <a:gd name="connsiteX4" fmla="*/ 189974 w 200051"/>
                <a:gd name="connsiteY4" fmla="*/ 46994 h 238046"/>
                <a:gd name="connsiteX5" fmla="*/ 113985 w 200051"/>
                <a:gd name="connsiteY5" fmla="*/ 0 h 238046"/>
                <a:gd name="connsiteX6" fmla="*/ 0 w 200051"/>
                <a:gd name="connsiteY6" fmla="*/ 187975 h 238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051" h="238046">
                  <a:moveTo>
                    <a:pt x="0" y="187975"/>
                  </a:moveTo>
                  <a:lnTo>
                    <a:pt x="76990" y="234968"/>
                  </a:lnTo>
                  <a:cubicBezTo>
                    <a:pt x="85988" y="240968"/>
                    <a:pt x="98987" y="237968"/>
                    <a:pt x="103986" y="227969"/>
                  </a:cubicBezTo>
                  <a:lnTo>
                    <a:pt x="196974" y="73990"/>
                  </a:lnTo>
                  <a:cubicBezTo>
                    <a:pt x="202973" y="64991"/>
                    <a:pt x="199973" y="51993"/>
                    <a:pt x="189974" y="46994"/>
                  </a:cubicBezTo>
                  <a:lnTo>
                    <a:pt x="113985" y="0"/>
                  </a:lnTo>
                  <a:lnTo>
                    <a:pt x="0" y="187975"/>
                  </a:lnTo>
                  <a:close/>
                </a:path>
              </a:pathLst>
            </a:custGeom>
            <a:grpFill/>
            <a:ln w="992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97D9323-C1C1-4D21-8C4B-8C39228D8671}"/>
                </a:ext>
              </a:extLst>
            </p:cNvPr>
            <p:cNvSpPr/>
            <p:nvPr/>
          </p:nvSpPr>
          <p:spPr>
            <a:xfrm>
              <a:off x="4849595" y="3498806"/>
              <a:ext cx="536096" cy="430136"/>
            </a:xfrm>
            <a:custGeom>
              <a:avLst/>
              <a:gdLst>
                <a:gd name="connsiteX0" fmla="*/ 524930 w 536096"/>
                <a:gd name="connsiteY0" fmla="*/ 228969 h 430136"/>
                <a:gd name="connsiteX1" fmla="*/ 363951 w 536096"/>
                <a:gd name="connsiteY1" fmla="*/ 90988 h 430136"/>
                <a:gd name="connsiteX2" fmla="*/ 352953 w 536096"/>
                <a:gd name="connsiteY2" fmla="*/ 80989 h 430136"/>
                <a:gd name="connsiteX3" fmla="*/ 283962 w 536096"/>
                <a:gd name="connsiteY3" fmla="*/ 159979 h 430136"/>
                <a:gd name="connsiteX4" fmla="*/ 243967 w 536096"/>
                <a:gd name="connsiteY4" fmla="*/ 179976 h 430136"/>
                <a:gd name="connsiteX5" fmla="*/ 238968 w 536096"/>
                <a:gd name="connsiteY5" fmla="*/ 179976 h 430136"/>
                <a:gd name="connsiteX6" fmla="*/ 199973 w 536096"/>
                <a:gd name="connsiteY6" fmla="*/ 164978 h 430136"/>
                <a:gd name="connsiteX7" fmla="*/ 193974 w 536096"/>
                <a:gd name="connsiteY7" fmla="*/ 79989 h 430136"/>
                <a:gd name="connsiteX8" fmla="*/ 252966 w 536096"/>
                <a:gd name="connsiteY8" fmla="*/ 11998 h 430136"/>
                <a:gd name="connsiteX9" fmla="*/ 86988 w 536096"/>
                <a:gd name="connsiteY9" fmla="*/ 0 h 430136"/>
                <a:gd name="connsiteX10" fmla="*/ 0 w 536096"/>
                <a:gd name="connsiteY10" fmla="*/ 143981 h 430136"/>
                <a:gd name="connsiteX11" fmla="*/ 67991 w 536096"/>
                <a:gd name="connsiteY11" fmla="*/ 222970 h 430136"/>
                <a:gd name="connsiteX12" fmla="*/ 93987 w 536096"/>
                <a:gd name="connsiteY12" fmla="*/ 192974 h 430136"/>
                <a:gd name="connsiteX13" fmla="*/ 131982 w 536096"/>
                <a:gd name="connsiteY13" fmla="*/ 175976 h 430136"/>
                <a:gd name="connsiteX14" fmla="*/ 131982 w 536096"/>
                <a:gd name="connsiteY14" fmla="*/ 175976 h 430136"/>
                <a:gd name="connsiteX15" fmla="*/ 164978 w 536096"/>
                <a:gd name="connsiteY15" fmla="*/ 187975 h 430136"/>
                <a:gd name="connsiteX16" fmla="*/ 181976 w 536096"/>
                <a:gd name="connsiteY16" fmla="*/ 223970 h 430136"/>
                <a:gd name="connsiteX17" fmla="*/ 198973 w 536096"/>
                <a:gd name="connsiteY17" fmla="*/ 220970 h 430136"/>
                <a:gd name="connsiteX18" fmla="*/ 231969 w 536096"/>
                <a:gd name="connsiteY18" fmla="*/ 232969 h 430136"/>
                <a:gd name="connsiteX19" fmla="*/ 248967 w 536096"/>
                <a:gd name="connsiteY19" fmla="*/ 269964 h 430136"/>
                <a:gd name="connsiteX20" fmla="*/ 261965 w 536096"/>
                <a:gd name="connsiteY20" fmla="*/ 267964 h 430136"/>
                <a:gd name="connsiteX21" fmla="*/ 261965 w 536096"/>
                <a:gd name="connsiteY21" fmla="*/ 267964 h 430136"/>
                <a:gd name="connsiteX22" fmla="*/ 291961 w 536096"/>
                <a:gd name="connsiteY22" fmla="*/ 278963 h 430136"/>
                <a:gd name="connsiteX23" fmla="*/ 306959 w 536096"/>
                <a:gd name="connsiteY23" fmla="*/ 309958 h 430136"/>
                <a:gd name="connsiteX24" fmla="*/ 317957 w 536096"/>
                <a:gd name="connsiteY24" fmla="*/ 307959 h 430136"/>
                <a:gd name="connsiteX25" fmla="*/ 317957 w 536096"/>
                <a:gd name="connsiteY25" fmla="*/ 307959 h 430136"/>
                <a:gd name="connsiteX26" fmla="*/ 343954 w 536096"/>
                <a:gd name="connsiteY26" fmla="*/ 317957 h 430136"/>
                <a:gd name="connsiteX27" fmla="*/ 357952 w 536096"/>
                <a:gd name="connsiteY27" fmla="*/ 344954 h 430136"/>
                <a:gd name="connsiteX28" fmla="*/ 347953 w 536096"/>
                <a:gd name="connsiteY28" fmla="*/ 373950 h 430136"/>
                <a:gd name="connsiteX29" fmla="*/ 313958 w 536096"/>
                <a:gd name="connsiteY29" fmla="*/ 412944 h 430136"/>
                <a:gd name="connsiteX30" fmla="*/ 327956 w 536096"/>
                <a:gd name="connsiteY30" fmla="*/ 423943 h 430136"/>
                <a:gd name="connsiteX31" fmla="*/ 351953 w 536096"/>
                <a:gd name="connsiteY31" fmla="*/ 429942 h 430136"/>
                <a:gd name="connsiteX32" fmla="*/ 387948 w 536096"/>
                <a:gd name="connsiteY32" fmla="*/ 386948 h 430136"/>
                <a:gd name="connsiteX33" fmla="*/ 387948 w 536096"/>
                <a:gd name="connsiteY33" fmla="*/ 385948 h 430136"/>
                <a:gd name="connsiteX34" fmla="*/ 397947 w 536096"/>
                <a:gd name="connsiteY34" fmla="*/ 386948 h 430136"/>
                <a:gd name="connsiteX35" fmla="*/ 433942 w 536096"/>
                <a:gd name="connsiteY35" fmla="*/ 343954 h 430136"/>
                <a:gd name="connsiteX36" fmla="*/ 433942 w 536096"/>
                <a:gd name="connsiteY36" fmla="*/ 342954 h 430136"/>
                <a:gd name="connsiteX37" fmla="*/ 443940 w 536096"/>
                <a:gd name="connsiteY37" fmla="*/ 343954 h 430136"/>
                <a:gd name="connsiteX38" fmla="*/ 479936 w 536096"/>
                <a:gd name="connsiteY38" fmla="*/ 300960 h 430136"/>
                <a:gd name="connsiteX39" fmla="*/ 478936 w 536096"/>
                <a:gd name="connsiteY39" fmla="*/ 294960 h 430136"/>
                <a:gd name="connsiteX40" fmla="*/ 499933 w 536096"/>
                <a:gd name="connsiteY40" fmla="*/ 298960 h 430136"/>
                <a:gd name="connsiteX41" fmla="*/ 535928 w 536096"/>
                <a:gd name="connsiteY41" fmla="*/ 255966 h 430136"/>
                <a:gd name="connsiteX42" fmla="*/ 524930 w 536096"/>
                <a:gd name="connsiteY42" fmla="*/ 228969 h 430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536096" h="430136">
                  <a:moveTo>
                    <a:pt x="524930" y="228969"/>
                  </a:moveTo>
                  <a:lnTo>
                    <a:pt x="363951" y="90988"/>
                  </a:lnTo>
                  <a:lnTo>
                    <a:pt x="352953" y="80989"/>
                  </a:lnTo>
                  <a:lnTo>
                    <a:pt x="283962" y="159979"/>
                  </a:lnTo>
                  <a:cubicBezTo>
                    <a:pt x="273963" y="171977"/>
                    <a:pt x="259965" y="178976"/>
                    <a:pt x="243967" y="179976"/>
                  </a:cubicBezTo>
                  <a:cubicBezTo>
                    <a:pt x="241967" y="179976"/>
                    <a:pt x="239968" y="179976"/>
                    <a:pt x="238968" y="179976"/>
                  </a:cubicBezTo>
                  <a:cubicBezTo>
                    <a:pt x="223970" y="179976"/>
                    <a:pt x="209972" y="174977"/>
                    <a:pt x="199973" y="164978"/>
                  </a:cubicBezTo>
                  <a:cubicBezTo>
                    <a:pt x="174977" y="142981"/>
                    <a:pt x="172977" y="104986"/>
                    <a:pt x="193974" y="79989"/>
                  </a:cubicBezTo>
                  <a:lnTo>
                    <a:pt x="252966" y="11998"/>
                  </a:lnTo>
                  <a:cubicBezTo>
                    <a:pt x="206972" y="5999"/>
                    <a:pt x="147980" y="29996"/>
                    <a:pt x="86988" y="0"/>
                  </a:cubicBezTo>
                  <a:lnTo>
                    <a:pt x="0" y="143981"/>
                  </a:lnTo>
                  <a:lnTo>
                    <a:pt x="67991" y="222970"/>
                  </a:lnTo>
                  <a:lnTo>
                    <a:pt x="93987" y="192974"/>
                  </a:lnTo>
                  <a:cubicBezTo>
                    <a:pt x="102986" y="181976"/>
                    <a:pt x="116984" y="175976"/>
                    <a:pt x="131982" y="175976"/>
                  </a:cubicBezTo>
                  <a:lnTo>
                    <a:pt x="131982" y="175976"/>
                  </a:lnTo>
                  <a:cubicBezTo>
                    <a:pt x="143981" y="175976"/>
                    <a:pt x="155979" y="179976"/>
                    <a:pt x="164978" y="187975"/>
                  </a:cubicBezTo>
                  <a:cubicBezTo>
                    <a:pt x="175976" y="196974"/>
                    <a:pt x="180976" y="209972"/>
                    <a:pt x="181976" y="223970"/>
                  </a:cubicBezTo>
                  <a:cubicBezTo>
                    <a:pt x="186975" y="221970"/>
                    <a:pt x="192974" y="220970"/>
                    <a:pt x="198973" y="220970"/>
                  </a:cubicBezTo>
                  <a:cubicBezTo>
                    <a:pt x="210972" y="220970"/>
                    <a:pt x="222970" y="224970"/>
                    <a:pt x="231969" y="232969"/>
                  </a:cubicBezTo>
                  <a:cubicBezTo>
                    <a:pt x="242967" y="242967"/>
                    <a:pt x="248967" y="255966"/>
                    <a:pt x="248967" y="269964"/>
                  </a:cubicBezTo>
                  <a:cubicBezTo>
                    <a:pt x="252966" y="268964"/>
                    <a:pt x="257965" y="267964"/>
                    <a:pt x="261965" y="267964"/>
                  </a:cubicBezTo>
                  <a:lnTo>
                    <a:pt x="261965" y="267964"/>
                  </a:lnTo>
                  <a:cubicBezTo>
                    <a:pt x="272963" y="267964"/>
                    <a:pt x="282962" y="271963"/>
                    <a:pt x="291961" y="278963"/>
                  </a:cubicBezTo>
                  <a:cubicBezTo>
                    <a:pt x="300960" y="286961"/>
                    <a:pt x="305959" y="297960"/>
                    <a:pt x="306959" y="309958"/>
                  </a:cubicBezTo>
                  <a:cubicBezTo>
                    <a:pt x="309958" y="308958"/>
                    <a:pt x="313958" y="307959"/>
                    <a:pt x="317957" y="307959"/>
                  </a:cubicBezTo>
                  <a:lnTo>
                    <a:pt x="317957" y="307959"/>
                  </a:lnTo>
                  <a:cubicBezTo>
                    <a:pt x="327956" y="307959"/>
                    <a:pt x="336955" y="310958"/>
                    <a:pt x="343954" y="317957"/>
                  </a:cubicBezTo>
                  <a:cubicBezTo>
                    <a:pt x="351953" y="324956"/>
                    <a:pt x="356952" y="334955"/>
                    <a:pt x="357952" y="344954"/>
                  </a:cubicBezTo>
                  <a:cubicBezTo>
                    <a:pt x="358952" y="355952"/>
                    <a:pt x="354952" y="365951"/>
                    <a:pt x="347953" y="373950"/>
                  </a:cubicBezTo>
                  <a:lnTo>
                    <a:pt x="313958" y="412944"/>
                  </a:lnTo>
                  <a:lnTo>
                    <a:pt x="327956" y="423943"/>
                  </a:lnTo>
                  <a:cubicBezTo>
                    <a:pt x="334955" y="427942"/>
                    <a:pt x="342954" y="430942"/>
                    <a:pt x="351953" y="429942"/>
                  </a:cubicBezTo>
                  <a:cubicBezTo>
                    <a:pt x="373950" y="427942"/>
                    <a:pt x="389948" y="408945"/>
                    <a:pt x="387948" y="386948"/>
                  </a:cubicBezTo>
                  <a:cubicBezTo>
                    <a:pt x="387948" y="386948"/>
                    <a:pt x="387948" y="385948"/>
                    <a:pt x="387948" y="385948"/>
                  </a:cubicBezTo>
                  <a:cubicBezTo>
                    <a:pt x="390947" y="386948"/>
                    <a:pt x="394947" y="386948"/>
                    <a:pt x="397947" y="386948"/>
                  </a:cubicBezTo>
                  <a:cubicBezTo>
                    <a:pt x="419944" y="384948"/>
                    <a:pt x="435941" y="365951"/>
                    <a:pt x="433942" y="343954"/>
                  </a:cubicBezTo>
                  <a:cubicBezTo>
                    <a:pt x="433942" y="343954"/>
                    <a:pt x="433942" y="342954"/>
                    <a:pt x="433942" y="342954"/>
                  </a:cubicBezTo>
                  <a:cubicBezTo>
                    <a:pt x="436941" y="343954"/>
                    <a:pt x="440941" y="343954"/>
                    <a:pt x="443940" y="343954"/>
                  </a:cubicBezTo>
                  <a:cubicBezTo>
                    <a:pt x="465937" y="341954"/>
                    <a:pt x="481935" y="322957"/>
                    <a:pt x="479936" y="300960"/>
                  </a:cubicBezTo>
                  <a:cubicBezTo>
                    <a:pt x="479936" y="298960"/>
                    <a:pt x="478936" y="296960"/>
                    <a:pt x="478936" y="294960"/>
                  </a:cubicBezTo>
                  <a:cubicBezTo>
                    <a:pt x="484935" y="297960"/>
                    <a:pt x="491934" y="299960"/>
                    <a:pt x="499933" y="298960"/>
                  </a:cubicBezTo>
                  <a:cubicBezTo>
                    <a:pt x="521930" y="296960"/>
                    <a:pt x="537928" y="277963"/>
                    <a:pt x="535928" y="255966"/>
                  </a:cubicBezTo>
                  <a:cubicBezTo>
                    <a:pt x="536928" y="244967"/>
                    <a:pt x="531929" y="235968"/>
                    <a:pt x="524930" y="228969"/>
                  </a:cubicBezTo>
                  <a:close/>
                </a:path>
              </a:pathLst>
            </a:custGeom>
            <a:grpFill/>
            <a:ln w="992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AF3A382-2C23-4017-B0BF-98DF8C86E944}"/>
                </a:ext>
              </a:extLst>
            </p:cNvPr>
            <p:cNvSpPr/>
            <p:nvPr/>
          </p:nvSpPr>
          <p:spPr>
            <a:xfrm>
              <a:off x="5394443" y="3408818"/>
              <a:ext cx="200051" cy="238046"/>
            </a:xfrm>
            <a:custGeom>
              <a:avLst/>
              <a:gdLst>
                <a:gd name="connsiteX0" fmla="*/ 200052 w 200051"/>
                <a:gd name="connsiteY0" fmla="*/ 187975 h 238046"/>
                <a:gd name="connsiteX1" fmla="*/ 123062 w 200051"/>
                <a:gd name="connsiteY1" fmla="*/ 234968 h 238046"/>
                <a:gd name="connsiteX2" fmla="*/ 96066 w 200051"/>
                <a:gd name="connsiteY2" fmla="*/ 227969 h 238046"/>
                <a:gd name="connsiteX3" fmla="*/ 3078 w 200051"/>
                <a:gd name="connsiteY3" fmla="*/ 73990 h 238046"/>
                <a:gd name="connsiteX4" fmla="*/ 10077 w 200051"/>
                <a:gd name="connsiteY4" fmla="*/ 46994 h 238046"/>
                <a:gd name="connsiteX5" fmla="*/ 87067 w 200051"/>
                <a:gd name="connsiteY5" fmla="*/ 0 h 238046"/>
                <a:gd name="connsiteX6" fmla="*/ 200052 w 200051"/>
                <a:gd name="connsiteY6" fmla="*/ 187975 h 238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051" h="238046">
                  <a:moveTo>
                    <a:pt x="200052" y="187975"/>
                  </a:moveTo>
                  <a:lnTo>
                    <a:pt x="123062" y="234968"/>
                  </a:lnTo>
                  <a:cubicBezTo>
                    <a:pt x="114063" y="240968"/>
                    <a:pt x="101065" y="237968"/>
                    <a:pt x="96066" y="227969"/>
                  </a:cubicBezTo>
                  <a:lnTo>
                    <a:pt x="3078" y="73990"/>
                  </a:lnTo>
                  <a:cubicBezTo>
                    <a:pt x="-2921" y="64991"/>
                    <a:pt x="79" y="51993"/>
                    <a:pt x="10077" y="46994"/>
                  </a:cubicBezTo>
                  <a:lnTo>
                    <a:pt x="87067" y="0"/>
                  </a:lnTo>
                  <a:lnTo>
                    <a:pt x="200052" y="187975"/>
                  </a:lnTo>
                  <a:close/>
                </a:path>
              </a:pathLst>
            </a:custGeom>
            <a:grpFill/>
            <a:ln w="992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00B245A-1872-4B2E-A4DB-F4A363CE6704}"/>
                </a:ext>
              </a:extLst>
            </p:cNvPr>
            <p:cNvSpPr/>
            <p:nvPr/>
          </p:nvSpPr>
          <p:spPr>
            <a:xfrm>
              <a:off x="5047463" y="3489658"/>
              <a:ext cx="423048" cy="235117"/>
            </a:xfrm>
            <a:custGeom>
              <a:avLst/>
              <a:gdLst>
                <a:gd name="connsiteX0" fmla="*/ 338060 w 423048"/>
                <a:gd name="connsiteY0" fmla="*/ 13147 h 235117"/>
                <a:gd name="connsiteX1" fmla="*/ 128088 w 423048"/>
                <a:gd name="connsiteY1" fmla="*/ 1149 h 235117"/>
                <a:gd name="connsiteX2" fmla="*/ 123089 w 423048"/>
                <a:gd name="connsiteY2" fmla="*/ 149 h 235117"/>
                <a:gd name="connsiteX3" fmla="*/ 89093 w 423048"/>
                <a:gd name="connsiteY3" fmla="*/ 13147 h 235117"/>
                <a:gd name="connsiteX4" fmla="*/ 10104 w 423048"/>
                <a:gd name="connsiteY4" fmla="*/ 103135 h 235117"/>
                <a:gd name="connsiteX5" fmla="*/ 14103 w 423048"/>
                <a:gd name="connsiteY5" fmla="*/ 159128 h 235117"/>
                <a:gd name="connsiteX6" fmla="*/ 44099 w 423048"/>
                <a:gd name="connsiteY6" fmla="*/ 169126 h 235117"/>
                <a:gd name="connsiteX7" fmla="*/ 71096 w 423048"/>
                <a:gd name="connsiteY7" fmla="*/ 155128 h 235117"/>
                <a:gd name="connsiteX8" fmla="*/ 153085 w 423048"/>
                <a:gd name="connsiteY8" fmla="*/ 61141 h 235117"/>
                <a:gd name="connsiteX9" fmla="*/ 340060 w 423048"/>
                <a:gd name="connsiteY9" fmla="*/ 222119 h 235117"/>
                <a:gd name="connsiteX10" fmla="*/ 340060 w 423048"/>
                <a:gd name="connsiteY10" fmla="*/ 222119 h 235117"/>
                <a:gd name="connsiteX11" fmla="*/ 340060 w 423048"/>
                <a:gd name="connsiteY11" fmla="*/ 222119 h 235117"/>
                <a:gd name="connsiteX12" fmla="*/ 351058 w 423048"/>
                <a:gd name="connsiteY12" fmla="*/ 235117 h 235117"/>
                <a:gd name="connsiteX13" fmla="*/ 423048 w 423048"/>
                <a:gd name="connsiteY13" fmla="*/ 152129 h 235117"/>
                <a:gd name="connsiteX14" fmla="*/ 338060 w 423048"/>
                <a:gd name="connsiteY14" fmla="*/ 13147 h 23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23048" h="235117">
                  <a:moveTo>
                    <a:pt x="338060" y="13147"/>
                  </a:moveTo>
                  <a:cubicBezTo>
                    <a:pt x="255071" y="43143"/>
                    <a:pt x="195079" y="14147"/>
                    <a:pt x="128088" y="1149"/>
                  </a:cubicBezTo>
                  <a:cubicBezTo>
                    <a:pt x="127088" y="1149"/>
                    <a:pt x="123089" y="149"/>
                    <a:pt x="123089" y="149"/>
                  </a:cubicBezTo>
                  <a:cubicBezTo>
                    <a:pt x="111090" y="-851"/>
                    <a:pt x="98092" y="3149"/>
                    <a:pt x="89093" y="13147"/>
                  </a:cubicBezTo>
                  <a:lnTo>
                    <a:pt x="10104" y="103135"/>
                  </a:lnTo>
                  <a:cubicBezTo>
                    <a:pt x="-4894" y="120133"/>
                    <a:pt x="-2894" y="145130"/>
                    <a:pt x="14103" y="159128"/>
                  </a:cubicBezTo>
                  <a:cubicBezTo>
                    <a:pt x="23102" y="166127"/>
                    <a:pt x="33101" y="170126"/>
                    <a:pt x="44099" y="169126"/>
                  </a:cubicBezTo>
                  <a:cubicBezTo>
                    <a:pt x="54098" y="168126"/>
                    <a:pt x="64097" y="164127"/>
                    <a:pt x="71096" y="155128"/>
                  </a:cubicBezTo>
                  <a:cubicBezTo>
                    <a:pt x="71096" y="155128"/>
                    <a:pt x="153085" y="61141"/>
                    <a:pt x="153085" y="61141"/>
                  </a:cubicBezTo>
                  <a:lnTo>
                    <a:pt x="340060" y="222119"/>
                  </a:lnTo>
                  <a:lnTo>
                    <a:pt x="340060" y="222119"/>
                  </a:lnTo>
                  <a:lnTo>
                    <a:pt x="340060" y="222119"/>
                  </a:lnTo>
                  <a:cubicBezTo>
                    <a:pt x="345059" y="227119"/>
                    <a:pt x="347059" y="229118"/>
                    <a:pt x="351058" y="235117"/>
                  </a:cubicBezTo>
                  <a:lnTo>
                    <a:pt x="423048" y="152129"/>
                  </a:lnTo>
                  <a:lnTo>
                    <a:pt x="338060" y="13147"/>
                  </a:lnTo>
                  <a:close/>
                </a:path>
              </a:pathLst>
            </a:custGeom>
            <a:grpFill/>
            <a:ln w="992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6" name="Graphic 22" descr="Lightbulb">
            <a:extLst>
              <a:ext uri="{FF2B5EF4-FFF2-40B4-BE49-F238E27FC236}">
                <a16:creationId xmlns:a16="http://schemas.microsoft.com/office/drawing/2014/main" id="{4BE0CA28-395D-42D9-BDAE-F3481C3A6302}"/>
              </a:ext>
            </a:extLst>
          </p:cNvPr>
          <p:cNvGrpSpPr/>
          <p:nvPr/>
        </p:nvGrpSpPr>
        <p:grpSpPr>
          <a:xfrm>
            <a:off x="553287" y="4538780"/>
            <a:ext cx="365269" cy="365269"/>
            <a:chOff x="4885390" y="4296827"/>
            <a:chExt cx="622331" cy="622331"/>
          </a:xfrm>
          <a:solidFill>
            <a:schemeClr val="accent3">
              <a:lumMod val="75000"/>
            </a:schemeClr>
          </a:solidFill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18874613-9020-4EEA-BFFD-4FFD7B0EDA12}"/>
                </a:ext>
              </a:extLst>
            </p:cNvPr>
            <p:cNvSpPr/>
            <p:nvPr/>
          </p:nvSpPr>
          <p:spPr>
            <a:xfrm>
              <a:off x="5112281" y="4711714"/>
              <a:ext cx="168547" cy="38895"/>
            </a:xfrm>
            <a:custGeom>
              <a:avLst/>
              <a:gdLst>
                <a:gd name="connsiteX0" fmla="*/ 19448 w 168547"/>
                <a:gd name="connsiteY0" fmla="*/ 0 h 38895"/>
                <a:gd name="connsiteX1" fmla="*/ 149100 w 168547"/>
                <a:gd name="connsiteY1" fmla="*/ 0 h 38895"/>
                <a:gd name="connsiteX2" fmla="*/ 168548 w 168547"/>
                <a:gd name="connsiteY2" fmla="*/ 19448 h 38895"/>
                <a:gd name="connsiteX3" fmla="*/ 149100 w 168547"/>
                <a:gd name="connsiteY3" fmla="*/ 38896 h 38895"/>
                <a:gd name="connsiteX4" fmla="*/ 19448 w 168547"/>
                <a:gd name="connsiteY4" fmla="*/ 38896 h 38895"/>
                <a:gd name="connsiteX5" fmla="*/ 0 w 168547"/>
                <a:gd name="connsiteY5" fmla="*/ 19448 h 38895"/>
                <a:gd name="connsiteX6" fmla="*/ 19448 w 168547"/>
                <a:gd name="connsiteY6" fmla="*/ 0 h 38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547" h="38895">
                  <a:moveTo>
                    <a:pt x="19448" y="0"/>
                  </a:moveTo>
                  <a:lnTo>
                    <a:pt x="149100" y="0"/>
                  </a:lnTo>
                  <a:cubicBezTo>
                    <a:pt x="160121" y="0"/>
                    <a:pt x="168548" y="8427"/>
                    <a:pt x="168548" y="19448"/>
                  </a:cubicBezTo>
                  <a:cubicBezTo>
                    <a:pt x="168548" y="30468"/>
                    <a:pt x="160121" y="38896"/>
                    <a:pt x="149100" y="38896"/>
                  </a:cubicBezTo>
                  <a:lnTo>
                    <a:pt x="19448" y="38896"/>
                  </a:lnTo>
                  <a:cubicBezTo>
                    <a:pt x="8427" y="38896"/>
                    <a:pt x="0" y="30468"/>
                    <a:pt x="0" y="19448"/>
                  </a:cubicBezTo>
                  <a:cubicBezTo>
                    <a:pt x="0" y="8427"/>
                    <a:pt x="8427" y="0"/>
                    <a:pt x="19448" y="0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7A8B27C1-F9D5-4F2A-8859-1FBBE55181C7}"/>
                </a:ext>
              </a:extLst>
            </p:cNvPr>
            <p:cNvSpPr/>
            <p:nvPr/>
          </p:nvSpPr>
          <p:spPr>
            <a:xfrm>
              <a:off x="5112281" y="4776540"/>
              <a:ext cx="168547" cy="38895"/>
            </a:xfrm>
            <a:custGeom>
              <a:avLst/>
              <a:gdLst>
                <a:gd name="connsiteX0" fmla="*/ 19448 w 168547"/>
                <a:gd name="connsiteY0" fmla="*/ 0 h 38895"/>
                <a:gd name="connsiteX1" fmla="*/ 149100 w 168547"/>
                <a:gd name="connsiteY1" fmla="*/ 0 h 38895"/>
                <a:gd name="connsiteX2" fmla="*/ 168548 w 168547"/>
                <a:gd name="connsiteY2" fmla="*/ 19448 h 38895"/>
                <a:gd name="connsiteX3" fmla="*/ 149100 w 168547"/>
                <a:gd name="connsiteY3" fmla="*/ 38896 h 38895"/>
                <a:gd name="connsiteX4" fmla="*/ 19448 w 168547"/>
                <a:gd name="connsiteY4" fmla="*/ 38896 h 38895"/>
                <a:gd name="connsiteX5" fmla="*/ 0 w 168547"/>
                <a:gd name="connsiteY5" fmla="*/ 19448 h 38895"/>
                <a:gd name="connsiteX6" fmla="*/ 19448 w 168547"/>
                <a:gd name="connsiteY6" fmla="*/ 0 h 38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547" h="38895">
                  <a:moveTo>
                    <a:pt x="19448" y="0"/>
                  </a:moveTo>
                  <a:lnTo>
                    <a:pt x="149100" y="0"/>
                  </a:lnTo>
                  <a:cubicBezTo>
                    <a:pt x="160121" y="0"/>
                    <a:pt x="168548" y="8427"/>
                    <a:pt x="168548" y="19448"/>
                  </a:cubicBezTo>
                  <a:cubicBezTo>
                    <a:pt x="168548" y="30468"/>
                    <a:pt x="160121" y="38896"/>
                    <a:pt x="149100" y="38896"/>
                  </a:cubicBezTo>
                  <a:lnTo>
                    <a:pt x="19448" y="38896"/>
                  </a:lnTo>
                  <a:cubicBezTo>
                    <a:pt x="8427" y="38896"/>
                    <a:pt x="0" y="30468"/>
                    <a:pt x="0" y="19448"/>
                  </a:cubicBezTo>
                  <a:cubicBezTo>
                    <a:pt x="0" y="8427"/>
                    <a:pt x="8427" y="0"/>
                    <a:pt x="19448" y="0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0990ECE1-F312-4051-9EC5-3285A482FDD5}"/>
                </a:ext>
              </a:extLst>
            </p:cNvPr>
            <p:cNvSpPr/>
            <p:nvPr/>
          </p:nvSpPr>
          <p:spPr>
            <a:xfrm>
              <a:off x="5154418" y="4841366"/>
              <a:ext cx="84273" cy="38895"/>
            </a:xfrm>
            <a:custGeom>
              <a:avLst/>
              <a:gdLst>
                <a:gd name="connsiteX0" fmla="*/ 0 w 84273"/>
                <a:gd name="connsiteY0" fmla="*/ 0 h 38895"/>
                <a:gd name="connsiteX1" fmla="*/ 42137 w 84273"/>
                <a:gd name="connsiteY1" fmla="*/ 38896 h 38895"/>
                <a:gd name="connsiteX2" fmla="*/ 84274 w 84273"/>
                <a:gd name="connsiteY2" fmla="*/ 0 h 38895"/>
                <a:gd name="connsiteX3" fmla="*/ 0 w 84273"/>
                <a:gd name="connsiteY3" fmla="*/ 0 h 38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273" h="38895">
                  <a:moveTo>
                    <a:pt x="0" y="0"/>
                  </a:moveTo>
                  <a:cubicBezTo>
                    <a:pt x="1945" y="22041"/>
                    <a:pt x="20096" y="38896"/>
                    <a:pt x="42137" y="38896"/>
                  </a:cubicBezTo>
                  <a:cubicBezTo>
                    <a:pt x="64178" y="38896"/>
                    <a:pt x="82329" y="22041"/>
                    <a:pt x="84274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E61940A5-0237-4893-948C-1972368F18C3}"/>
                </a:ext>
              </a:extLst>
            </p:cNvPr>
            <p:cNvSpPr/>
            <p:nvPr/>
          </p:nvSpPr>
          <p:spPr>
            <a:xfrm>
              <a:off x="5028007" y="4335722"/>
              <a:ext cx="337095" cy="350061"/>
            </a:xfrm>
            <a:custGeom>
              <a:avLst/>
              <a:gdLst>
                <a:gd name="connsiteX0" fmla="*/ 168548 w 337095"/>
                <a:gd name="connsiteY0" fmla="*/ 0 h 350061"/>
                <a:gd name="connsiteX1" fmla="*/ 168548 w 337095"/>
                <a:gd name="connsiteY1" fmla="*/ 0 h 350061"/>
                <a:gd name="connsiteX2" fmla="*/ 168548 w 337095"/>
                <a:gd name="connsiteY2" fmla="*/ 0 h 350061"/>
                <a:gd name="connsiteX3" fmla="*/ 0 w 337095"/>
                <a:gd name="connsiteY3" fmla="*/ 166603 h 350061"/>
                <a:gd name="connsiteX4" fmla="*/ 0 w 337095"/>
                <a:gd name="connsiteY4" fmla="*/ 172438 h 350061"/>
                <a:gd name="connsiteX5" fmla="*/ 11669 w 337095"/>
                <a:gd name="connsiteY5" fmla="*/ 230781 h 350061"/>
                <a:gd name="connsiteX6" fmla="*/ 40840 w 337095"/>
                <a:gd name="connsiteY6" fmla="*/ 278752 h 350061"/>
                <a:gd name="connsiteX7" fmla="*/ 80384 w 337095"/>
                <a:gd name="connsiteY7" fmla="*/ 342930 h 350061"/>
                <a:gd name="connsiteX8" fmla="*/ 92053 w 337095"/>
                <a:gd name="connsiteY8" fmla="*/ 350061 h 350061"/>
                <a:gd name="connsiteX9" fmla="*/ 245043 w 337095"/>
                <a:gd name="connsiteY9" fmla="*/ 350061 h 350061"/>
                <a:gd name="connsiteX10" fmla="*/ 256712 w 337095"/>
                <a:gd name="connsiteY10" fmla="*/ 342930 h 350061"/>
                <a:gd name="connsiteX11" fmla="*/ 296255 w 337095"/>
                <a:gd name="connsiteY11" fmla="*/ 278752 h 350061"/>
                <a:gd name="connsiteX12" fmla="*/ 325427 w 337095"/>
                <a:gd name="connsiteY12" fmla="*/ 230781 h 350061"/>
                <a:gd name="connsiteX13" fmla="*/ 337096 w 337095"/>
                <a:gd name="connsiteY13" fmla="*/ 172438 h 350061"/>
                <a:gd name="connsiteX14" fmla="*/ 337096 w 337095"/>
                <a:gd name="connsiteY14" fmla="*/ 166603 h 350061"/>
                <a:gd name="connsiteX15" fmla="*/ 168548 w 337095"/>
                <a:gd name="connsiteY15" fmla="*/ 0 h 350061"/>
                <a:gd name="connsiteX16" fmla="*/ 298200 w 337095"/>
                <a:gd name="connsiteY16" fmla="*/ 171789 h 350061"/>
                <a:gd name="connsiteX17" fmla="*/ 289125 w 337095"/>
                <a:gd name="connsiteY17" fmla="*/ 217168 h 350061"/>
                <a:gd name="connsiteX18" fmla="*/ 267084 w 337095"/>
                <a:gd name="connsiteY18" fmla="*/ 252822 h 350061"/>
                <a:gd name="connsiteX19" fmla="*/ 229485 w 337095"/>
                <a:gd name="connsiteY19" fmla="*/ 311166 h 350061"/>
                <a:gd name="connsiteX20" fmla="*/ 168548 w 337095"/>
                <a:gd name="connsiteY20" fmla="*/ 311166 h 350061"/>
                <a:gd name="connsiteX21" fmla="*/ 108260 w 337095"/>
                <a:gd name="connsiteY21" fmla="*/ 311166 h 350061"/>
                <a:gd name="connsiteX22" fmla="*/ 70661 w 337095"/>
                <a:gd name="connsiteY22" fmla="*/ 252822 h 350061"/>
                <a:gd name="connsiteX23" fmla="*/ 48620 w 337095"/>
                <a:gd name="connsiteY23" fmla="*/ 217168 h 350061"/>
                <a:gd name="connsiteX24" fmla="*/ 39544 w 337095"/>
                <a:gd name="connsiteY24" fmla="*/ 171789 h 350061"/>
                <a:gd name="connsiteX25" fmla="*/ 39544 w 337095"/>
                <a:gd name="connsiteY25" fmla="*/ 166603 h 350061"/>
                <a:gd name="connsiteX26" fmla="*/ 169196 w 337095"/>
                <a:gd name="connsiteY26" fmla="*/ 38247 h 350061"/>
                <a:gd name="connsiteX27" fmla="*/ 169196 w 337095"/>
                <a:gd name="connsiteY27" fmla="*/ 38247 h 350061"/>
                <a:gd name="connsiteX28" fmla="*/ 169196 w 337095"/>
                <a:gd name="connsiteY28" fmla="*/ 38247 h 350061"/>
                <a:gd name="connsiteX29" fmla="*/ 169196 w 337095"/>
                <a:gd name="connsiteY29" fmla="*/ 38247 h 350061"/>
                <a:gd name="connsiteX30" fmla="*/ 169196 w 337095"/>
                <a:gd name="connsiteY30" fmla="*/ 38247 h 350061"/>
                <a:gd name="connsiteX31" fmla="*/ 169196 w 337095"/>
                <a:gd name="connsiteY31" fmla="*/ 38247 h 350061"/>
                <a:gd name="connsiteX32" fmla="*/ 169196 w 337095"/>
                <a:gd name="connsiteY32" fmla="*/ 38247 h 350061"/>
                <a:gd name="connsiteX33" fmla="*/ 298849 w 337095"/>
                <a:gd name="connsiteY33" fmla="*/ 166603 h 350061"/>
                <a:gd name="connsiteX34" fmla="*/ 298849 w 337095"/>
                <a:gd name="connsiteY34" fmla="*/ 171789 h 350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37095" h="350061">
                  <a:moveTo>
                    <a:pt x="168548" y="0"/>
                  </a:moveTo>
                  <a:cubicBezTo>
                    <a:pt x="168548" y="0"/>
                    <a:pt x="168548" y="0"/>
                    <a:pt x="168548" y="0"/>
                  </a:cubicBezTo>
                  <a:cubicBezTo>
                    <a:pt x="168548" y="0"/>
                    <a:pt x="168548" y="0"/>
                    <a:pt x="168548" y="0"/>
                  </a:cubicBezTo>
                  <a:cubicBezTo>
                    <a:pt x="76495" y="648"/>
                    <a:pt x="1945" y="74550"/>
                    <a:pt x="0" y="166603"/>
                  </a:cubicBezTo>
                  <a:lnTo>
                    <a:pt x="0" y="172438"/>
                  </a:lnTo>
                  <a:cubicBezTo>
                    <a:pt x="648" y="192534"/>
                    <a:pt x="4538" y="211982"/>
                    <a:pt x="11669" y="230781"/>
                  </a:cubicBezTo>
                  <a:cubicBezTo>
                    <a:pt x="18800" y="248284"/>
                    <a:pt x="28524" y="264491"/>
                    <a:pt x="40840" y="278752"/>
                  </a:cubicBezTo>
                  <a:cubicBezTo>
                    <a:pt x="56399" y="295607"/>
                    <a:pt x="73254" y="328669"/>
                    <a:pt x="80384" y="342930"/>
                  </a:cubicBezTo>
                  <a:cubicBezTo>
                    <a:pt x="82329" y="347468"/>
                    <a:pt x="86867" y="350061"/>
                    <a:pt x="92053" y="350061"/>
                  </a:cubicBezTo>
                  <a:lnTo>
                    <a:pt x="245043" y="350061"/>
                  </a:lnTo>
                  <a:cubicBezTo>
                    <a:pt x="250229" y="350061"/>
                    <a:pt x="254767" y="347468"/>
                    <a:pt x="256712" y="342930"/>
                  </a:cubicBezTo>
                  <a:cubicBezTo>
                    <a:pt x="263842" y="328669"/>
                    <a:pt x="280697" y="295607"/>
                    <a:pt x="296255" y="278752"/>
                  </a:cubicBezTo>
                  <a:cubicBezTo>
                    <a:pt x="308572" y="264491"/>
                    <a:pt x="318945" y="248284"/>
                    <a:pt x="325427" y="230781"/>
                  </a:cubicBezTo>
                  <a:cubicBezTo>
                    <a:pt x="332558" y="211982"/>
                    <a:pt x="336448" y="192534"/>
                    <a:pt x="337096" y="172438"/>
                  </a:cubicBezTo>
                  <a:lnTo>
                    <a:pt x="337096" y="166603"/>
                  </a:lnTo>
                  <a:cubicBezTo>
                    <a:pt x="335151" y="74550"/>
                    <a:pt x="260601" y="648"/>
                    <a:pt x="168548" y="0"/>
                  </a:cubicBezTo>
                  <a:close/>
                  <a:moveTo>
                    <a:pt x="298200" y="171789"/>
                  </a:moveTo>
                  <a:cubicBezTo>
                    <a:pt x="297552" y="187348"/>
                    <a:pt x="294311" y="202906"/>
                    <a:pt x="289125" y="217168"/>
                  </a:cubicBezTo>
                  <a:cubicBezTo>
                    <a:pt x="283939" y="230133"/>
                    <a:pt x="276808" y="242450"/>
                    <a:pt x="267084" y="252822"/>
                  </a:cubicBezTo>
                  <a:cubicBezTo>
                    <a:pt x="252174" y="270973"/>
                    <a:pt x="239208" y="290421"/>
                    <a:pt x="229485" y="311166"/>
                  </a:cubicBezTo>
                  <a:lnTo>
                    <a:pt x="168548" y="311166"/>
                  </a:lnTo>
                  <a:lnTo>
                    <a:pt x="108260" y="311166"/>
                  </a:lnTo>
                  <a:cubicBezTo>
                    <a:pt x="97887" y="290421"/>
                    <a:pt x="84922" y="270973"/>
                    <a:pt x="70661" y="252822"/>
                  </a:cubicBezTo>
                  <a:cubicBezTo>
                    <a:pt x="61585" y="242450"/>
                    <a:pt x="53806" y="230133"/>
                    <a:pt x="48620" y="217168"/>
                  </a:cubicBezTo>
                  <a:cubicBezTo>
                    <a:pt x="42785" y="202906"/>
                    <a:pt x="40192" y="187348"/>
                    <a:pt x="39544" y="171789"/>
                  </a:cubicBezTo>
                  <a:lnTo>
                    <a:pt x="39544" y="166603"/>
                  </a:lnTo>
                  <a:cubicBezTo>
                    <a:pt x="40840" y="95943"/>
                    <a:pt x="98536" y="38896"/>
                    <a:pt x="169196" y="38247"/>
                  </a:cubicBezTo>
                  <a:lnTo>
                    <a:pt x="169196" y="38247"/>
                  </a:lnTo>
                  <a:lnTo>
                    <a:pt x="169196" y="38247"/>
                  </a:lnTo>
                  <a:cubicBezTo>
                    <a:pt x="169196" y="38247"/>
                    <a:pt x="169196" y="38247"/>
                    <a:pt x="169196" y="38247"/>
                  </a:cubicBezTo>
                  <a:cubicBezTo>
                    <a:pt x="169196" y="38247"/>
                    <a:pt x="169196" y="38247"/>
                    <a:pt x="169196" y="38247"/>
                  </a:cubicBezTo>
                  <a:lnTo>
                    <a:pt x="169196" y="38247"/>
                  </a:lnTo>
                  <a:lnTo>
                    <a:pt x="169196" y="38247"/>
                  </a:lnTo>
                  <a:cubicBezTo>
                    <a:pt x="239857" y="38896"/>
                    <a:pt x="297552" y="95294"/>
                    <a:pt x="298849" y="166603"/>
                  </a:cubicBezTo>
                  <a:lnTo>
                    <a:pt x="298849" y="171789"/>
                  </a:ln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1" name="Graphic 23" descr="Gears">
            <a:extLst>
              <a:ext uri="{FF2B5EF4-FFF2-40B4-BE49-F238E27FC236}">
                <a16:creationId xmlns:a16="http://schemas.microsoft.com/office/drawing/2014/main" id="{8BA362B6-7854-4F45-A679-AC80734A75FD}"/>
              </a:ext>
            </a:extLst>
          </p:cNvPr>
          <p:cNvGrpSpPr/>
          <p:nvPr/>
        </p:nvGrpSpPr>
        <p:grpSpPr>
          <a:xfrm>
            <a:off x="8179656" y="4503185"/>
            <a:ext cx="293528" cy="355205"/>
            <a:chOff x="6768221" y="4300865"/>
            <a:chExt cx="499212" cy="604108"/>
          </a:xfrm>
          <a:solidFill>
            <a:schemeClr val="accent5"/>
          </a:solidFill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6C9FB080-35C0-4AA9-B90E-5581EED693B5}"/>
                </a:ext>
              </a:extLst>
            </p:cNvPr>
            <p:cNvSpPr/>
            <p:nvPr/>
          </p:nvSpPr>
          <p:spPr>
            <a:xfrm>
              <a:off x="6941261" y="4300865"/>
              <a:ext cx="326172" cy="325407"/>
            </a:xfrm>
            <a:custGeom>
              <a:avLst/>
              <a:gdLst>
                <a:gd name="connsiteX0" fmla="*/ 163086 w 326172"/>
                <a:gd name="connsiteY0" fmla="*/ 220511 h 325407"/>
                <a:gd name="connsiteX1" fmla="*/ 105662 w 326172"/>
                <a:gd name="connsiteY1" fmla="*/ 163086 h 325407"/>
                <a:gd name="connsiteX2" fmla="*/ 163086 w 326172"/>
                <a:gd name="connsiteY2" fmla="*/ 105662 h 325407"/>
                <a:gd name="connsiteX3" fmla="*/ 220511 w 326172"/>
                <a:gd name="connsiteY3" fmla="*/ 163086 h 325407"/>
                <a:gd name="connsiteX4" fmla="*/ 163086 w 326172"/>
                <a:gd name="connsiteY4" fmla="*/ 220511 h 325407"/>
                <a:gd name="connsiteX5" fmla="*/ 292483 w 326172"/>
                <a:gd name="connsiteY5" fmla="*/ 127100 h 325407"/>
                <a:gd name="connsiteX6" fmla="*/ 280233 w 326172"/>
                <a:gd name="connsiteY6" fmla="*/ 97239 h 325407"/>
                <a:gd name="connsiteX7" fmla="*/ 292483 w 326172"/>
                <a:gd name="connsiteY7" fmla="*/ 61253 h 325407"/>
                <a:gd name="connsiteX8" fmla="*/ 264920 w 326172"/>
                <a:gd name="connsiteY8" fmla="*/ 33689 h 325407"/>
                <a:gd name="connsiteX9" fmla="*/ 228933 w 326172"/>
                <a:gd name="connsiteY9" fmla="*/ 45940 h 325407"/>
                <a:gd name="connsiteX10" fmla="*/ 199073 w 326172"/>
                <a:gd name="connsiteY10" fmla="*/ 33689 h 325407"/>
                <a:gd name="connsiteX11" fmla="*/ 182228 w 326172"/>
                <a:gd name="connsiteY11" fmla="*/ 0 h 325407"/>
                <a:gd name="connsiteX12" fmla="*/ 143945 w 326172"/>
                <a:gd name="connsiteY12" fmla="*/ 0 h 325407"/>
                <a:gd name="connsiteX13" fmla="*/ 127100 w 326172"/>
                <a:gd name="connsiteY13" fmla="*/ 33689 h 325407"/>
                <a:gd name="connsiteX14" fmla="*/ 97239 w 326172"/>
                <a:gd name="connsiteY14" fmla="*/ 45940 h 325407"/>
                <a:gd name="connsiteX15" fmla="*/ 61253 w 326172"/>
                <a:gd name="connsiteY15" fmla="*/ 33689 h 325407"/>
                <a:gd name="connsiteX16" fmla="*/ 33689 w 326172"/>
                <a:gd name="connsiteY16" fmla="*/ 61253 h 325407"/>
                <a:gd name="connsiteX17" fmla="*/ 45940 w 326172"/>
                <a:gd name="connsiteY17" fmla="*/ 97239 h 325407"/>
                <a:gd name="connsiteX18" fmla="*/ 33689 w 326172"/>
                <a:gd name="connsiteY18" fmla="*/ 127100 h 325407"/>
                <a:gd name="connsiteX19" fmla="*/ 0 w 326172"/>
                <a:gd name="connsiteY19" fmla="*/ 143945 h 325407"/>
                <a:gd name="connsiteX20" fmla="*/ 0 w 326172"/>
                <a:gd name="connsiteY20" fmla="*/ 182228 h 325407"/>
                <a:gd name="connsiteX21" fmla="*/ 33689 w 326172"/>
                <a:gd name="connsiteY21" fmla="*/ 199073 h 325407"/>
                <a:gd name="connsiteX22" fmla="*/ 45940 w 326172"/>
                <a:gd name="connsiteY22" fmla="*/ 228933 h 325407"/>
                <a:gd name="connsiteX23" fmla="*/ 33689 w 326172"/>
                <a:gd name="connsiteY23" fmla="*/ 264920 h 325407"/>
                <a:gd name="connsiteX24" fmla="*/ 60487 w 326172"/>
                <a:gd name="connsiteY24" fmla="*/ 291718 h 325407"/>
                <a:gd name="connsiteX25" fmla="*/ 96474 w 326172"/>
                <a:gd name="connsiteY25" fmla="*/ 279467 h 325407"/>
                <a:gd name="connsiteX26" fmla="*/ 126334 w 326172"/>
                <a:gd name="connsiteY26" fmla="*/ 291718 h 325407"/>
                <a:gd name="connsiteX27" fmla="*/ 143179 w 326172"/>
                <a:gd name="connsiteY27" fmla="*/ 325407 h 325407"/>
                <a:gd name="connsiteX28" fmla="*/ 181462 w 326172"/>
                <a:gd name="connsiteY28" fmla="*/ 325407 h 325407"/>
                <a:gd name="connsiteX29" fmla="*/ 198307 w 326172"/>
                <a:gd name="connsiteY29" fmla="*/ 291718 h 325407"/>
                <a:gd name="connsiteX30" fmla="*/ 228168 w 326172"/>
                <a:gd name="connsiteY30" fmla="*/ 279467 h 325407"/>
                <a:gd name="connsiteX31" fmla="*/ 264154 w 326172"/>
                <a:gd name="connsiteY31" fmla="*/ 291718 h 325407"/>
                <a:gd name="connsiteX32" fmla="*/ 291718 w 326172"/>
                <a:gd name="connsiteY32" fmla="*/ 264920 h 325407"/>
                <a:gd name="connsiteX33" fmla="*/ 279467 w 326172"/>
                <a:gd name="connsiteY33" fmla="*/ 228933 h 325407"/>
                <a:gd name="connsiteX34" fmla="*/ 292483 w 326172"/>
                <a:gd name="connsiteY34" fmla="*/ 199073 h 325407"/>
                <a:gd name="connsiteX35" fmla="*/ 326173 w 326172"/>
                <a:gd name="connsiteY35" fmla="*/ 182228 h 325407"/>
                <a:gd name="connsiteX36" fmla="*/ 326173 w 326172"/>
                <a:gd name="connsiteY36" fmla="*/ 143945 h 325407"/>
                <a:gd name="connsiteX37" fmla="*/ 292483 w 326172"/>
                <a:gd name="connsiteY37" fmla="*/ 127100 h 325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26172" h="325407">
                  <a:moveTo>
                    <a:pt x="163086" y="220511"/>
                  </a:moveTo>
                  <a:cubicBezTo>
                    <a:pt x="130928" y="220511"/>
                    <a:pt x="105662" y="194479"/>
                    <a:pt x="105662" y="163086"/>
                  </a:cubicBezTo>
                  <a:cubicBezTo>
                    <a:pt x="105662" y="131694"/>
                    <a:pt x="131694" y="105662"/>
                    <a:pt x="163086" y="105662"/>
                  </a:cubicBezTo>
                  <a:cubicBezTo>
                    <a:pt x="195244" y="105662"/>
                    <a:pt x="220511" y="131694"/>
                    <a:pt x="220511" y="163086"/>
                  </a:cubicBezTo>
                  <a:cubicBezTo>
                    <a:pt x="220511" y="194479"/>
                    <a:pt x="194479" y="220511"/>
                    <a:pt x="163086" y="220511"/>
                  </a:cubicBezTo>
                  <a:close/>
                  <a:moveTo>
                    <a:pt x="292483" y="127100"/>
                  </a:moveTo>
                  <a:cubicBezTo>
                    <a:pt x="289421" y="116381"/>
                    <a:pt x="285593" y="106427"/>
                    <a:pt x="280233" y="97239"/>
                  </a:cubicBezTo>
                  <a:lnTo>
                    <a:pt x="292483" y="61253"/>
                  </a:lnTo>
                  <a:lnTo>
                    <a:pt x="264920" y="33689"/>
                  </a:lnTo>
                  <a:lnTo>
                    <a:pt x="228933" y="45940"/>
                  </a:lnTo>
                  <a:cubicBezTo>
                    <a:pt x="219745" y="40580"/>
                    <a:pt x="209792" y="36752"/>
                    <a:pt x="199073" y="33689"/>
                  </a:cubicBezTo>
                  <a:lnTo>
                    <a:pt x="182228" y="0"/>
                  </a:lnTo>
                  <a:lnTo>
                    <a:pt x="143945" y="0"/>
                  </a:lnTo>
                  <a:lnTo>
                    <a:pt x="127100" y="33689"/>
                  </a:lnTo>
                  <a:cubicBezTo>
                    <a:pt x="116381" y="36752"/>
                    <a:pt x="106427" y="40580"/>
                    <a:pt x="97239" y="45940"/>
                  </a:cubicBezTo>
                  <a:lnTo>
                    <a:pt x="61253" y="33689"/>
                  </a:lnTo>
                  <a:lnTo>
                    <a:pt x="33689" y="61253"/>
                  </a:lnTo>
                  <a:lnTo>
                    <a:pt x="45940" y="97239"/>
                  </a:lnTo>
                  <a:cubicBezTo>
                    <a:pt x="40580" y="106427"/>
                    <a:pt x="36752" y="116381"/>
                    <a:pt x="33689" y="127100"/>
                  </a:cubicBezTo>
                  <a:lnTo>
                    <a:pt x="0" y="143945"/>
                  </a:lnTo>
                  <a:lnTo>
                    <a:pt x="0" y="182228"/>
                  </a:lnTo>
                  <a:lnTo>
                    <a:pt x="33689" y="199073"/>
                  </a:lnTo>
                  <a:cubicBezTo>
                    <a:pt x="36752" y="209792"/>
                    <a:pt x="40580" y="219745"/>
                    <a:pt x="45940" y="228933"/>
                  </a:cubicBezTo>
                  <a:lnTo>
                    <a:pt x="33689" y="264920"/>
                  </a:lnTo>
                  <a:lnTo>
                    <a:pt x="60487" y="291718"/>
                  </a:lnTo>
                  <a:lnTo>
                    <a:pt x="96474" y="279467"/>
                  </a:lnTo>
                  <a:cubicBezTo>
                    <a:pt x="105662" y="284827"/>
                    <a:pt x="115615" y="288655"/>
                    <a:pt x="126334" y="291718"/>
                  </a:cubicBezTo>
                  <a:lnTo>
                    <a:pt x="143179" y="325407"/>
                  </a:lnTo>
                  <a:lnTo>
                    <a:pt x="181462" y="325407"/>
                  </a:lnTo>
                  <a:lnTo>
                    <a:pt x="198307" y="291718"/>
                  </a:lnTo>
                  <a:cubicBezTo>
                    <a:pt x="209026" y="288655"/>
                    <a:pt x="218980" y="284827"/>
                    <a:pt x="228168" y="279467"/>
                  </a:cubicBezTo>
                  <a:lnTo>
                    <a:pt x="264154" y="291718"/>
                  </a:lnTo>
                  <a:lnTo>
                    <a:pt x="291718" y="264920"/>
                  </a:lnTo>
                  <a:lnTo>
                    <a:pt x="279467" y="228933"/>
                  </a:lnTo>
                  <a:cubicBezTo>
                    <a:pt x="284827" y="219745"/>
                    <a:pt x="289421" y="209026"/>
                    <a:pt x="292483" y="199073"/>
                  </a:cubicBezTo>
                  <a:lnTo>
                    <a:pt x="326173" y="182228"/>
                  </a:lnTo>
                  <a:lnTo>
                    <a:pt x="326173" y="143945"/>
                  </a:lnTo>
                  <a:lnTo>
                    <a:pt x="292483" y="127100"/>
                  </a:ln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36438A74-6213-479D-9B77-9BC91AAE8146}"/>
                </a:ext>
              </a:extLst>
            </p:cNvPr>
            <p:cNvSpPr/>
            <p:nvPr/>
          </p:nvSpPr>
          <p:spPr>
            <a:xfrm>
              <a:off x="6768221" y="4579566"/>
              <a:ext cx="326172" cy="325407"/>
            </a:xfrm>
            <a:custGeom>
              <a:avLst/>
              <a:gdLst>
                <a:gd name="connsiteX0" fmla="*/ 163086 w 326172"/>
                <a:gd name="connsiteY0" fmla="*/ 220511 h 325407"/>
                <a:gd name="connsiteX1" fmla="*/ 105662 w 326172"/>
                <a:gd name="connsiteY1" fmla="*/ 163086 h 325407"/>
                <a:gd name="connsiteX2" fmla="*/ 163086 w 326172"/>
                <a:gd name="connsiteY2" fmla="*/ 105662 h 325407"/>
                <a:gd name="connsiteX3" fmla="*/ 220511 w 326172"/>
                <a:gd name="connsiteY3" fmla="*/ 163086 h 325407"/>
                <a:gd name="connsiteX4" fmla="*/ 163086 w 326172"/>
                <a:gd name="connsiteY4" fmla="*/ 220511 h 325407"/>
                <a:gd name="connsiteX5" fmla="*/ 163086 w 326172"/>
                <a:gd name="connsiteY5" fmla="*/ 220511 h 325407"/>
                <a:gd name="connsiteX6" fmla="*/ 280233 w 326172"/>
                <a:gd name="connsiteY6" fmla="*/ 97239 h 325407"/>
                <a:gd name="connsiteX7" fmla="*/ 292483 w 326172"/>
                <a:gd name="connsiteY7" fmla="*/ 61253 h 325407"/>
                <a:gd name="connsiteX8" fmla="*/ 264920 w 326172"/>
                <a:gd name="connsiteY8" fmla="*/ 33689 h 325407"/>
                <a:gd name="connsiteX9" fmla="*/ 228933 w 326172"/>
                <a:gd name="connsiteY9" fmla="*/ 45940 h 325407"/>
                <a:gd name="connsiteX10" fmla="*/ 199073 w 326172"/>
                <a:gd name="connsiteY10" fmla="*/ 33689 h 325407"/>
                <a:gd name="connsiteX11" fmla="*/ 182228 w 326172"/>
                <a:gd name="connsiteY11" fmla="*/ 0 h 325407"/>
                <a:gd name="connsiteX12" fmla="*/ 143945 w 326172"/>
                <a:gd name="connsiteY12" fmla="*/ 0 h 325407"/>
                <a:gd name="connsiteX13" fmla="*/ 127100 w 326172"/>
                <a:gd name="connsiteY13" fmla="*/ 33689 h 325407"/>
                <a:gd name="connsiteX14" fmla="*/ 97239 w 326172"/>
                <a:gd name="connsiteY14" fmla="*/ 45940 h 325407"/>
                <a:gd name="connsiteX15" fmla="*/ 61253 w 326172"/>
                <a:gd name="connsiteY15" fmla="*/ 33689 h 325407"/>
                <a:gd name="connsiteX16" fmla="*/ 34455 w 326172"/>
                <a:gd name="connsiteY16" fmla="*/ 60487 h 325407"/>
                <a:gd name="connsiteX17" fmla="*/ 45940 w 326172"/>
                <a:gd name="connsiteY17" fmla="*/ 96474 h 325407"/>
                <a:gd name="connsiteX18" fmla="*/ 33689 w 326172"/>
                <a:gd name="connsiteY18" fmla="*/ 126334 h 325407"/>
                <a:gd name="connsiteX19" fmla="*/ 0 w 326172"/>
                <a:gd name="connsiteY19" fmla="*/ 143179 h 325407"/>
                <a:gd name="connsiteX20" fmla="*/ 0 w 326172"/>
                <a:gd name="connsiteY20" fmla="*/ 181462 h 325407"/>
                <a:gd name="connsiteX21" fmla="*/ 33689 w 326172"/>
                <a:gd name="connsiteY21" fmla="*/ 198307 h 325407"/>
                <a:gd name="connsiteX22" fmla="*/ 45940 w 326172"/>
                <a:gd name="connsiteY22" fmla="*/ 228168 h 325407"/>
                <a:gd name="connsiteX23" fmla="*/ 34455 w 326172"/>
                <a:gd name="connsiteY23" fmla="*/ 264154 h 325407"/>
                <a:gd name="connsiteX24" fmla="*/ 61253 w 326172"/>
                <a:gd name="connsiteY24" fmla="*/ 290952 h 325407"/>
                <a:gd name="connsiteX25" fmla="*/ 97239 w 326172"/>
                <a:gd name="connsiteY25" fmla="*/ 279467 h 325407"/>
                <a:gd name="connsiteX26" fmla="*/ 127100 w 326172"/>
                <a:gd name="connsiteY26" fmla="*/ 291718 h 325407"/>
                <a:gd name="connsiteX27" fmla="*/ 143945 w 326172"/>
                <a:gd name="connsiteY27" fmla="*/ 325407 h 325407"/>
                <a:gd name="connsiteX28" fmla="*/ 182228 w 326172"/>
                <a:gd name="connsiteY28" fmla="*/ 325407 h 325407"/>
                <a:gd name="connsiteX29" fmla="*/ 199073 w 326172"/>
                <a:gd name="connsiteY29" fmla="*/ 291718 h 325407"/>
                <a:gd name="connsiteX30" fmla="*/ 228933 w 326172"/>
                <a:gd name="connsiteY30" fmla="*/ 279467 h 325407"/>
                <a:gd name="connsiteX31" fmla="*/ 264920 w 326172"/>
                <a:gd name="connsiteY31" fmla="*/ 291718 h 325407"/>
                <a:gd name="connsiteX32" fmla="*/ 291718 w 326172"/>
                <a:gd name="connsiteY32" fmla="*/ 264154 h 325407"/>
                <a:gd name="connsiteX33" fmla="*/ 280233 w 326172"/>
                <a:gd name="connsiteY33" fmla="*/ 228933 h 325407"/>
                <a:gd name="connsiteX34" fmla="*/ 292483 w 326172"/>
                <a:gd name="connsiteY34" fmla="*/ 199073 h 325407"/>
                <a:gd name="connsiteX35" fmla="*/ 326173 w 326172"/>
                <a:gd name="connsiteY35" fmla="*/ 182228 h 325407"/>
                <a:gd name="connsiteX36" fmla="*/ 326173 w 326172"/>
                <a:gd name="connsiteY36" fmla="*/ 143945 h 325407"/>
                <a:gd name="connsiteX37" fmla="*/ 292483 w 326172"/>
                <a:gd name="connsiteY37" fmla="*/ 127100 h 325407"/>
                <a:gd name="connsiteX38" fmla="*/ 280233 w 326172"/>
                <a:gd name="connsiteY38" fmla="*/ 97239 h 325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26172" h="325407">
                  <a:moveTo>
                    <a:pt x="163086" y="220511"/>
                  </a:moveTo>
                  <a:cubicBezTo>
                    <a:pt x="130928" y="220511"/>
                    <a:pt x="105662" y="194479"/>
                    <a:pt x="105662" y="163086"/>
                  </a:cubicBezTo>
                  <a:cubicBezTo>
                    <a:pt x="105662" y="130928"/>
                    <a:pt x="131694" y="105662"/>
                    <a:pt x="163086" y="105662"/>
                  </a:cubicBezTo>
                  <a:cubicBezTo>
                    <a:pt x="195244" y="105662"/>
                    <a:pt x="220511" y="131694"/>
                    <a:pt x="220511" y="163086"/>
                  </a:cubicBezTo>
                  <a:cubicBezTo>
                    <a:pt x="220511" y="194479"/>
                    <a:pt x="195244" y="220511"/>
                    <a:pt x="163086" y="220511"/>
                  </a:cubicBezTo>
                  <a:lnTo>
                    <a:pt x="163086" y="220511"/>
                  </a:lnTo>
                  <a:close/>
                  <a:moveTo>
                    <a:pt x="280233" y="97239"/>
                  </a:moveTo>
                  <a:lnTo>
                    <a:pt x="292483" y="61253"/>
                  </a:lnTo>
                  <a:lnTo>
                    <a:pt x="264920" y="33689"/>
                  </a:lnTo>
                  <a:lnTo>
                    <a:pt x="228933" y="45940"/>
                  </a:lnTo>
                  <a:cubicBezTo>
                    <a:pt x="219745" y="40580"/>
                    <a:pt x="209026" y="36752"/>
                    <a:pt x="199073" y="33689"/>
                  </a:cubicBezTo>
                  <a:lnTo>
                    <a:pt x="182228" y="0"/>
                  </a:lnTo>
                  <a:lnTo>
                    <a:pt x="143945" y="0"/>
                  </a:lnTo>
                  <a:lnTo>
                    <a:pt x="127100" y="33689"/>
                  </a:lnTo>
                  <a:cubicBezTo>
                    <a:pt x="116381" y="36752"/>
                    <a:pt x="106427" y="40580"/>
                    <a:pt x="97239" y="45940"/>
                  </a:cubicBezTo>
                  <a:lnTo>
                    <a:pt x="61253" y="33689"/>
                  </a:lnTo>
                  <a:lnTo>
                    <a:pt x="34455" y="60487"/>
                  </a:lnTo>
                  <a:lnTo>
                    <a:pt x="45940" y="96474"/>
                  </a:lnTo>
                  <a:cubicBezTo>
                    <a:pt x="40580" y="105662"/>
                    <a:pt x="36752" y="116381"/>
                    <a:pt x="33689" y="126334"/>
                  </a:cubicBezTo>
                  <a:lnTo>
                    <a:pt x="0" y="143179"/>
                  </a:lnTo>
                  <a:lnTo>
                    <a:pt x="0" y="181462"/>
                  </a:lnTo>
                  <a:lnTo>
                    <a:pt x="33689" y="198307"/>
                  </a:lnTo>
                  <a:cubicBezTo>
                    <a:pt x="36752" y="209026"/>
                    <a:pt x="40580" y="218980"/>
                    <a:pt x="45940" y="228168"/>
                  </a:cubicBezTo>
                  <a:lnTo>
                    <a:pt x="34455" y="264154"/>
                  </a:lnTo>
                  <a:lnTo>
                    <a:pt x="61253" y="290952"/>
                  </a:lnTo>
                  <a:lnTo>
                    <a:pt x="97239" y="279467"/>
                  </a:lnTo>
                  <a:cubicBezTo>
                    <a:pt x="106427" y="284827"/>
                    <a:pt x="116381" y="288655"/>
                    <a:pt x="127100" y="291718"/>
                  </a:cubicBezTo>
                  <a:lnTo>
                    <a:pt x="143945" y="325407"/>
                  </a:lnTo>
                  <a:lnTo>
                    <a:pt x="182228" y="325407"/>
                  </a:lnTo>
                  <a:lnTo>
                    <a:pt x="199073" y="291718"/>
                  </a:lnTo>
                  <a:cubicBezTo>
                    <a:pt x="209792" y="288655"/>
                    <a:pt x="219745" y="284827"/>
                    <a:pt x="228933" y="279467"/>
                  </a:cubicBezTo>
                  <a:lnTo>
                    <a:pt x="264920" y="291718"/>
                  </a:lnTo>
                  <a:lnTo>
                    <a:pt x="291718" y="264154"/>
                  </a:lnTo>
                  <a:lnTo>
                    <a:pt x="280233" y="228933"/>
                  </a:lnTo>
                  <a:cubicBezTo>
                    <a:pt x="285593" y="219745"/>
                    <a:pt x="289421" y="209792"/>
                    <a:pt x="292483" y="199073"/>
                  </a:cubicBezTo>
                  <a:lnTo>
                    <a:pt x="326173" y="182228"/>
                  </a:lnTo>
                  <a:lnTo>
                    <a:pt x="326173" y="143945"/>
                  </a:lnTo>
                  <a:lnTo>
                    <a:pt x="292483" y="127100"/>
                  </a:lnTo>
                  <a:cubicBezTo>
                    <a:pt x="289421" y="116381"/>
                    <a:pt x="285593" y="106427"/>
                    <a:pt x="280233" y="97239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84" name="Graphic 20" descr="Trophy">
            <a:extLst>
              <a:ext uri="{FF2B5EF4-FFF2-40B4-BE49-F238E27FC236}">
                <a16:creationId xmlns:a16="http://schemas.microsoft.com/office/drawing/2014/main" id="{FE48520E-F153-4CFD-9AD6-0BE67825609D}"/>
              </a:ext>
            </a:extLst>
          </p:cNvPr>
          <p:cNvSpPr/>
          <p:nvPr/>
        </p:nvSpPr>
        <p:spPr>
          <a:xfrm>
            <a:off x="8615426" y="2545045"/>
            <a:ext cx="273119" cy="307844"/>
          </a:xfrm>
          <a:custGeom>
            <a:avLst/>
            <a:gdLst>
              <a:gd name="connsiteX0" fmla="*/ 397481 w 464502"/>
              <a:gd name="connsiteY0" fmla="*/ 252159 h 523560"/>
              <a:gd name="connsiteX1" fmla="*/ 304581 w 464502"/>
              <a:gd name="connsiteY1" fmla="*/ 296618 h 523560"/>
              <a:gd name="connsiteX2" fmla="*/ 344395 w 464502"/>
              <a:gd name="connsiteY2" fmla="*/ 256140 h 523560"/>
              <a:gd name="connsiteX3" fmla="*/ 359658 w 464502"/>
              <a:gd name="connsiteY3" fmla="*/ 236233 h 523560"/>
              <a:gd name="connsiteX4" fmla="*/ 377574 w 464502"/>
              <a:gd name="connsiteY4" fmla="*/ 173193 h 523560"/>
              <a:gd name="connsiteX5" fmla="*/ 377574 w 464502"/>
              <a:gd name="connsiteY5" fmla="*/ 86928 h 523560"/>
              <a:gd name="connsiteX6" fmla="*/ 424024 w 464502"/>
              <a:gd name="connsiteY6" fmla="*/ 86928 h 523560"/>
              <a:gd name="connsiteX7" fmla="*/ 424024 w 464502"/>
              <a:gd name="connsiteY7" fmla="*/ 187792 h 523560"/>
              <a:gd name="connsiteX8" fmla="*/ 397481 w 464502"/>
              <a:gd name="connsiteY8" fmla="*/ 252159 h 523560"/>
              <a:gd name="connsiteX9" fmla="*/ 67685 w 464502"/>
              <a:gd name="connsiteY9" fmla="*/ 252159 h 523560"/>
              <a:gd name="connsiteX10" fmla="*/ 39815 w 464502"/>
              <a:gd name="connsiteY10" fmla="*/ 187792 h 523560"/>
              <a:gd name="connsiteX11" fmla="*/ 39815 w 464502"/>
              <a:gd name="connsiteY11" fmla="*/ 86265 h 523560"/>
              <a:gd name="connsiteX12" fmla="*/ 86265 w 464502"/>
              <a:gd name="connsiteY12" fmla="*/ 86265 h 523560"/>
              <a:gd name="connsiteX13" fmla="*/ 86265 w 464502"/>
              <a:gd name="connsiteY13" fmla="*/ 172530 h 523560"/>
              <a:gd name="connsiteX14" fmla="*/ 104181 w 464502"/>
              <a:gd name="connsiteY14" fmla="*/ 235569 h 523560"/>
              <a:gd name="connsiteX15" fmla="*/ 119444 w 464502"/>
              <a:gd name="connsiteY15" fmla="*/ 255476 h 523560"/>
              <a:gd name="connsiteX16" fmla="*/ 159258 w 464502"/>
              <a:gd name="connsiteY16" fmla="*/ 295954 h 523560"/>
              <a:gd name="connsiteX17" fmla="*/ 67685 w 464502"/>
              <a:gd name="connsiteY17" fmla="*/ 252159 h 523560"/>
              <a:gd name="connsiteX18" fmla="*/ 464503 w 464502"/>
              <a:gd name="connsiteY18" fmla="*/ 185801 h 523560"/>
              <a:gd name="connsiteX19" fmla="*/ 464503 w 464502"/>
              <a:gd name="connsiteY19" fmla="*/ 46450 h 523560"/>
              <a:gd name="connsiteX20" fmla="*/ 378238 w 464502"/>
              <a:gd name="connsiteY20" fmla="*/ 46450 h 523560"/>
              <a:gd name="connsiteX21" fmla="*/ 378238 w 464502"/>
              <a:gd name="connsiteY21" fmla="*/ 0 h 523560"/>
              <a:gd name="connsiteX22" fmla="*/ 232251 w 464502"/>
              <a:gd name="connsiteY22" fmla="*/ 0 h 523560"/>
              <a:gd name="connsiteX23" fmla="*/ 86265 w 464502"/>
              <a:gd name="connsiteY23" fmla="*/ 0 h 523560"/>
              <a:gd name="connsiteX24" fmla="*/ 86265 w 464502"/>
              <a:gd name="connsiteY24" fmla="*/ 46450 h 523560"/>
              <a:gd name="connsiteX25" fmla="*/ 0 w 464502"/>
              <a:gd name="connsiteY25" fmla="*/ 46450 h 523560"/>
              <a:gd name="connsiteX26" fmla="*/ 0 w 464502"/>
              <a:gd name="connsiteY26" fmla="*/ 185137 h 523560"/>
              <a:gd name="connsiteX27" fmla="*/ 37824 w 464502"/>
              <a:gd name="connsiteY27" fmla="*/ 278038 h 523560"/>
              <a:gd name="connsiteX28" fmla="*/ 196418 w 464502"/>
              <a:gd name="connsiteY28" fmla="*/ 337760 h 523560"/>
              <a:gd name="connsiteX29" fmla="*/ 205708 w 464502"/>
              <a:gd name="connsiteY29" fmla="*/ 370938 h 523560"/>
              <a:gd name="connsiteX30" fmla="*/ 205708 w 464502"/>
              <a:gd name="connsiteY30" fmla="*/ 457203 h 523560"/>
              <a:gd name="connsiteX31" fmla="*/ 172530 w 464502"/>
              <a:gd name="connsiteY31" fmla="*/ 457203 h 523560"/>
              <a:gd name="connsiteX32" fmla="*/ 145987 w 464502"/>
              <a:gd name="connsiteY32" fmla="*/ 483746 h 523560"/>
              <a:gd name="connsiteX33" fmla="*/ 112808 w 464502"/>
              <a:gd name="connsiteY33" fmla="*/ 483746 h 523560"/>
              <a:gd name="connsiteX34" fmla="*/ 86265 w 464502"/>
              <a:gd name="connsiteY34" fmla="*/ 510289 h 523560"/>
              <a:gd name="connsiteX35" fmla="*/ 86265 w 464502"/>
              <a:gd name="connsiteY35" fmla="*/ 523561 h 523560"/>
              <a:gd name="connsiteX36" fmla="*/ 378238 w 464502"/>
              <a:gd name="connsiteY36" fmla="*/ 523561 h 523560"/>
              <a:gd name="connsiteX37" fmla="*/ 378238 w 464502"/>
              <a:gd name="connsiteY37" fmla="*/ 510289 h 523560"/>
              <a:gd name="connsiteX38" fmla="*/ 351695 w 464502"/>
              <a:gd name="connsiteY38" fmla="*/ 483746 h 523560"/>
              <a:gd name="connsiteX39" fmla="*/ 318516 w 464502"/>
              <a:gd name="connsiteY39" fmla="*/ 483746 h 523560"/>
              <a:gd name="connsiteX40" fmla="*/ 291973 w 464502"/>
              <a:gd name="connsiteY40" fmla="*/ 457203 h 523560"/>
              <a:gd name="connsiteX41" fmla="*/ 258794 w 464502"/>
              <a:gd name="connsiteY41" fmla="*/ 457203 h 523560"/>
              <a:gd name="connsiteX42" fmla="*/ 258794 w 464502"/>
              <a:gd name="connsiteY42" fmla="*/ 371602 h 523560"/>
              <a:gd name="connsiteX43" fmla="*/ 268084 w 464502"/>
              <a:gd name="connsiteY43" fmla="*/ 338423 h 523560"/>
              <a:gd name="connsiteX44" fmla="*/ 426679 w 464502"/>
              <a:gd name="connsiteY44" fmla="*/ 278702 h 523560"/>
              <a:gd name="connsiteX45" fmla="*/ 464503 w 464502"/>
              <a:gd name="connsiteY45" fmla="*/ 185801 h 523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64502" h="523560">
                <a:moveTo>
                  <a:pt x="397481" y="252159"/>
                </a:moveTo>
                <a:cubicBezTo>
                  <a:pt x="374256" y="276047"/>
                  <a:pt x="352358" y="291309"/>
                  <a:pt x="304581" y="296618"/>
                </a:cubicBezTo>
                <a:cubicBezTo>
                  <a:pt x="317189" y="284010"/>
                  <a:pt x="331788" y="271402"/>
                  <a:pt x="344395" y="256140"/>
                </a:cubicBezTo>
                <a:cubicBezTo>
                  <a:pt x="349704" y="250168"/>
                  <a:pt x="359658" y="236896"/>
                  <a:pt x="359658" y="236233"/>
                </a:cubicBezTo>
                <a:cubicBezTo>
                  <a:pt x="370938" y="217653"/>
                  <a:pt x="377574" y="196418"/>
                  <a:pt x="377574" y="173193"/>
                </a:cubicBezTo>
                <a:lnTo>
                  <a:pt x="377574" y="86928"/>
                </a:lnTo>
                <a:lnTo>
                  <a:pt x="424024" y="86928"/>
                </a:lnTo>
                <a:lnTo>
                  <a:pt x="424024" y="187792"/>
                </a:lnTo>
                <a:cubicBezTo>
                  <a:pt x="424688" y="189119"/>
                  <a:pt x="426015" y="222298"/>
                  <a:pt x="397481" y="252159"/>
                </a:cubicBezTo>
                <a:close/>
                <a:moveTo>
                  <a:pt x="67685" y="252159"/>
                </a:moveTo>
                <a:cubicBezTo>
                  <a:pt x="38487" y="222298"/>
                  <a:pt x="39815" y="189119"/>
                  <a:pt x="39815" y="187792"/>
                </a:cubicBezTo>
                <a:lnTo>
                  <a:pt x="39815" y="86265"/>
                </a:lnTo>
                <a:lnTo>
                  <a:pt x="86265" y="86265"/>
                </a:lnTo>
                <a:lnTo>
                  <a:pt x="86265" y="172530"/>
                </a:lnTo>
                <a:cubicBezTo>
                  <a:pt x="86265" y="195755"/>
                  <a:pt x="92901" y="216989"/>
                  <a:pt x="104181" y="235569"/>
                </a:cubicBezTo>
                <a:cubicBezTo>
                  <a:pt x="104181" y="236233"/>
                  <a:pt x="114135" y="250168"/>
                  <a:pt x="119444" y="255476"/>
                </a:cubicBezTo>
                <a:cubicBezTo>
                  <a:pt x="132715" y="270739"/>
                  <a:pt x="146650" y="283347"/>
                  <a:pt x="159258" y="295954"/>
                </a:cubicBezTo>
                <a:cubicBezTo>
                  <a:pt x="112808" y="290646"/>
                  <a:pt x="90246" y="275384"/>
                  <a:pt x="67685" y="252159"/>
                </a:cubicBezTo>
                <a:close/>
                <a:moveTo>
                  <a:pt x="464503" y="185801"/>
                </a:moveTo>
                <a:lnTo>
                  <a:pt x="464503" y="46450"/>
                </a:lnTo>
                <a:lnTo>
                  <a:pt x="378238" y="46450"/>
                </a:lnTo>
                <a:lnTo>
                  <a:pt x="378238" y="0"/>
                </a:lnTo>
                <a:lnTo>
                  <a:pt x="232251" y="0"/>
                </a:lnTo>
                <a:lnTo>
                  <a:pt x="86265" y="0"/>
                </a:lnTo>
                <a:lnTo>
                  <a:pt x="86265" y="46450"/>
                </a:lnTo>
                <a:lnTo>
                  <a:pt x="0" y="46450"/>
                </a:lnTo>
                <a:lnTo>
                  <a:pt x="0" y="185137"/>
                </a:lnTo>
                <a:cubicBezTo>
                  <a:pt x="0" y="191773"/>
                  <a:pt x="0" y="237560"/>
                  <a:pt x="37824" y="278038"/>
                </a:cubicBezTo>
                <a:cubicBezTo>
                  <a:pt x="74320" y="316525"/>
                  <a:pt x="118780" y="336433"/>
                  <a:pt x="196418" y="337760"/>
                </a:cubicBezTo>
                <a:cubicBezTo>
                  <a:pt x="202390" y="347713"/>
                  <a:pt x="205708" y="358994"/>
                  <a:pt x="205708" y="370938"/>
                </a:cubicBezTo>
                <a:lnTo>
                  <a:pt x="205708" y="457203"/>
                </a:lnTo>
                <a:lnTo>
                  <a:pt x="172530" y="457203"/>
                </a:lnTo>
                <a:cubicBezTo>
                  <a:pt x="157931" y="457203"/>
                  <a:pt x="145987" y="469148"/>
                  <a:pt x="145987" y="483746"/>
                </a:cubicBezTo>
                <a:lnTo>
                  <a:pt x="112808" y="483746"/>
                </a:lnTo>
                <a:cubicBezTo>
                  <a:pt x="98209" y="483746"/>
                  <a:pt x="86265" y="495691"/>
                  <a:pt x="86265" y="510289"/>
                </a:cubicBezTo>
                <a:lnTo>
                  <a:pt x="86265" y="523561"/>
                </a:lnTo>
                <a:lnTo>
                  <a:pt x="378238" y="523561"/>
                </a:lnTo>
                <a:lnTo>
                  <a:pt x="378238" y="510289"/>
                </a:lnTo>
                <a:cubicBezTo>
                  <a:pt x="378238" y="495691"/>
                  <a:pt x="366293" y="483746"/>
                  <a:pt x="351695" y="483746"/>
                </a:cubicBezTo>
                <a:lnTo>
                  <a:pt x="318516" y="483746"/>
                </a:lnTo>
                <a:cubicBezTo>
                  <a:pt x="318516" y="469148"/>
                  <a:pt x="306572" y="457203"/>
                  <a:pt x="291973" y="457203"/>
                </a:cubicBezTo>
                <a:lnTo>
                  <a:pt x="258794" y="457203"/>
                </a:lnTo>
                <a:lnTo>
                  <a:pt x="258794" y="371602"/>
                </a:lnTo>
                <a:cubicBezTo>
                  <a:pt x="258794" y="359658"/>
                  <a:pt x="262112" y="348377"/>
                  <a:pt x="268084" y="338423"/>
                </a:cubicBezTo>
                <a:cubicBezTo>
                  <a:pt x="345723" y="337096"/>
                  <a:pt x="390182" y="316525"/>
                  <a:pt x="426679" y="278702"/>
                </a:cubicBezTo>
                <a:cubicBezTo>
                  <a:pt x="464503" y="238887"/>
                  <a:pt x="464503" y="192437"/>
                  <a:pt x="464503" y="185801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654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Shopping Basket Matrix – Slide Template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2CEFE78-F1ED-412A-AAA4-7D6D0370A773}"/>
              </a:ext>
            </a:extLst>
          </p:cNvPr>
          <p:cNvGrpSpPr/>
          <p:nvPr/>
        </p:nvGrpSpPr>
        <p:grpSpPr>
          <a:xfrm>
            <a:off x="7132302" y="2538445"/>
            <a:ext cx="1756243" cy="1413892"/>
            <a:chOff x="8921977" y="1394910"/>
            <a:chExt cx="2926080" cy="1885189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3135B14-5C46-4A36-A32B-D8B404AEB01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21E29D2-F4B1-4FEA-A9E7-3E353F84E44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36E6ADE-3197-4461-B40A-4137008722C6}"/>
              </a:ext>
            </a:extLst>
          </p:cNvPr>
          <p:cNvGrpSpPr/>
          <p:nvPr/>
        </p:nvGrpSpPr>
        <p:grpSpPr>
          <a:xfrm>
            <a:off x="250907" y="2538447"/>
            <a:ext cx="1756243" cy="1413892"/>
            <a:chOff x="332936" y="2555951"/>
            <a:chExt cx="2926080" cy="1885189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97FA4F5-D391-4848-9D1E-DB2F2398FFE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A9F24A0-719E-4F3B-8B41-41913F2A891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0ADDBF5-A862-4CEC-BB75-3E88B435B657}"/>
              </a:ext>
            </a:extLst>
          </p:cNvPr>
          <p:cNvGrpSpPr/>
          <p:nvPr/>
        </p:nvGrpSpPr>
        <p:grpSpPr>
          <a:xfrm>
            <a:off x="6659814" y="4469972"/>
            <a:ext cx="1972155" cy="1260003"/>
            <a:chOff x="8921977" y="4001571"/>
            <a:chExt cx="2926080" cy="168000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E96514E-1EA3-4E35-8680-6CC066227326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57F1E9D-A6D7-4470-8250-5D651931D5EC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FCDCD13-7E3C-4F29-A656-CE3557738C8A}"/>
              </a:ext>
            </a:extLst>
          </p:cNvPr>
          <p:cNvGrpSpPr/>
          <p:nvPr/>
        </p:nvGrpSpPr>
        <p:grpSpPr>
          <a:xfrm>
            <a:off x="512032" y="4469972"/>
            <a:ext cx="1972155" cy="1260003"/>
            <a:chOff x="332936" y="4580523"/>
            <a:chExt cx="2926080" cy="168000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F8FC12A-8744-4631-A855-BC88F7F74C94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6B098ED-98E1-4CD4-BE2D-C0E0C8C03F67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8AD06F05-6508-4498-BDFC-4E0886220064}"/>
              </a:ext>
            </a:extLst>
          </p:cNvPr>
          <p:cNvGrpSpPr/>
          <p:nvPr/>
        </p:nvGrpSpPr>
        <p:grpSpPr>
          <a:xfrm>
            <a:off x="2371705" y="1890027"/>
            <a:ext cx="4400590" cy="3187241"/>
            <a:chOff x="2574036" y="1890028"/>
            <a:chExt cx="3995928" cy="289415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5B1327B-DDAB-41B9-8035-982C05A85D9C}"/>
                </a:ext>
              </a:extLst>
            </p:cNvPr>
            <p:cNvGrpSpPr/>
            <p:nvPr/>
          </p:nvGrpSpPr>
          <p:grpSpPr>
            <a:xfrm>
              <a:off x="2574036" y="1890028"/>
              <a:ext cx="3995928" cy="2894154"/>
              <a:chOff x="5753100" y="13169900"/>
              <a:chExt cx="4231641" cy="3064877"/>
            </a:xfrm>
          </p:grpSpPr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5DBCFA20-15E7-4F26-BF0A-42D39035A756}"/>
                  </a:ext>
                </a:extLst>
              </p:cNvPr>
              <p:cNvSpPr/>
              <p:nvPr/>
            </p:nvSpPr>
            <p:spPr>
              <a:xfrm>
                <a:off x="5753100" y="13169900"/>
                <a:ext cx="4231641" cy="30648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425" extrusionOk="0">
                    <a:moveTo>
                      <a:pt x="20874" y="6395"/>
                    </a:moveTo>
                    <a:lnTo>
                      <a:pt x="17218" y="6395"/>
                    </a:lnTo>
                    <a:cubicBezTo>
                      <a:pt x="17218" y="6395"/>
                      <a:pt x="17218" y="6395"/>
                      <a:pt x="17218" y="6395"/>
                    </a:cubicBezTo>
                    <a:cubicBezTo>
                      <a:pt x="17179" y="6315"/>
                      <a:pt x="17127" y="6235"/>
                      <a:pt x="17075" y="6155"/>
                    </a:cubicBezTo>
                    <a:lnTo>
                      <a:pt x="12933" y="482"/>
                    </a:lnTo>
                    <a:cubicBezTo>
                      <a:pt x="12453" y="-175"/>
                      <a:pt x="11675" y="-166"/>
                      <a:pt x="11234" y="544"/>
                    </a:cubicBezTo>
                    <a:cubicBezTo>
                      <a:pt x="10852" y="1157"/>
                      <a:pt x="10871" y="2080"/>
                      <a:pt x="11299" y="2666"/>
                    </a:cubicBezTo>
                    <a:lnTo>
                      <a:pt x="14028" y="6404"/>
                    </a:lnTo>
                    <a:cubicBezTo>
                      <a:pt x="14028" y="6404"/>
                      <a:pt x="14028" y="6412"/>
                      <a:pt x="14028" y="6412"/>
                    </a:cubicBezTo>
                    <a:lnTo>
                      <a:pt x="7565" y="6412"/>
                    </a:lnTo>
                    <a:cubicBezTo>
                      <a:pt x="7565" y="6412"/>
                      <a:pt x="7559" y="6412"/>
                      <a:pt x="7565" y="6404"/>
                    </a:cubicBezTo>
                    <a:lnTo>
                      <a:pt x="10275" y="2693"/>
                    </a:lnTo>
                    <a:cubicBezTo>
                      <a:pt x="10463" y="2435"/>
                      <a:pt x="10586" y="2107"/>
                      <a:pt x="10618" y="1752"/>
                    </a:cubicBezTo>
                    <a:cubicBezTo>
                      <a:pt x="10657" y="1263"/>
                      <a:pt x="10541" y="802"/>
                      <a:pt x="10294" y="464"/>
                    </a:cubicBezTo>
                    <a:cubicBezTo>
                      <a:pt x="9847" y="-148"/>
                      <a:pt x="9127" y="-148"/>
                      <a:pt x="8680" y="464"/>
                    </a:cubicBezTo>
                    <a:lnTo>
                      <a:pt x="4512" y="6173"/>
                    </a:lnTo>
                    <a:cubicBezTo>
                      <a:pt x="4460" y="6244"/>
                      <a:pt x="4408" y="6324"/>
                      <a:pt x="4369" y="6412"/>
                    </a:cubicBezTo>
                    <a:cubicBezTo>
                      <a:pt x="4369" y="6412"/>
                      <a:pt x="4369" y="6412"/>
                      <a:pt x="4369" y="6412"/>
                    </a:cubicBezTo>
                    <a:lnTo>
                      <a:pt x="713" y="6412"/>
                    </a:lnTo>
                    <a:cubicBezTo>
                      <a:pt x="318" y="6412"/>
                      <a:pt x="0" y="6847"/>
                      <a:pt x="0" y="7389"/>
                    </a:cubicBezTo>
                    <a:lnTo>
                      <a:pt x="0" y="9209"/>
                    </a:lnTo>
                    <a:cubicBezTo>
                      <a:pt x="0" y="9751"/>
                      <a:pt x="318" y="10186"/>
                      <a:pt x="713" y="10186"/>
                    </a:cubicBezTo>
                    <a:lnTo>
                      <a:pt x="1757" y="10186"/>
                    </a:lnTo>
                    <a:cubicBezTo>
                      <a:pt x="1757" y="10186"/>
                      <a:pt x="1757" y="10186"/>
                      <a:pt x="1757" y="10186"/>
                    </a:cubicBezTo>
                    <a:lnTo>
                      <a:pt x="3170" y="20626"/>
                    </a:lnTo>
                    <a:cubicBezTo>
                      <a:pt x="3235" y="21088"/>
                      <a:pt x="3527" y="21425"/>
                      <a:pt x="3870" y="21425"/>
                    </a:cubicBezTo>
                    <a:lnTo>
                      <a:pt x="17723" y="21425"/>
                    </a:lnTo>
                    <a:cubicBezTo>
                      <a:pt x="18067" y="21425"/>
                      <a:pt x="18359" y="21088"/>
                      <a:pt x="18424" y="20635"/>
                    </a:cubicBezTo>
                    <a:lnTo>
                      <a:pt x="19843" y="10194"/>
                    </a:lnTo>
                    <a:cubicBezTo>
                      <a:pt x="19843" y="10194"/>
                      <a:pt x="19843" y="10194"/>
                      <a:pt x="19843" y="10194"/>
                    </a:cubicBezTo>
                    <a:lnTo>
                      <a:pt x="20887" y="10194"/>
                    </a:lnTo>
                    <a:cubicBezTo>
                      <a:pt x="21282" y="10194"/>
                      <a:pt x="21600" y="9759"/>
                      <a:pt x="21600" y="9218"/>
                    </a:cubicBezTo>
                    <a:lnTo>
                      <a:pt x="21600" y="7398"/>
                    </a:lnTo>
                    <a:cubicBezTo>
                      <a:pt x="21587" y="6830"/>
                      <a:pt x="21269" y="6395"/>
                      <a:pt x="20874" y="6395"/>
                    </a:cubicBezTo>
                    <a:close/>
                    <a:moveTo>
                      <a:pt x="5808" y="7904"/>
                    </a:moveTo>
                    <a:cubicBezTo>
                      <a:pt x="5549" y="8259"/>
                      <a:pt x="5134" y="8303"/>
                      <a:pt x="4855" y="7984"/>
                    </a:cubicBezTo>
                    <a:cubicBezTo>
                      <a:pt x="4538" y="7620"/>
                      <a:pt x="4518" y="6972"/>
                      <a:pt x="4810" y="6572"/>
                    </a:cubicBezTo>
                    <a:lnTo>
                      <a:pt x="4953" y="6377"/>
                    </a:lnTo>
                    <a:lnTo>
                      <a:pt x="8985" y="855"/>
                    </a:lnTo>
                    <a:cubicBezTo>
                      <a:pt x="9121" y="668"/>
                      <a:pt x="9296" y="580"/>
                      <a:pt x="9478" y="580"/>
                    </a:cubicBezTo>
                    <a:cubicBezTo>
                      <a:pt x="9672" y="580"/>
                      <a:pt x="9867" y="686"/>
                      <a:pt x="10003" y="908"/>
                    </a:cubicBezTo>
                    <a:cubicBezTo>
                      <a:pt x="10249" y="1290"/>
                      <a:pt x="10217" y="1876"/>
                      <a:pt x="9951" y="2231"/>
                    </a:cubicBezTo>
                    <a:lnTo>
                      <a:pt x="6923" y="6377"/>
                    </a:lnTo>
                    <a:lnTo>
                      <a:pt x="5808" y="7904"/>
                    </a:lnTo>
                    <a:close/>
                    <a:moveTo>
                      <a:pt x="16783" y="7895"/>
                    </a:moveTo>
                    <a:cubicBezTo>
                      <a:pt x="16628" y="8126"/>
                      <a:pt x="16407" y="8232"/>
                      <a:pt x="16181" y="8197"/>
                    </a:cubicBezTo>
                    <a:cubicBezTo>
                      <a:pt x="16025" y="8170"/>
                      <a:pt x="15876" y="8064"/>
                      <a:pt x="15766" y="7904"/>
                    </a:cubicBezTo>
                    <a:lnTo>
                      <a:pt x="14657" y="6386"/>
                    </a:lnTo>
                    <a:lnTo>
                      <a:pt x="11630" y="2240"/>
                    </a:lnTo>
                    <a:cubicBezTo>
                      <a:pt x="11370" y="1885"/>
                      <a:pt x="11338" y="1299"/>
                      <a:pt x="11578" y="917"/>
                    </a:cubicBezTo>
                    <a:cubicBezTo>
                      <a:pt x="11714" y="695"/>
                      <a:pt x="11909" y="589"/>
                      <a:pt x="12103" y="589"/>
                    </a:cubicBezTo>
                    <a:cubicBezTo>
                      <a:pt x="12278" y="589"/>
                      <a:pt x="12460" y="677"/>
                      <a:pt x="12596" y="864"/>
                    </a:cubicBezTo>
                    <a:lnTo>
                      <a:pt x="16628" y="6386"/>
                    </a:lnTo>
                    <a:lnTo>
                      <a:pt x="16751" y="6554"/>
                    </a:lnTo>
                    <a:cubicBezTo>
                      <a:pt x="17010" y="6927"/>
                      <a:pt x="17036" y="7522"/>
                      <a:pt x="16783" y="7895"/>
                    </a:cubicBezTo>
                    <a:close/>
                  </a:path>
                </a:pathLst>
              </a:custGeom>
              <a:solidFill>
                <a:schemeClr val="bg2">
                  <a:alpha val="50000"/>
                </a:schemeClr>
              </a:solidFill>
              <a:ln w="12700">
                <a:miter lim="4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51FB4AB8-C7C9-46D4-B1EA-C31A5A76E73B}"/>
                  </a:ext>
                </a:extLst>
              </p:cNvPr>
              <p:cNvSpPr/>
              <p:nvPr/>
            </p:nvSpPr>
            <p:spPr>
              <a:xfrm>
                <a:off x="6362699" y="14693899"/>
                <a:ext cx="1458465" cy="6197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9" h="21600" extrusionOk="0">
                    <a:moveTo>
                      <a:pt x="1239" y="21600"/>
                    </a:moveTo>
                    <a:lnTo>
                      <a:pt x="21439" y="21600"/>
                    </a:lnTo>
                    <a:lnTo>
                      <a:pt x="21439" y="0"/>
                    </a:lnTo>
                    <a:lnTo>
                      <a:pt x="1781" y="0"/>
                    </a:lnTo>
                    <a:cubicBezTo>
                      <a:pt x="679" y="0"/>
                      <a:pt x="-161" y="2346"/>
                      <a:pt x="26" y="4913"/>
                    </a:cubicBezTo>
                    <a:lnTo>
                      <a:pt x="1239" y="21600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54485C24-88A6-4D95-A0AE-61DE6458E8E1}"/>
                  </a:ext>
                </a:extLst>
              </p:cNvPr>
              <p:cNvSpPr/>
              <p:nvPr/>
            </p:nvSpPr>
            <p:spPr>
              <a:xfrm>
                <a:off x="7937500" y="14693900"/>
                <a:ext cx="1431794" cy="6197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6" h="21600" extrusionOk="0">
                    <a:moveTo>
                      <a:pt x="0" y="21600"/>
                    </a:moveTo>
                    <a:lnTo>
                      <a:pt x="20174" y="21600"/>
                    </a:lnTo>
                    <a:lnTo>
                      <a:pt x="21410" y="4913"/>
                    </a:lnTo>
                    <a:cubicBezTo>
                      <a:pt x="21600" y="2346"/>
                      <a:pt x="20744" y="0"/>
                      <a:pt x="19623" y="0"/>
                    </a:cubicBezTo>
                    <a:lnTo>
                      <a:pt x="0" y="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42D778A6-A775-4593-A864-3F193DEBA70D}"/>
                  </a:ext>
                </a:extLst>
              </p:cNvPr>
              <p:cNvSpPr/>
              <p:nvPr/>
            </p:nvSpPr>
            <p:spPr>
              <a:xfrm>
                <a:off x="7937499" y="15430499"/>
                <a:ext cx="1327151" cy="6197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18210" y="21600"/>
                    </a:lnTo>
                    <a:cubicBezTo>
                      <a:pt x="19161" y="21600"/>
                      <a:pt x="19988" y="20139"/>
                      <a:pt x="20153" y="18103"/>
                    </a:cubicBez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B65E6E21-4814-413F-BE38-BF9DCCF4ADE6}"/>
                  </a:ext>
                </a:extLst>
              </p:cNvPr>
              <p:cNvSpPr/>
              <p:nvPr/>
            </p:nvSpPr>
            <p:spPr>
              <a:xfrm>
                <a:off x="6477000" y="15430499"/>
                <a:ext cx="1355091" cy="6197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1417" y="18103"/>
                    </a:lnTo>
                    <a:cubicBezTo>
                      <a:pt x="1579" y="20139"/>
                      <a:pt x="2369" y="21600"/>
                      <a:pt x="3320" y="21600"/>
                    </a:cubicBezTo>
                    <a:lnTo>
                      <a:pt x="21580" y="21600"/>
                    </a:lnTo>
                    <a:lnTo>
                      <a:pt x="21580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43" name="Graphic 21" descr="Handshake">
              <a:extLst>
                <a:ext uri="{FF2B5EF4-FFF2-40B4-BE49-F238E27FC236}">
                  <a16:creationId xmlns:a16="http://schemas.microsoft.com/office/drawing/2014/main" id="{C498720E-8A28-48B5-BFA2-6988E061BF8B}"/>
                </a:ext>
              </a:extLst>
            </p:cNvPr>
            <p:cNvGrpSpPr/>
            <p:nvPr/>
          </p:nvGrpSpPr>
          <p:grpSpPr>
            <a:xfrm>
              <a:off x="3510464" y="3249637"/>
              <a:ext cx="719903" cy="719903"/>
              <a:chOff x="4680618" y="3189848"/>
              <a:chExt cx="959871" cy="959871"/>
            </a:xfrm>
          </p:grpSpPr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84099F01-B022-4F71-9BB0-CAC56FDC10DA}"/>
                  </a:ext>
                </a:extLst>
              </p:cNvPr>
              <p:cNvSpPr/>
              <p:nvPr/>
            </p:nvSpPr>
            <p:spPr>
              <a:xfrm>
                <a:off x="5107879" y="3829080"/>
                <a:ext cx="78351" cy="84669"/>
              </a:xfrm>
              <a:custGeom>
                <a:avLst/>
                <a:gdLst>
                  <a:gd name="connsiteX0" fmla="*/ 21678 w 78351"/>
                  <a:gd name="connsiteY0" fmla="*/ 84670 h 84669"/>
                  <a:gd name="connsiteX1" fmla="*/ 6680 w 78351"/>
                  <a:gd name="connsiteY1" fmla="*/ 79670 h 84669"/>
                  <a:gd name="connsiteX2" fmla="*/ 4681 w 78351"/>
                  <a:gd name="connsiteY2" fmla="*/ 51674 h 84669"/>
                  <a:gd name="connsiteX3" fmla="*/ 43675 w 78351"/>
                  <a:gd name="connsiteY3" fmla="*/ 6680 h 84669"/>
                  <a:gd name="connsiteX4" fmla="*/ 71672 w 78351"/>
                  <a:gd name="connsiteY4" fmla="*/ 4681 h 84669"/>
                  <a:gd name="connsiteX5" fmla="*/ 73671 w 78351"/>
                  <a:gd name="connsiteY5" fmla="*/ 32677 h 84669"/>
                  <a:gd name="connsiteX6" fmla="*/ 34676 w 78351"/>
                  <a:gd name="connsiteY6" fmla="*/ 77671 h 84669"/>
                  <a:gd name="connsiteX7" fmla="*/ 21678 w 78351"/>
                  <a:gd name="connsiteY7" fmla="*/ 84670 h 84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8351" h="84669">
                    <a:moveTo>
                      <a:pt x="21678" y="84670"/>
                    </a:moveTo>
                    <a:cubicBezTo>
                      <a:pt x="16679" y="84670"/>
                      <a:pt x="10680" y="83670"/>
                      <a:pt x="6680" y="79670"/>
                    </a:cubicBezTo>
                    <a:cubicBezTo>
                      <a:pt x="-1319" y="72671"/>
                      <a:pt x="-2319" y="59673"/>
                      <a:pt x="4681" y="51674"/>
                    </a:cubicBezTo>
                    <a:lnTo>
                      <a:pt x="43675" y="6680"/>
                    </a:lnTo>
                    <a:cubicBezTo>
                      <a:pt x="50674" y="-1319"/>
                      <a:pt x="63673" y="-2319"/>
                      <a:pt x="71672" y="4681"/>
                    </a:cubicBezTo>
                    <a:cubicBezTo>
                      <a:pt x="79670" y="11680"/>
                      <a:pt x="80670" y="24678"/>
                      <a:pt x="73671" y="32677"/>
                    </a:cubicBezTo>
                    <a:lnTo>
                      <a:pt x="34676" y="77671"/>
                    </a:lnTo>
                    <a:cubicBezTo>
                      <a:pt x="31677" y="81670"/>
                      <a:pt x="26678" y="83670"/>
                      <a:pt x="21678" y="8467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92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EB0AED64-9C8C-4196-82E2-2D1353F2C702}"/>
                  </a:ext>
                </a:extLst>
              </p:cNvPr>
              <p:cNvSpPr/>
              <p:nvPr/>
            </p:nvSpPr>
            <p:spPr>
              <a:xfrm>
                <a:off x="5041400" y="3788598"/>
                <a:ext cx="95325" cy="102405"/>
              </a:xfrm>
              <a:custGeom>
                <a:avLst/>
                <a:gdLst>
                  <a:gd name="connsiteX0" fmla="*/ 27166 w 95325"/>
                  <a:gd name="connsiteY0" fmla="*/ 102156 h 102405"/>
                  <a:gd name="connsiteX1" fmla="*/ 8168 w 95325"/>
                  <a:gd name="connsiteY1" fmla="*/ 96156 h 102405"/>
                  <a:gd name="connsiteX2" fmla="*/ 6169 w 95325"/>
                  <a:gd name="connsiteY2" fmla="*/ 61161 h 102405"/>
                  <a:gd name="connsiteX3" fmla="*/ 52162 w 95325"/>
                  <a:gd name="connsiteY3" fmla="*/ 8168 h 102405"/>
                  <a:gd name="connsiteX4" fmla="*/ 87158 w 95325"/>
                  <a:gd name="connsiteY4" fmla="*/ 6169 h 102405"/>
                  <a:gd name="connsiteX5" fmla="*/ 89157 w 95325"/>
                  <a:gd name="connsiteY5" fmla="*/ 41164 h 102405"/>
                  <a:gd name="connsiteX6" fmla="*/ 43164 w 95325"/>
                  <a:gd name="connsiteY6" fmla="*/ 94157 h 102405"/>
                  <a:gd name="connsiteX7" fmla="*/ 27166 w 95325"/>
                  <a:gd name="connsiteY7" fmla="*/ 102156 h 102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5325" h="102405">
                    <a:moveTo>
                      <a:pt x="27166" y="102156"/>
                    </a:moveTo>
                    <a:cubicBezTo>
                      <a:pt x="20167" y="103155"/>
                      <a:pt x="14167" y="101156"/>
                      <a:pt x="8168" y="96156"/>
                    </a:cubicBezTo>
                    <a:cubicBezTo>
                      <a:pt x="-1830" y="87158"/>
                      <a:pt x="-2830" y="71160"/>
                      <a:pt x="6169" y="61161"/>
                    </a:cubicBezTo>
                    <a:lnTo>
                      <a:pt x="52162" y="8168"/>
                    </a:lnTo>
                    <a:cubicBezTo>
                      <a:pt x="61161" y="-1830"/>
                      <a:pt x="77159" y="-2830"/>
                      <a:pt x="87158" y="6169"/>
                    </a:cubicBezTo>
                    <a:cubicBezTo>
                      <a:pt x="97156" y="15167"/>
                      <a:pt x="98156" y="31165"/>
                      <a:pt x="89157" y="41164"/>
                    </a:cubicBezTo>
                    <a:lnTo>
                      <a:pt x="43164" y="94157"/>
                    </a:lnTo>
                    <a:cubicBezTo>
                      <a:pt x="39164" y="99156"/>
                      <a:pt x="33165" y="102156"/>
                      <a:pt x="27166" y="102156"/>
                    </a:cubicBezTo>
                    <a:close/>
                  </a:path>
                </a:pathLst>
              </a:custGeom>
              <a:solidFill>
                <a:srgbClr val="000000"/>
              </a:solidFill>
              <a:ln w="992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0A7F79D1-6EBE-418E-A808-4E18C8266F57}"/>
                  </a:ext>
                </a:extLst>
              </p:cNvPr>
              <p:cNvSpPr/>
              <p:nvPr/>
            </p:nvSpPr>
            <p:spPr>
              <a:xfrm>
                <a:off x="4973352" y="3741547"/>
                <a:ext cx="105438" cy="112402"/>
              </a:xfrm>
              <a:custGeom>
                <a:avLst/>
                <a:gdLst>
                  <a:gd name="connsiteX0" fmla="*/ 32222 w 105438"/>
                  <a:gd name="connsiteY0" fmla="*/ 112211 h 112402"/>
                  <a:gd name="connsiteX1" fmla="*/ 10225 w 105438"/>
                  <a:gd name="connsiteY1" fmla="*/ 105212 h 112402"/>
                  <a:gd name="connsiteX2" fmla="*/ 7225 w 105438"/>
                  <a:gd name="connsiteY2" fmla="*/ 63218 h 112402"/>
                  <a:gd name="connsiteX3" fmla="*/ 53219 w 105438"/>
                  <a:gd name="connsiteY3" fmla="*/ 10225 h 112402"/>
                  <a:gd name="connsiteX4" fmla="*/ 95214 w 105438"/>
                  <a:gd name="connsiteY4" fmla="*/ 7225 h 112402"/>
                  <a:gd name="connsiteX5" fmla="*/ 98213 w 105438"/>
                  <a:gd name="connsiteY5" fmla="*/ 49220 h 112402"/>
                  <a:gd name="connsiteX6" fmla="*/ 52219 w 105438"/>
                  <a:gd name="connsiteY6" fmla="*/ 102213 h 112402"/>
                  <a:gd name="connsiteX7" fmla="*/ 32222 w 105438"/>
                  <a:gd name="connsiteY7" fmla="*/ 112211 h 112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5438" h="112402">
                    <a:moveTo>
                      <a:pt x="32222" y="112211"/>
                    </a:moveTo>
                    <a:cubicBezTo>
                      <a:pt x="24223" y="113211"/>
                      <a:pt x="16224" y="110212"/>
                      <a:pt x="10225" y="105212"/>
                    </a:cubicBezTo>
                    <a:cubicBezTo>
                      <a:pt x="-1773" y="94214"/>
                      <a:pt x="-3773" y="75216"/>
                      <a:pt x="7225" y="63218"/>
                    </a:cubicBezTo>
                    <a:lnTo>
                      <a:pt x="53219" y="10225"/>
                    </a:lnTo>
                    <a:cubicBezTo>
                      <a:pt x="64218" y="-1773"/>
                      <a:pt x="83215" y="-3773"/>
                      <a:pt x="95214" y="7225"/>
                    </a:cubicBezTo>
                    <a:cubicBezTo>
                      <a:pt x="107212" y="18224"/>
                      <a:pt x="109212" y="37221"/>
                      <a:pt x="98213" y="49220"/>
                    </a:cubicBezTo>
                    <a:lnTo>
                      <a:pt x="52219" y="102213"/>
                    </a:lnTo>
                    <a:cubicBezTo>
                      <a:pt x="47220" y="108212"/>
                      <a:pt x="39221" y="112211"/>
                      <a:pt x="32222" y="11221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92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FF235B01-1421-4449-B9AB-540EA6D6446D}"/>
                  </a:ext>
                </a:extLst>
              </p:cNvPr>
              <p:cNvSpPr/>
              <p:nvPr/>
            </p:nvSpPr>
            <p:spPr>
              <a:xfrm>
                <a:off x="4900362" y="3697553"/>
                <a:ext cx="112437" cy="119401"/>
              </a:xfrm>
              <a:custGeom>
                <a:avLst/>
                <a:gdLst>
                  <a:gd name="connsiteX0" fmla="*/ 32222 w 112437"/>
                  <a:gd name="connsiteY0" fmla="*/ 119210 h 119401"/>
                  <a:gd name="connsiteX1" fmla="*/ 10225 w 112437"/>
                  <a:gd name="connsiteY1" fmla="*/ 112211 h 119401"/>
                  <a:gd name="connsiteX2" fmla="*/ 7225 w 112437"/>
                  <a:gd name="connsiteY2" fmla="*/ 70217 h 119401"/>
                  <a:gd name="connsiteX3" fmla="*/ 60218 w 112437"/>
                  <a:gd name="connsiteY3" fmla="*/ 10225 h 119401"/>
                  <a:gd name="connsiteX4" fmla="*/ 102213 w 112437"/>
                  <a:gd name="connsiteY4" fmla="*/ 7225 h 119401"/>
                  <a:gd name="connsiteX5" fmla="*/ 105212 w 112437"/>
                  <a:gd name="connsiteY5" fmla="*/ 49220 h 119401"/>
                  <a:gd name="connsiteX6" fmla="*/ 52219 w 112437"/>
                  <a:gd name="connsiteY6" fmla="*/ 109212 h 119401"/>
                  <a:gd name="connsiteX7" fmla="*/ 32222 w 112437"/>
                  <a:gd name="connsiteY7" fmla="*/ 119210 h 119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2437" h="119401">
                    <a:moveTo>
                      <a:pt x="32222" y="119210"/>
                    </a:moveTo>
                    <a:cubicBezTo>
                      <a:pt x="24223" y="120210"/>
                      <a:pt x="16224" y="117211"/>
                      <a:pt x="10225" y="112211"/>
                    </a:cubicBezTo>
                    <a:cubicBezTo>
                      <a:pt x="-1773" y="101213"/>
                      <a:pt x="-3773" y="82215"/>
                      <a:pt x="7225" y="70217"/>
                    </a:cubicBezTo>
                    <a:lnTo>
                      <a:pt x="60218" y="10225"/>
                    </a:lnTo>
                    <a:cubicBezTo>
                      <a:pt x="71217" y="-1773"/>
                      <a:pt x="90214" y="-3773"/>
                      <a:pt x="102213" y="7225"/>
                    </a:cubicBezTo>
                    <a:cubicBezTo>
                      <a:pt x="114211" y="18224"/>
                      <a:pt x="116211" y="37221"/>
                      <a:pt x="105212" y="49220"/>
                    </a:cubicBezTo>
                    <a:lnTo>
                      <a:pt x="52219" y="109212"/>
                    </a:lnTo>
                    <a:cubicBezTo>
                      <a:pt x="46220" y="115211"/>
                      <a:pt x="39221" y="118211"/>
                      <a:pt x="32222" y="11921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92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CD61F5CA-265F-4B58-B209-5C8520D41D00}"/>
                  </a:ext>
                </a:extLst>
              </p:cNvPr>
              <p:cNvSpPr/>
              <p:nvPr/>
            </p:nvSpPr>
            <p:spPr>
              <a:xfrm>
                <a:off x="4726611" y="3408818"/>
                <a:ext cx="200051" cy="238046"/>
              </a:xfrm>
              <a:custGeom>
                <a:avLst/>
                <a:gdLst>
                  <a:gd name="connsiteX0" fmla="*/ 0 w 200051"/>
                  <a:gd name="connsiteY0" fmla="*/ 187975 h 238046"/>
                  <a:gd name="connsiteX1" fmla="*/ 76990 w 200051"/>
                  <a:gd name="connsiteY1" fmla="*/ 234968 h 238046"/>
                  <a:gd name="connsiteX2" fmla="*/ 103986 w 200051"/>
                  <a:gd name="connsiteY2" fmla="*/ 227969 h 238046"/>
                  <a:gd name="connsiteX3" fmla="*/ 196974 w 200051"/>
                  <a:gd name="connsiteY3" fmla="*/ 73990 h 238046"/>
                  <a:gd name="connsiteX4" fmla="*/ 189974 w 200051"/>
                  <a:gd name="connsiteY4" fmla="*/ 46994 h 238046"/>
                  <a:gd name="connsiteX5" fmla="*/ 113985 w 200051"/>
                  <a:gd name="connsiteY5" fmla="*/ 0 h 238046"/>
                  <a:gd name="connsiteX6" fmla="*/ 0 w 200051"/>
                  <a:gd name="connsiteY6" fmla="*/ 187975 h 2380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0051" h="238046">
                    <a:moveTo>
                      <a:pt x="0" y="187975"/>
                    </a:moveTo>
                    <a:lnTo>
                      <a:pt x="76990" y="234968"/>
                    </a:lnTo>
                    <a:cubicBezTo>
                      <a:pt x="85988" y="240968"/>
                      <a:pt x="98987" y="237968"/>
                      <a:pt x="103986" y="227969"/>
                    </a:cubicBezTo>
                    <a:lnTo>
                      <a:pt x="196974" y="73990"/>
                    </a:lnTo>
                    <a:cubicBezTo>
                      <a:pt x="202973" y="64991"/>
                      <a:pt x="199973" y="51993"/>
                      <a:pt x="189974" y="46994"/>
                    </a:cubicBezTo>
                    <a:lnTo>
                      <a:pt x="113985" y="0"/>
                    </a:lnTo>
                    <a:lnTo>
                      <a:pt x="0" y="187975"/>
                    </a:lnTo>
                    <a:close/>
                  </a:path>
                </a:pathLst>
              </a:custGeom>
              <a:solidFill>
                <a:srgbClr val="000000"/>
              </a:solidFill>
              <a:ln w="992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D8CE77D1-6B55-4DAA-AD4A-423E18B893D1}"/>
                  </a:ext>
                </a:extLst>
              </p:cNvPr>
              <p:cNvSpPr/>
              <p:nvPr/>
            </p:nvSpPr>
            <p:spPr>
              <a:xfrm>
                <a:off x="4849595" y="3498806"/>
                <a:ext cx="536096" cy="430136"/>
              </a:xfrm>
              <a:custGeom>
                <a:avLst/>
                <a:gdLst>
                  <a:gd name="connsiteX0" fmla="*/ 524930 w 536096"/>
                  <a:gd name="connsiteY0" fmla="*/ 228969 h 430136"/>
                  <a:gd name="connsiteX1" fmla="*/ 363951 w 536096"/>
                  <a:gd name="connsiteY1" fmla="*/ 90988 h 430136"/>
                  <a:gd name="connsiteX2" fmla="*/ 352953 w 536096"/>
                  <a:gd name="connsiteY2" fmla="*/ 80989 h 430136"/>
                  <a:gd name="connsiteX3" fmla="*/ 283962 w 536096"/>
                  <a:gd name="connsiteY3" fmla="*/ 159979 h 430136"/>
                  <a:gd name="connsiteX4" fmla="*/ 243967 w 536096"/>
                  <a:gd name="connsiteY4" fmla="*/ 179976 h 430136"/>
                  <a:gd name="connsiteX5" fmla="*/ 238968 w 536096"/>
                  <a:gd name="connsiteY5" fmla="*/ 179976 h 430136"/>
                  <a:gd name="connsiteX6" fmla="*/ 199973 w 536096"/>
                  <a:gd name="connsiteY6" fmla="*/ 164978 h 430136"/>
                  <a:gd name="connsiteX7" fmla="*/ 193974 w 536096"/>
                  <a:gd name="connsiteY7" fmla="*/ 79989 h 430136"/>
                  <a:gd name="connsiteX8" fmla="*/ 252966 w 536096"/>
                  <a:gd name="connsiteY8" fmla="*/ 11998 h 430136"/>
                  <a:gd name="connsiteX9" fmla="*/ 86988 w 536096"/>
                  <a:gd name="connsiteY9" fmla="*/ 0 h 430136"/>
                  <a:gd name="connsiteX10" fmla="*/ 0 w 536096"/>
                  <a:gd name="connsiteY10" fmla="*/ 143981 h 430136"/>
                  <a:gd name="connsiteX11" fmla="*/ 67991 w 536096"/>
                  <a:gd name="connsiteY11" fmla="*/ 222970 h 430136"/>
                  <a:gd name="connsiteX12" fmla="*/ 93987 w 536096"/>
                  <a:gd name="connsiteY12" fmla="*/ 192974 h 430136"/>
                  <a:gd name="connsiteX13" fmla="*/ 131982 w 536096"/>
                  <a:gd name="connsiteY13" fmla="*/ 175976 h 430136"/>
                  <a:gd name="connsiteX14" fmla="*/ 131982 w 536096"/>
                  <a:gd name="connsiteY14" fmla="*/ 175976 h 430136"/>
                  <a:gd name="connsiteX15" fmla="*/ 164978 w 536096"/>
                  <a:gd name="connsiteY15" fmla="*/ 187975 h 430136"/>
                  <a:gd name="connsiteX16" fmla="*/ 181976 w 536096"/>
                  <a:gd name="connsiteY16" fmla="*/ 223970 h 430136"/>
                  <a:gd name="connsiteX17" fmla="*/ 198973 w 536096"/>
                  <a:gd name="connsiteY17" fmla="*/ 220970 h 430136"/>
                  <a:gd name="connsiteX18" fmla="*/ 231969 w 536096"/>
                  <a:gd name="connsiteY18" fmla="*/ 232969 h 430136"/>
                  <a:gd name="connsiteX19" fmla="*/ 248967 w 536096"/>
                  <a:gd name="connsiteY19" fmla="*/ 269964 h 430136"/>
                  <a:gd name="connsiteX20" fmla="*/ 261965 w 536096"/>
                  <a:gd name="connsiteY20" fmla="*/ 267964 h 430136"/>
                  <a:gd name="connsiteX21" fmla="*/ 261965 w 536096"/>
                  <a:gd name="connsiteY21" fmla="*/ 267964 h 430136"/>
                  <a:gd name="connsiteX22" fmla="*/ 291961 w 536096"/>
                  <a:gd name="connsiteY22" fmla="*/ 278963 h 430136"/>
                  <a:gd name="connsiteX23" fmla="*/ 306959 w 536096"/>
                  <a:gd name="connsiteY23" fmla="*/ 309958 h 430136"/>
                  <a:gd name="connsiteX24" fmla="*/ 317957 w 536096"/>
                  <a:gd name="connsiteY24" fmla="*/ 307959 h 430136"/>
                  <a:gd name="connsiteX25" fmla="*/ 317957 w 536096"/>
                  <a:gd name="connsiteY25" fmla="*/ 307959 h 430136"/>
                  <a:gd name="connsiteX26" fmla="*/ 343954 w 536096"/>
                  <a:gd name="connsiteY26" fmla="*/ 317957 h 430136"/>
                  <a:gd name="connsiteX27" fmla="*/ 357952 w 536096"/>
                  <a:gd name="connsiteY27" fmla="*/ 344954 h 430136"/>
                  <a:gd name="connsiteX28" fmla="*/ 347953 w 536096"/>
                  <a:gd name="connsiteY28" fmla="*/ 373950 h 430136"/>
                  <a:gd name="connsiteX29" fmla="*/ 313958 w 536096"/>
                  <a:gd name="connsiteY29" fmla="*/ 412944 h 430136"/>
                  <a:gd name="connsiteX30" fmla="*/ 327956 w 536096"/>
                  <a:gd name="connsiteY30" fmla="*/ 423943 h 430136"/>
                  <a:gd name="connsiteX31" fmla="*/ 351953 w 536096"/>
                  <a:gd name="connsiteY31" fmla="*/ 429942 h 430136"/>
                  <a:gd name="connsiteX32" fmla="*/ 387948 w 536096"/>
                  <a:gd name="connsiteY32" fmla="*/ 386948 h 430136"/>
                  <a:gd name="connsiteX33" fmla="*/ 387948 w 536096"/>
                  <a:gd name="connsiteY33" fmla="*/ 385948 h 430136"/>
                  <a:gd name="connsiteX34" fmla="*/ 397947 w 536096"/>
                  <a:gd name="connsiteY34" fmla="*/ 386948 h 430136"/>
                  <a:gd name="connsiteX35" fmla="*/ 433942 w 536096"/>
                  <a:gd name="connsiteY35" fmla="*/ 343954 h 430136"/>
                  <a:gd name="connsiteX36" fmla="*/ 433942 w 536096"/>
                  <a:gd name="connsiteY36" fmla="*/ 342954 h 430136"/>
                  <a:gd name="connsiteX37" fmla="*/ 443940 w 536096"/>
                  <a:gd name="connsiteY37" fmla="*/ 343954 h 430136"/>
                  <a:gd name="connsiteX38" fmla="*/ 479936 w 536096"/>
                  <a:gd name="connsiteY38" fmla="*/ 300960 h 430136"/>
                  <a:gd name="connsiteX39" fmla="*/ 478936 w 536096"/>
                  <a:gd name="connsiteY39" fmla="*/ 294960 h 430136"/>
                  <a:gd name="connsiteX40" fmla="*/ 499933 w 536096"/>
                  <a:gd name="connsiteY40" fmla="*/ 298960 h 430136"/>
                  <a:gd name="connsiteX41" fmla="*/ 535928 w 536096"/>
                  <a:gd name="connsiteY41" fmla="*/ 255966 h 430136"/>
                  <a:gd name="connsiteX42" fmla="*/ 524930 w 536096"/>
                  <a:gd name="connsiteY42" fmla="*/ 228969 h 430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536096" h="430136">
                    <a:moveTo>
                      <a:pt x="524930" y="228969"/>
                    </a:moveTo>
                    <a:lnTo>
                      <a:pt x="363951" y="90988"/>
                    </a:lnTo>
                    <a:lnTo>
                      <a:pt x="352953" y="80989"/>
                    </a:lnTo>
                    <a:lnTo>
                      <a:pt x="283962" y="159979"/>
                    </a:lnTo>
                    <a:cubicBezTo>
                      <a:pt x="273963" y="171977"/>
                      <a:pt x="259965" y="178976"/>
                      <a:pt x="243967" y="179976"/>
                    </a:cubicBezTo>
                    <a:cubicBezTo>
                      <a:pt x="241967" y="179976"/>
                      <a:pt x="239968" y="179976"/>
                      <a:pt x="238968" y="179976"/>
                    </a:cubicBezTo>
                    <a:cubicBezTo>
                      <a:pt x="223970" y="179976"/>
                      <a:pt x="209972" y="174977"/>
                      <a:pt x="199973" y="164978"/>
                    </a:cubicBezTo>
                    <a:cubicBezTo>
                      <a:pt x="174977" y="142981"/>
                      <a:pt x="172977" y="104986"/>
                      <a:pt x="193974" y="79989"/>
                    </a:cubicBezTo>
                    <a:lnTo>
                      <a:pt x="252966" y="11998"/>
                    </a:lnTo>
                    <a:cubicBezTo>
                      <a:pt x="206972" y="5999"/>
                      <a:pt x="147980" y="29996"/>
                      <a:pt x="86988" y="0"/>
                    </a:cubicBezTo>
                    <a:lnTo>
                      <a:pt x="0" y="143981"/>
                    </a:lnTo>
                    <a:lnTo>
                      <a:pt x="67991" y="222970"/>
                    </a:lnTo>
                    <a:lnTo>
                      <a:pt x="93987" y="192974"/>
                    </a:lnTo>
                    <a:cubicBezTo>
                      <a:pt x="102986" y="181976"/>
                      <a:pt x="116984" y="175976"/>
                      <a:pt x="131982" y="175976"/>
                    </a:cubicBezTo>
                    <a:lnTo>
                      <a:pt x="131982" y="175976"/>
                    </a:lnTo>
                    <a:cubicBezTo>
                      <a:pt x="143981" y="175976"/>
                      <a:pt x="155979" y="179976"/>
                      <a:pt x="164978" y="187975"/>
                    </a:cubicBezTo>
                    <a:cubicBezTo>
                      <a:pt x="175976" y="196974"/>
                      <a:pt x="180976" y="209972"/>
                      <a:pt x="181976" y="223970"/>
                    </a:cubicBezTo>
                    <a:cubicBezTo>
                      <a:pt x="186975" y="221970"/>
                      <a:pt x="192974" y="220970"/>
                      <a:pt x="198973" y="220970"/>
                    </a:cubicBezTo>
                    <a:cubicBezTo>
                      <a:pt x="210972" y="220970"/>
                      <a:pt x="222970" y="224970"/>
                      <a:pt x="231969" y="232969"/>
                    </a:cubicBezTo>
                    <a:cubicBezTo>
                      <a:pt x="242967" y="242967"/>
                      <a:pt x="248967" y="255966"/>
                      <a:pt x="248967" y="269964"/>
                    </a:cubicBezTo>
                    <a:cubicBezTo>
                      <a:pt x="252966" y="268964"/>
                      <a:pt x="257965" y="267964"/>
                      <a:pt x="261965" y="267964"/>
                    </a:cubicBezTo>
                    <a:lnTo>
                      <a:pt x="261965" y="267964"/>
                    </a:lnTo>
                    <a:cubicBezTo>
                      <a:pt x="272963" y="267964"/>
                      <a:pt x="282962" y="271963"/>
                      <a:pt x="291961" y="278963"/>
                    </a:cubicBezTo>
                    <a:cubicBezTo>
                      <a:pt x="300960" y="286961"/>
                      <a:pt x="305959" y="297960"/>
                      <a:pt x="306959" y="309958"/>
                    </a:cubicBezTo>
                    <a:cubicBezTo>
                      <a:pt x="309958" y="308958"/>
                      <a:pt x="313958" y="307959"/>
                      <a:pt x="317957" y="307959"/>
                    </a:cubicBezTo>
                    <a:lnTo>
                      <a:pt x="317957" y="307959"/>
                    </a:lnTo>
                    <a:cubicBezTo>
                      <a:pt x="327956" y="307959"/>
                      <a:pt x="336955" y="310958"/>
                      <a:pt x="343954" y="317957"/>
                    </a:cubicBezTo>
                    <a:cubicBezTo>
                      <a:pt x="351953" y="324956"/>
                      <a:pt x="356952" y="334955"/>
                      <a:pt x="357952" y="344954"/>
                    </a:cubicBezTo>
                    <a:cubicBezTo>
                      <a:pt x="358952" y="355952"/>
                      <a:pt x="354952" y="365951"/>
                      <a:pt x="347953" y="373950"/>
                    </a:cubicBezTo>
                    <a:lnTo>
                      <a:pt x="313958" y="412944"/>
                    </a:lnTo>
                    <a:lnTo>
                      <a:pt x="327956" y="423943"/>
                    </a:lnTo>
                    <a:cubicBezTo>
                      <a:pt x="334955" y="427942"/>
                      <a:pt x="342954" y="430942"/>
                      <a:pt x="351953" y="429942"/>
                    </a:cubicBezTo>
                    <a:cubicBezTo>
                      <a:pt x="373950" y="427942"/>
                      <a:pt x="389948" y="408945"/>
                      <a:pt x="387948" y="386948"/>
                    </a:cubicBezTo>
                    <a:cubicBezTo>
                      <a:pt x="387948" y="386948"/>
                      <a:pt x="387948" y="385948"/>
                      <a:pt x="387948" y="385948"/>
                    </a:cubicBezTo>
                    <a:cubicBezTo>
                      <a:pt x="390947" y="386948"/>
                      <a:pt x="394947" y="386948"/>
                      <a:pt x="397947" y="386948"/>
                    </a:cubicBezTo>
                    <a:cubicBezTo>
                      <a:pt x="419944" y="384948"/>
                      <a:pt x="435941" y="365951"/>
                      <a:pt x="433942" y="343954"/>
                    </a:cubicBezTo>
                    <a:cubicBezTo>
                      <a:pt x="433942" y="343954"/>
                      <a:pt x="433942" y="342954"/>
                      <a:pt x="433942" y="342954"/>
                    </a:cubicBezTo>
                    <a:cubicBezTo>
                      <a:pt x="436941" y="343954"/>
                      <a:pt x="440941" y="343954"/>
                      <a:pt x="443940" y="343954"/>
                    </a:cubicBezTo>
                    <a:cubicBezTo>
                      <a:pt x="465937" y="341954"/>
                      <a:pt x="481935" y="322957"/>
                      <a:pt x="479936" y="300960"/>
                    </a:cubicBezTo>
                    <a:cubicBezTo>
                      <a:pt x="479936" y="298960"/>
                      <a:pt x="478936" y="296960"/>
                      <a:pt x="478936" y="294960"/>
                    </a:cubicBezTo>
                    <a:cubicBezTo>
                      <a:pt x="484935" y="297960"/>
                      <a:pt x="491934" y="299960"/>
                      <a:pt x="499933" y="298960"/>
                    </a:cubicBezTo>
                    <a:cubicBezTo>
                      <a:pt x="521930" y="296960"/>
                      <a:pt x="537928" y="277963"/>
                      <a:pt x="535928" y="255966"/>
                    </a:cubicBezTo>
                    <a:cubicBezTo>
                      <a:pt x="536928" y="244967"/>
                      <a:pt x="531929" y="235968"/>
                      <a:pt x="524930" y="228969"/>
                    </a:cubicBezTo>
                    <a:close/>
                  </a:path>
                </a:pathLst>
              </a:custGeom>
              <a:solidFill>
                <a:srgbClr val="000000"/>
              </a:solidFill>
              <a:ln w="992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966513F4-D067-472F-BDE7-95F20831CCDA}"/>
                  </a:ext>
                </a:extLst>
              </p:cNvPr>
              <p:cNvSpPr/>
              <p:nvPr/>
            </p:nvSpPr>
            <p:spPr>
              <a:xfrm>
                <a:off x="5394443" y="3408818"/>
                <a:ext cx="200051" cy="238046"/>
              </a:xfrm>
              <a:custGeom>
                <a:avLst/>
                <a:gdLst>
                  <a:gd name="connsiteX0" fmla="*/ 200052 w 200051"/>
                  <a:gd name="connsiteY0" fmla="*/ 187975 h 238046"/>
                  <a:gd name="connsiteX1" fmla="*/ 123062 w 200051"/>
                  <a:gd name="connsiteY1" fmla="*/ 234968 h 238046"/>
                  <a:gd name="connsiteX2" fmla="*/ 96066 w 200051"/>
                  <a:gd name="connsiteY2" fmla="*/ 227969 h 238046"/>
                  <a:gd name="connsiteX3" fmla="*/ 3078 w 200051"/>
                  <a:gd name="connsiteY3" fmla="*/ 73990 h 238046"/>
                  <a:gd name="connsiteX4" fmla="*/ 10077 w 200051"/>
                  <a:gd name="connsiteY4" fmla="*/ 46994 h 238046"/>
                  <a:gd name="connsiteX5" fmla="*/ 87067 w 200051"/>
                  <a:gd name="connsiteY5" fmla="*/ 0 h 238046"/>
                  <a:gd name="connsiteX6" fmla="*/ 200052 w 200051"/>
                  <a:gd name="connsiteY6" fmla="*/ 187975 h 2380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0051" h="238046">
                    <a:moveTo>
                      <a:pt x="200052" y="187975"/>
                    </a:moveTo>
                    <a:lnTo>
                      <a:pt x="123062" y="234968"/>
                    </a:lnTo>
                    <a:cubicBezTo>
                      <a:pt x="114063" y="240968"/>
                      <a:pt x="101065" y="237968"/>
                      <a:pt x="96066" y="227969"/>
                    </a:cubicBezTo>
                    <a:lnTo>
                      <a:pt x="3078" y="73990"/>
                    </a:lnTo>
                    <a:cubicBezTo>
                      <a:pt x="-2921" y="64991"/>
                      <a:pt x="79" y="51993"/>
                      <a:pt x="10077" y="46994"/>
                    </a:cubicBezTo>
                    <a:lnTo>
                      <a:pt x="87067" y="0"/>
                    </a:lnTo>
                    <a:lnTo>
                      <a:pt x="200052" y="187975"/>
                    </a:lnTo>
                    <a:close/>
                  </a:path>
                </a:pathLst>
              </a:custGeom>
              <a:solidFill>
                <a:srgbClr val="000000"/>
              </a:solidFill>
              <a:ln w="992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13EDAF29-D77E-4AA4-AD6B-C3B174E48801}"/>
                  </a:ext>
                </a:extLst>
              </p:cNvPr>
              <p:cNvSpPr/>
              <p:nvPr/>
            </p:nvSpPr>
            <p:spPr>
              <a:xfrm>
                <a:off x="5047463" y="3489658"/>
                <a:ext cx="423048" cy="235117"/>
              </a:xfrm>
              <a:custGeom>
                <a:avLst/>
                <a:gdLst>
                  <a:gd name="connsiteX0" fmla="*/ 338060 w 423048"/>
                  <a:gd name="connsiteY0" fmla="*/ 13147 h 235117"/>
                  <a:gd name="connsiteX1" fmla="*/ 128088 w 423048"/>
                  <a:gd name="connsiteY1" fmla="*/ 1149 h 235117"/>
                  <a:gd name="connsiteX2" fmla="*/ 123089 w 423048"/>
                  <a:gd name="connsiteY2" fmla="*/ 149 h 235117"/>
                  <a:gd name="connsiteX3" fmla="*/ 89093 w 423048"/>
                  <a:gd name="connsiteY3" fmla="*/ 13147 h 235117"/>
                  <a:gd name="connsiteX4" fmla="*/ 10104 w 423048"/>
                  <a:gd name="connsiteY4" fmla="*/ 103135 h 235117"/>
                  <a:gd name="connsiteX5" fmla="*/ 14103 w 423048"/>
                  <a:gd name="connsiteY5" fmla="*/ 159128 h 235117"/>
                  <a:gd name="connsiteX6" fmla="*/ 44099 w 423048"/>
                  <a:gd name="connsiteY6" fmla="*/ 169126 h 235117"/>
                  <a:gd name="connsiteX7" fmla="*/ 71096 w 423048"/>
                  <a:gd name="connsiteY7" fmla="*/ 155128 h 235117"/>
                  <a:gd name="connsiteX8" fmla="*/ 153085 w 423048"/>
                  <a:gd name="connsiteY8" fmla="*/ 61141 h 235117"/>
                  <a:gd name="connsiteX9" fmla="*/ 340060 w 423048"/>
                  <a:gd name="connsiteY9" fmla="*/ 222119 h 235117"/>
                  <a:gd name="connsiteX10" fmla="*/ 340060 w 423048"/>
                  <a:gd name="connsiteY10" fmla="*/ 222119 h 235117"/>
                  <a:gd name="connsiteX11" fmla="*/ 340060 w 423048"/>
                  <a:gd name="connsiteY11" fmla="*/ 222119 h 235117"/>
                  <a:gd name="connsiteX12" fmla="*/ 351058 w 423048"/>
                  <a:gd name="connsiteY12" fmla="*/ 235117 h 235117"/>
                  <a:gd name="connsiteX13" fmla="*/ 423048 w 423048"/>
                  <a:gd name="connsiteY13" fmla="*/ 152129 h 235117"/>
                  <a:gd name="connsiteX14" fmla="*/ 338060 w 423048"/>
                  <a:gd name="connsiteY14" fmla="*/ 13147 h 23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23048" h="235117">
                    <a:moveTo>
                      <a:pt x="338060" y="13147"/>
                    </a:moveTo>
                    <a:cubicBezTo>
                      <a:pt x="255071" y="43143"/>
                      <a:pt x="195079" y="14147"/>
                      <a:pt x="128088" y="1149"/>
                    </a:cubicBezTo>
                    <a:cubicBezTo>
                      <a:pt x="127088" y="1149"/>
                      <a:pt x="123089" y="149"/>
                      <a:pt x="123089" y="149"/>
                    </a:cubicBezTo>
                    <a:cubicBezTo>
                      <a:pt x="111090" y="-851"/>
                      <a:pt x="98092" y="3149"/>
                      <a:pt x="89093" y="13147"/>
                    </a:cubicBezTo>
                    <a:lnTo>
                      <a:pt x="10104" y="103135"/>
                    </a:lnTo>
                    <a:cubicBezTo>
                      <a:pt x="-4894" y="120133"/>
                      <a:pt x="-2894" y="145130"/>
                      <a:pt x="14103" y="159128"/>
                    </a:cubicBezTo>
                    <a:cubicBezTo>
                      <a:pt x="23102" y="166127"/>
                      <a:pt x="33101" y="170126"/>
                      <a:pt x="44099" y="169126"/>
                    </a:cubicBezTo>
                    <a:cubicBezTo>
                      <a:pt x="54098" y="168126"/>
                      <a:pt x="64097" y="164127"/>
                      <a:pt x="71096" y="155128"/>
                    </a:cubicBezTo>
                    <a:cubicBezTo>
                      <a:pt x="71096" y="155128"/>
                      <a:pt x="153085" y="61141"/>
                      <a:pt x="153085" y="61141"/>
                    </a:cubicBezTo>
                    <a:lnTo>
                      <a:pt x="340060" y="222119"/>
                    </a:lnTo>
                    <a:lnTo>
                      <a:pt x="340060" y="222119"/>
                    </a:lnTo>
                    <a:lnTo>
                      <a:pt x="340060" y="222119"/>
                    </a:lnTo>
                    <a:cubicBezTo>
                      <a:pt x="345059" y="227119"/>
                      <a:pt x="347059" y="229118"/>
                      <a:pt x="351058" y="235117"/>
                    </a:cubicBezTo>
                    <a:lnTo>
                      <a:pt x="423048" y="152129"/>
                    </a:lnTo>
                    <a:lnTo>
                      <a:pt x="338060" y="13147"/>
                    </a:lnTo>
                    <a:close/>
                  </a:path>
                </a:pathLst>
              </a:custGeom>
              <a:solidFill>
                <a:srgbClr val="000000"/>
              </a:solidFill>
              <a:ln w="992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52" name="Graphic 22" descr="Lightbulb">
              <a:extLst>
                <a:ext uri="{FF2B5EF4-FFF2-40B4-BE49-F238E27FC236}">
                  <a16:creationId xmlns:a16="http://schemas.microsoft.com/office/drawing/2014/main" id="{B9BBB070-FE2C-478A-90A4-C671EDF2CB42}"/>
                </a:ext>
              </a:extLst>
            </p:cNvPr>
            <p:cNvGrpSpPr/>
            <p:nvPr/>
          </p:nvGrpSpPr>
          <p:grpSpPr>
            <a:xfrm>
              <a:off x="3664043" y="4079871"/>
              <a:ext cx="466748" cy="466748"/>
              <a:chOff x="4885390" y="4296827"/>
              <a:chExt cx="622331" cy="622331"/>
            </a:xfrm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B9CF0868-ECEB-4852-8E16-E279E1F30E94}"/>
                  </a:ext>
                </a:extLst>
              </p:cNvPr>
              <p:cNvSpPr/>
              <p:nvPr/>
            </p:nvSpPr>
            <p:spPr>
              <a:xfrm>
                <a:off x="5112281" y="4711714"/>
                <a:ext cx="168547" cy="38895"/>
              </a:xfrm>
              <a:custGeom>
                <a:avLst/>
                <a:gdLst>
                  <a:gd name="connsiteX0" fmla="*/ 19448 w 168547"/>
                  <a:gd name="connsiteY0" fmla="*/ 0 h 38895"/>
                  <a:gd name="connsiteX1" fmla="*/ 149100 w 168547"/>
                  <a:gd name="connsiteY1" fmla="*/ 0 h 38895"/>
                  <a:gd name="connsiteX2" fmla="*/ 168548 w 168547"/>
                  <a:gd name="connsiteY2" fmla="*/ 19448 h 38895"/>
                  <a:gd name="connsiteX3" fmla="*/ 149100 w 168547"/>
                  <a:gd name="connsiteY3" fmla="*/ 38896 h 38895"/>
                  <a:gd name="connsiteX4" fmla="*/ 19448 w 168547"/>
                  <a:gd name="connsiteY4" fmla="*/ 38896 h 38895"/>
                  <a:gd name="connsiteX5" fmla="*/ 0 w 168547"/>
                  <a:gd name="connsiteY5" fmla="*/ 19448 h 38895"/>
                  <a:gd name="connsiteX6" fmla="*/ 19448 w 168547"/>
                  <a:gd name="connsiteY6" fmla="*/ 0 h 388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547" h="38895">
                    <a:moveTo>
                      <a:pt x="19448" y="0"/>
                    </a:moveTo>
                    <a:lnTo>
                      <a:pt x="149100" y="0"/>
                    </a:lnTo>
                    <a:cubicBezTo>
                      <a:pt x="160121" y="0"/>
                      <a:pt x="168548" y="8427"/>
                      <a:pt x="168548" y="19448"/>
                    </a:cubicBezTo>
                    <a:cubicBezTo>
                      <a:pt x="168548" y="30468"/>
                      <a:pt x="160121" y="38896"/>
                      <a:pt x="149100" y="38896"/>
                    </a:cubicBezTo>
                    <a:lnTo>
                      <a:pt x="19448" y="38896"/>
                    </a:lnTo>
                    <a:cubicBezTo>
                      <a:pt x="8427" y="38896"/>
                      <a:pt x="0" y="30468"/>
                      <a:pt x="0" y="19448"/>
                    </a:cubicBezTo>
                    <a:cubicBezTo>
                      <a:pt x="0" y="8427"/>
                      <a:pt x="8427" y="0"/>
                      <a:pt x="1944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6449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C74FF50A-0B01-4060-A7AD-AB3E22025C2F}"/>
                  </a:ext>
                </a:extLst>
              </p:cNvPr>
              <p:cNvSpPr/>
              <p:nvPr/>
            </p:nvSpPr>
            <p:spPr>
              <a:xfrm>
                <a:off x="5112281" y="4776540"/>
                <a:ext cx="168547" cy="38895"/>
              </a:xfrm>
              <a:custGeom>
                <a:avLst/>
                <a:gdLst>
                  <a:gd name="connsiteX0" fmla="*/ 19448 w 168547"/>
                  <a:gd name="connsiteY0" fmla="*/ 0 h 38895"/>
                  <a:gd name="connsiteX1" fmla="*/ 149100 w 168547"/>
                  <a:gd name="connsiteY1" fmla="*/ 0 h 38895"/>
                  <a:gd name="connsiteX2" fmla="*/ 168548 w 168547"/>
                  <a:gd name="connsiteY2" fmla="*/ 19448 h 38895"/>
                  <a:gd name="connsiteX3" fmla="*/ 149100 w 168547"/>
                  <a:gd name="connsiteY3" fmla="*/ 38896 h 38895"/>
                  <a:gd name="connsiteX4" fmla="*/ 19448 w 168547"/>
                  <a:gd name="connsiteY4" fmla="*/ 38896 h 38895"/>
                  <a:gd name="connsiteX5" fmla="*/ 0 w 168547"/>
                  <a:gd name="connsiteY5" fmla="*/ 19448 h 38895"/>
                  <a:gd name="connsiteX6" fmla="*/ 19448 w 168547"/>
                  <a:gd name="connsiteY6" fmla="*/ 0 h 388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547" h="38895">
                    <a:moveTo>
                      <a:pt x="19448" y="0"/>
                    </a:moveTo>
                    <a:lnTo>
                      <a:pt x="149100" y="0"/>
                    </a:lnTo>
                    <a:cubicBezTo>
                      <a:pt x="160121" y="0"/>
                      <a:pt x="168548" y="8427"/>
                      <a:pt x="168548" y="19448"/>
                    </a:cubicBezTo>
                    <a:cubicBezTo>
                      <a:pt x="168548" y="30468"/>
                      <a:pt x="160121" y="38896"/>
                      <a:pt x="149100" y="38896"/>
                    </a:cubicBezTo>
                    <a:lnTo>
                      <a:pt x="19448" y="38896"/>
                    </a:lnTo>
                    <a:cubicBezTo>
                      <a:pt x="8427" y="38896"/>
                      <a:pt x="0" y="30468"/>
                      <a:pt x="0" y="19448"/>
                    </a:cubicBezTo>
                    <a:cubicBezTo>
                      <a:pt x="0" y="8427"/>
                      <a:pt x="8427" y="0"/>
                      <a:pt x="1944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6449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FE624CA4-54A0-48B5-A32D-9AAD5E87C824}"/>
                  </a:ext>
                </a:extLst>
              </p:cNvPr>
              <p:cNvSpPr/>
              <p:nvPr/>
            </p:nvSpPr>
            <p:spPr>
              <a:xfrm>
                <a:off x="5154418" y="4841366"/>
                <a:ext cx="84273" cy="38895"/>
              </a:xfrm>
              <a:custGeom>
                <a:avLst/>
                <a:gdLst>
                  <a:gd name="connsiteX0" fmla="*/ 0 w 84273"/>
                  <a:gd name="connsiteY0" fmla="*/ 0 h 38895"/>
                  <a:gd name="connsiteX1" fmla="*/ 42137 w 84273"/>
                  <a:gd name="connsiteY1" fmla="*/ 38896 h 38895"/>
                  <a:gd name="connsiteX2" fmla="*/ 84274 w 84273"/>
                  <a:gd name="connsiteY2" fmla="*/ 0 h 38895"/>
                  <a:gd name="connsiteX3" fmla="*/ 0 w 84273"/>
                  <a:gd name="connsiteY3" fmla="*/ 0 h 388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4273" h="38895">
                    <a:moveTo>
                      <a:pt x="0" y="0"/>
                    </a:moveTo>
                    <a:cubicBezTo>
                      <a:pt x="1945" y="22041"/>
                      <a:pt x="20096" y="38896"/>
                      <a:pt x="42137" y="38896"/>
                    </a:cubicBezTo>
                    <a:cubicBezTo>
                      <a:pt x="64178" y="38896"/>
                      <a:pt x="82329" y="22041"/>
                      <a:pt x="84274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6449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2D62A30D-4730-4E12-BC9E-7D2DB9E81C0C}"/>
                  </a:ext>
                </a:extLst>
              </p:cNvPr>
              <p:cNvSpPr/>
              <p:nvPr/>
            </p:nvSpPr>
            <p:spPr>
              <a:xfrm>
                <a:off x="5028007" y="4335722"/>
                <a:ext cx="337095" cy="350061"/>
              </a:xfrm>
              <a:custGeom>
                <a:avLst/>
                <a:gdLst>
                  <a:gd name="connsiteX0" fmla="*/ 168548 w 337095"/>
                  <a:gd name="connsiteY0" fmla="*/ 0 h 350061"/>
                  <a:gd name="connsiteX1" fmla="*/ 168548 w 337095"/>
                  <a:gd name="connsiteY1" fmla="*/ 0 h 350061"/>
                  <a:gd name="connsiteX2" fmla="*/ 168548 w 337095"/>
                  <a:gd name="connsiteY2" fmla="*/ 0 h 350061"/>
                  <a:gd name="connsiteX3" fmla="*/ 0 w 337095"/>
                  <a:gd name="connsiteY3" fmla="*/ 166603 h 350061"/>
                  <a:gd name="connsiteX4" fmla="*/ 0 w 337095"/>
                  <a:gd name="connsiteY4" fmla="*/ 172438 h 350061"/>
                  <a:gd name="connsiteX5" fmla="*/ 11669 w 337095"/>
                  <a:gd name="connsiteY5" fmla="*/ 230781 h 350061"/>
                  <a:gd name="connsiteX6" fmla="*/ 40840 w 337095"/>
                  <a:gd name="connsiteY6" fmla="*/ 278752 h 350061"/>
                  <a:gd name="connsiteX7" fmla="*/ 80384 w 337095"/>
                  <a:gd name="connsiteY7" fmla="*/ 342930 h 350061"/>
                  <a:gd name="connsiteX8" fmla="*/ 92053 w 337095"/>
                  <a:gd name="connsiteY8" fmla="*/ 350061 h 350061"/>
                  <a:gd name="connsiteX9" fmla="*/ 245043 w 337095"/>
                  <a:gd name="connsiteY9" fmla="*/ 350061 h 350061"/>
                  <a:gd name="connsiteX10" fmla="*/ 256712 w 337095"/>
                  <a:gd name="connsiteY10" fmla="*/ 342930 h 350061"/>
                  <a:gd name="connsiteX11" fmla="*/ 296255 w 337095"/>
                  <a:gd name="connsiteY11" fmla="*/ 278752 h 350061"/>
                  <a:gd name="connsiteX12" fmla="*/ 325427 w 337095"/>
                  <a:gd name="connsiteY12" fmla="*/ 230781 h 350061"/>
                  <a:gd name="connsiteX13" fmla="*/ 337096 w 337095"/>
                  <a:gd name="connsiteY13" fmla="*/ 172438 h 350061"/>
                  <a:gd name="connsiteX14" fmla="*/ 337096 w 337095"/>
                  <a:gd name="connsiteY14" fmla="*/ 166603 h 350061"/>
                  <a:gd name="connsiteX15" fmla="*/ 168548 w 337095"/>
                  <a:gd name="connsiteY15" fmla="*/ 0 h 350061"/>
                  <a:gd name="connsiteX16" fmla="*/ 298200 w 337095"/>
                  <a:gd name="connsiteY16" fmla="*/ 171789 h 350061"/>
                  <a:gd name="connsiteX17" fmla="*/ 289125 w 337095"/>
                  <a:gd name="connsiteY17" fmla="*/ 217168 h 350061"/>
                  <a:gd name="connsiteX18" fmla="*/ 267084 w 337095"/>
                  <a:gd name="connsiteY18" fmla="*/ 252822 h 350061"/>
                  <a:gd name="connsiteX19" fmla="*/ 229485 w 337095"/>
                  <a:gd name="connsiteY19" fmla="*/ 311166 h 350061"/>
                  <a:gd name="connsiteX20" fmla="*/ 168548 w 337095"/>
                  <a:gd name="connsiteY20" fmla="*/ 311166 h 350061"/>
                  <a:gd name="connsiteX21" fmla="*/ 108260 w 337095"/>
                  <a:gd name="connsiteY21" fmla="*/ 311166 h 350061"/>
                  <a:gd name="connsiteX22" fmla="*/ 70661 w 337095"/>
                  <a:gd name="connsiteY22" fmla="*/ 252822 h 350061"/>
                  <a:gd name="connsiteX23" fmla="*/ 48620 w 337095"/>
                  <a:gd name="connsiteY23" fmla="*/ 217168 h 350061"/>
                  <a:gd name="connsiteX24" fmla="*/ 39544 w 337095"/>
                  <a:gd name="connsiteY24" fmla="*/ 171789 h 350061"/>
                  <a:gd name="connsiteX25" fmla="*/ 39544 w 337095"/>
                  <a:gd name="connsiteY25" fmla="*/ 166603 h 350061"/>
                  <a:gd name="connsiteX26" fmla="*/ 169196 w 337095"/>
                  <a:gd name="connsiteY26" fmla="*/ 38247 h 350061"/>
                  <a:gd name="connsiteX27" fmla="*/ 169196 w 337095"/>
                  <a:gd name="connsiteY27" fmla="*/ 38247 h 350061"/>
                  <a:gd name="connsiteX28" fmla="*/ 169196 w 337095"/>
                  <a:gd name="connsiteY28" fmla="*/ 38247 h 350061"/>
                  <a:gd name="connsiteX29" fmla="*/ 169196 w 337095"/>
                  <a:gd name="connsiteY29" fmla="*/ 38247 h 350061"/>
                  <a:gd name="connsiteX30" fmla="*/ 169196 w 337095"/>
                  <a:gd name="connsiteY30" fmla="*/ 38247 h 350061"/>
                  <a:gd name="connsiteX31" fmla="*/ 169196 w 337095"/>
                  <a:gd name="connsiteY31" fmla="*/ 38247 h 350061"/>
                  <a:gd name="connsiteX32" fmla="*/ 169196 w 337095"/>
                  <a:gd name="connsiteY32" fmla="*/ 38247 h 350061"/>
                  <a:gd name="connsiteX33" fmla="*/ 298849 w 337095"/>
                  <a:gd name="connsiteY33" fmla="*/ 166603 h 350061"/>
                  <a:gd name="connsiteX34" fmla="*/ 298849 w 337095"/>
                  <a:gd name="connsiteY34" fmla="*/ 171789 h 350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337095" h="350061">
                    <a:moveTo>
                      <a:pt x="168548" y="0"/>
                    </a:moveTo>
                    <a:cubicBezTo>
                      <a:pt x="168548" y="0"/>
                      <a:pt x="168548" y="0"/>
                      <a:pt x="168548" y="0"/>
                    </a:cubicBezTo>
                    <a:cubicBezTo>
                      <a:pt x="168548" y="0"/>
                      <a:pt x="168548" y="0"/>
                      <a:pt x="168548" y="0"/>
                    </a:cubicBezTo>
                    <a:cubicBezTo>
                      <a:pt x="76495" y="648"/>
                      <a:pt x="1945" y="74550"/>
                      <a:pt x="0" y="166603"/>
                    </a:cubicBezTo>
                    <a:lnTo>
                      <a:pt x="0" y="172438"/>
                    </a:lnTo>
                    <a:cubicBezTo>
                      <a:pt x="648" y="192534"/>
                      <a:pt x="4538" y="211982"/>
                      <a:pt x="11669" y="230781"/>
                    </a:cubicBezTo>
                    <a:cubicBezTo>
                      <a:pt x="18800" y="248284"/>
                      <a:pt x="28524" y="264491"/>
                      <a:pt x="40840" y="278752"/>
                    </a:cubicBezTo>
                    <a:cubicBezTo>
                      <a:pt x="56399" y="295607"/>
                      <a:pt x="73254" y="328669"/>
                      <a:pt x="80384" y="342930"/>
                    </a:cubicBezTo>
                    <a:cubicBezTo>
                      <a:pt x="82329" y="347468"/>
                      <a:pt x="86867" y="350061"/>
                      <a:pt x="92053" y="350061"/>
                    </a:cubicBezTo>
                    <a:lnTo>
                      <a:pt x="245043" y="350061"/>
                    </a:lnTo>
                    <a:cubicBezTo>
                      <a:pt x="250229" y="350061"/>
                      <a:pt x="254767" y="347468"/>
                      <a:pt x="256712" y="342930"/>
                    </a:cubicBezTo>
                    <a:cubicBezTo>
                      <a:pt x="263842" y="328669"/>
                      <a:pt x="280697" y="295607"/>
                      <a:pt x="296255" y="278752"/>
                    </a:cubicBezTo>
                    <a:cubicBezTo>
                      <a:pt x="308572" y="264491"/>
                      <a:pt x="318945" y="248284"/>
                      <a:pt x="325427" y="230781"/>
                    </a:cubicBezTo>
                    <a:cubicBezTo>
                      <a:pt x="332558" y="211982"/>
                      <a:pt x="336448" y="192534"/>
                      <a:pt x="337096" y="172438"/>
                    </a:cubicBezTo>
                    <a:lnTo>
                      <a:pt x="337096" y="166603"/>
                    </a:lnTo>
                    <a:cubicBezTo>
                      <a:pt x="335151" y="74550"/>
                      <a:pt x="260601" y="648"/>
                      <a:pt x="168548" y="0"/>
                    </a:cubicBezTo>
                    <a:close/>
                    <a:moveTo>
                      <a:pt x="298200" y="171789"/>
                    </a:moveTo>
                    <a:cubicBezTo>
                      <a:pt x="297552" y="187348"/>
                      <a:pt x="294311" y="202906"/>
                      <a:pt x="289125" y="217168"/>
                    </a:cubicBezTo>
                    <a:cubicBezTo>
                      <a:pt x="283939" y="230133"/>
                      <a:pt x="276808" y="242450"/>
                      <a:pt x="267084" y="252822"/>
                    </a:cubicBezTo>
                    <a:cubicBezTo>
                      <a:pt x="252174" y="270973"/>
                      <a:pt x="239208" y="290421"/>
                      <a:pt x="229485" y="311166"/>
                    </a:cubicBezTo>
                    <a:lnTo>
                      <a:pt x="168548" y="311166"/>
                    </a:lnTo>
                    <a:lnTo>
                      <a:pt x="108260" y="311166"/>
                    </a:lnTo>
                    <a:cubicBezTo>
                      <a:pt x="97887" y="290421"/>
                      <a:pt x="84922" y="270973"/>
                      <a:pt x="70661" y="252822"/>
                    </a:cubicBezTo>
                    <a:cubicBezTo>
                      <a:pt x="61585" y="242450"/>
                      <a:pt x="53806" y="230133"/>
                      <a:pt x="48620" y="217168"/>
                    </a:cubicBezTo>
                    <a:cubicBezTo>
                      <a:pt x="42785" y="202906"/>
                      <a:pt x="40192" y="187348"/>
                      <a:pt x="39544" y="171789"/>
                    </a:cubicBezTo>
                    <a:lnTo>
                      <a:pt x="39544" y="166603"/>
                    </a:lnTo>
                    <a:cubicBezTo>
                      <a:pt x="40840" y="95943"/>
                      <a:pt x="98536" y="38896"/>
                      <a:pt x="169196" y="38247"/>
                    </a:cubicBezTo>
                    <a:lnTo>
                      <a:pt x="169196" y="38247"/>
                    </a:lnTo>
                    <a:lnTo>
                      <a:pt x="169196" y="38247"/>
                    </a:lnTo>
                    <a:cubicBezTo>
                      <a:pt x="169196" y="38247"/>
                      <a:pt x="169196" y="38247"/>
                      <a:pt x="169196" y="38247"/>
                    </a:cubicBezTo>
                    <a:cubicBezTo>
                      <a:pt x="169196" y="38247"/>
                      <a:pt x="169196" y="38247"/>
                      <a:pt x="169196" y="38247"/>
                    </a:cubicBezTo>
                    <a:lnTo>
                      <a:pt x="169196" y="38247"/>
                    </a:lnTo>
                    <a:lnTo>
                      <a:pt x="169196" y="38247"/>
                    </a:lnTo>
                    <a:cubicBezTo>
                      <a:pt x="239857" y="38896"/>
                      <a:pt x="297552" y="95294"/>
                      <a:pt x="298849" y="166603"/>
                    </a:cubicBezTo>
                    <a:lnTo>
                      <a:pt x="298849" y="171789"/>
                    </a:lnTo>
                    <a:close/>
                  </a:path>
                </a:pathLst>
              </a:custGeom>
              <a:solidFill>
                <a:srgbClr val="000000"/>
              </a:solidFill>
              <a:ln w="6449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57" name="Graphic 23" descr="Gears">
              <a:extLst>
                <a:ext uri="{FF2B5EF4-FFF2-40B4-BE49-F238E27FC236}">
                  <a16:creationId xmlns:a16="http://schemas.microsoft.com/office/drawing/2014/main" id="{2545B042-87B7-404B-AAE8-DAA5C4C774F1}"/>
                </a:ext>
              </a:extLst>
            </p:cNvPr>
            <p:cNvGrpSpPr/>
            <p:nvPr/>
          </p:nvGrpSpPr>
          <p:grpSpPr>
            <a:xfrm>
              <a:off x="5076166" y="4082899"/>
              <a:ext cx="374409" cy="453081"/>
              <a:chOff x="6768221" y="4300865"/>
              <a:chExt cx="499212" cy="604108"/>
            </a:xfrm>
            <a:solidFill>
              <a:srgbClr val="000000"/>
            </a:solidFill>
          </p:grpSpPr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E1F77992-1C44-4C96-B92C-AFB0F31A3AC2}"/>
                  </a:ext>
                </a:extLst>
              </p:cNvPr>
              <p:cNvSpPr/>
              <p:nvPr/>
            </p:nvSpPr>
            <p:spPr>
              <a:xfrm>
                <a:off x="6941261" y="4300865"/>
                <a:ext cx="326172" cy="325407"/>
              </a:xfrm>
              <a:custGeom>
                <a:avLst/>
                <a:gdLst>
                  <a:gd name="connsiteX0" fmla="*/ 163086 w 326172"/>
                  <a:gd name="connsiteY0" fmla="*/ 220511 h 325407"/>
                  <a:gd name="connsiteX1" fmla="*/ 105662 w 326172"/>
                  <a:gd name="connsiteY1" fmla="*/ 163086 h 325407"/>
                  <a:gd name="connsiteX2" fmla="*/ 163086 w 326172"/>
                  <a:gd name="connsiteY2" fmla="*/ 105662 h 325407"/>
                  <a:gd name="connsiteX3" fmla="*/ 220511 w 326172"/>
                  <a:gd name="connsiteY3" fmla="*/ 163086 h 325407"/>
                  <a:gd name="connsiteX4" fmla="*/ 163086 w 326172"/>
                  <a:gd name="connsiteY4" fmla="*/ 220511 h 325407"/>
                  <a:gd name="connsiteX5" fmla="*/ 292483 w 326172"/>
                  <a:gd name="connsiteY5" fmla="*/ 127100 h 325407"/>
                  <a:gd name="connsiteX6" fmla="*/ 280233 w 326172"/>
                  <a:gd name="connsiteY6" fmla="*/ 97239 h 325407"/>
                  <a:gd name="connsiteX7" fmla="*/ 292483 w 326172"/>
                  <a:gd name="connsiteY7" fmla="*/ 61253 h 325407"/>
                  <a:gd name="connsiteX8" fmla="*/ 264920 w 326172"/>
                  <a:gd name="connsiteY8" fmla="*/ 33689 h 325407"/>
                  <a:gd name="connsiteX9" fmla="*/ 228933 w 326172"/>
                  <a:gd name="connsiteY9" fmla="*/ 45940 h 325407"/>
                  <a:gd name="connsiteX10" fmla="*/ 199073 w 326172"/>
                  <a:gd name="connsiteY10" fmla="*/ 33689 h 325407"/>
                  <a:gd name="connsiteX11" fmla="*/ 182228 w 326172"/>
                  <a:gd name="connsiteY11" fmla="*/ 0 h 325407"/>
                  <a:gd name="connsiteX12" fmla="*/ 143945 w 326172"/>
                  <a:gd name="connsiteY12" fmla="*/ 0 h 325407"/>
                  <a:gd name="connsiteX13" fmla="*/ 127100 w 326172"/>
                  <a:gd name="connsiteY13" fmla="*/ 33689 h 325407"/>
                  <a:gd name="connsiteX14" fmla="*/ 97239 w 326172"/>
                  <a:gd name="connsiteY14" fmla="*/ 45940 h 325407"/>
                  <a:gd name="connsiteX15" fmla="*/ 61253 w 326172"/>
                  <a:gd name="connsiteY15" fmla="*/ 33689 h 325407"/>
                  <a:gd name="connsiteX16" fmla="*/ 33689 w 326172"/>
                  <a:gd name="connsiteY16" fmla="*/ 61253 h 325407"/>
                  <a:gd name="connsiteX17" fmla="*/ 45940 w 326172"/>
                  <a:gd name="connsiteY17" fmla="*/ 97239 h 325407"/>
                  <a:gd name="connsiteX18" fmla="*/ 33689 w 326172"/>
                  <a:gd name="connsiteY18" fmla="*/ 127100 h 325407"/>
                  <a:gd name="connsiteX19" fmla="*/ 0 w 326172"/>
                  <a:gd name="connsiteY19" fmla="*/ 143945 h 325407"/>
                  <a:gd name="connsiteX20" fmla="*/ 0 w 326172"/>
                  <a:gd name="connsiteY20" fmla="*/ 182228 h 325407"/>
                  <a:gd name="connsiteX21" fmla="*/ 33689 w 326172"/>
                  <a:gd name="connsiteY21" fmla="*/ 199073 h 325407"/>
                  <a:gd name="connsiteX22" fmla="*/ 45940 w 326172"/>
                  <a:gd name="connsiteY22" fmla="*/ 228933 h 325407"/>
                  <a:gd name="connsiteX23" fmla="*/ 33689 w 326172"/>
                  <a:gd name="connsiteY23" fmla="*/ 264920 h 325407"/>
                  <a:gd name="connsiteX24" fmla="*/ 60487 w 326172"/>
                  <a:gd name="connsiteY24" fmla="*/ 291718 h 325407"/>
                  <a:gd name="connsiteX25" fmla="*/ 96474 w 326172"/>
                  <a:gd name="connsiteY25" fmla="*/ 279467 h 325407"/>
                  <a:gd name="connsiteX26" fmla="*/ 126334 w 326172"/>
                  <a:gd name="connsiteY26" fmla="*/ 291718 h 325407"/>
                  <a:gd name="connsiteX27" fmla="*/ 143179 w 326172"/>
                  <a:gd name="connsiteY27" fmla="*/ 325407 h 325407"/>
                  <a:gd name="connsiteX28" fmla="*/ 181462 w 326172"/>
                  <a:gd name="connsiteY28" fmla="*/ 325407 h 325407"/>
                  <a:gd name="connsiteX29" fmla="*/ 198307 w 326172"/>
                  <a:gd name="connsiteY29" fmla="*/ 291718 h 325407"/>
                  <a:gd name="connsiteX30" fmla="*/ 228168 w 326172"/>
                  <a:gd name="connsiteY30" fmla="*/ 279467 h 325407"/>
                  <a:gd name="connsiteX31" fmla="*/ 264154 w 326172"/>
                  <a:gd name="connsiteY31" fmla="*/ 291718 h 325407"/>
                  <a:gd name="connsiteX32" fmla="*/ 291718 w 326172"/>
                  <a:gd name="connsiteY32" fmla="*/ 264920 h 325407"/>
                  <a:gd name="connsiteX33" fmla="*/ 279467 w 326172"/>
                  <a:gd name="connsiteY33" fmla="*/ 228933 h 325407"/>
                  <a:gd name="connsiteX34" fmla="*/ 292483 w 326172"/>
                  <a:gd name="connsiteY34" fmla="*/ 199073 h 325407"/>
                  <a:gd name="connsiteX35" fmla="*/ 326173 w 326172"/>
                  <a:gd name="connsiteY35" fmla="*/ 182228 h 325407"/>
                  <a:gd name="connsiteX36" fmla="*/ 326173 w 326172"/>
                  <a:gd name="connsiteY36" fmla="*/ 143945 h 325407"/>
                  <a:gd name="connsiteX37" fmla="*/ 292483 w 326172"/>
                  <a:gd name="connsiteY37" fmla="*/ 127100 h 3254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326172" h="325407">
                    <a:moveTo>
                      <a:pt x="163086" y="220511"/>
                    </a:moveTo>
                    <a:cubicBezTo>
                      <a:pt x="130928" y="220511"/>
                      <a:pt x="105662" y="194479"/>
                      <a:pt x="105662" y="163086"/>
                    </a:cubicBezTo>
                    <a:cubicBezTo>
                      <a:pt x="105662" y="131694"/>
                      <a:pt x="131694" y="105662"/>
                      <a:pt x="163086" y="105662"/>
                    </a:cubicBezTo>
                    <a:cubicBezTo>
                      <a:pt x="195244" y="105662"/>
                      <a:pt x="220511" y="131694"/>
                      <a:pt x="220511" y="163086"/>
                    </a:cubicBezTo>
                    <a:cubicBezTo>
                      <a:pt x="220511" y="194479"/>
                      <a:pt x="194479" y="220511"/>
                      <a:pt x="163086" y="220511"/>
                    </a:cubicBezTo>
                    <a:close/>
                    <a:moveTo>
                      <a:pt x="292483" y="127100"/>
                    </a:moveTo>
                    <a:cubicBezTo>
                      <a:pt x="289421" y="116381"/>
                      <a:pt x="285593" y="106427"/>
                      <a:pt x="280233" y="97239"/>
                    </a:cubicBezTo>
                    <a:lnTo>
                      <a:pt x="292483" y="61253"/>
                    </a:lnTo>
                    <a:lnTo>
                      <a:pt x="264920" y="33689"/>
                    </a:lnTo>
                    <a:lnTo>
                      <a:pt x="228933" y="45940"/>
                    </a:lnTo>
                    <a:cubicBezTo>
                      <a:pt x="219745" y="40580"/>
                      <a:pt x="209792" y="36752"/>
                      <a:pt x="199073" y="33689"/>
                    </a:cubicBezTo>
                    <a:lnTo>
                      <a:pt x="182228" y="0"/>
                    </a:lnTo>
                    <a:lnTo>
                      <a:pt x="143945" y="0"/>
                    </a:lnTo>
                    <a:lnTo>
                      <a:pt x="127100" y="33689"/>
                    </a:lnTo>
                    <a:cubicBezTo>
                      <a:pt x="116381" y="36752"/>
                      <a:pt x="106427" y="40580"/>
                      <a:pt x="97239" y="45940"/>
                    </a:cubicBezTo>
                    <a:lnTo>
                      <a:pt x="61253" y="33689"/>
                    </a:lnTo>
                    <a:lnTo>
                      <a:pt x="33689" y="61253"/>
                    </a:lnTo>
                    <a:lnTo>
                      <a:pt x="45940" y="97239"/>
                    </a:lnTo>
                    <a:cubicBezTo>
                      <a:pt x="40580" y="106427"/>
                      <a:pt x="36752" y="116381"/>
                      <a:pt x="33689" y="127100"/>
                    </a:cubicBezTo>
                    <a:lnTo>
                      <a:pt x="0" y="143945"/>
                    </a:lnTo>
                    <a:lnTo>
                      <a:pt x="0" y="182228"/>
                    </a:lnTo>
                    <a:lnTo>
                      <a:pt x="33689" y="199073"/>
                    </a:lnTo>
                    <a:cubicBezTo>
                      <a:pt x="36752" y="209792"/>
                      <a:pt x="40580" y="219745"/>
                      <a:pt x="45940" y="228933"/>
                    </a:cubicBezTo>
                    <a:lnTo>
                      <a:pt x="33689" y="264920"/>
                    </a:lnTo>
                    <a:lnTo>
                      <a:pt x="60487" y="291718"/>
                    </a:lnTo>
                    <a:lnTo>
                      <a:pt x="96474" y="279467"/>
                    </a:lnTo>
                    <a:cubicBezTo>
                      <a:pt x="105662" y="284827"/>
                      <a:pt x="115615" y="288655"/>
                      <a:pt x="126334" y="291718"/>
                    </a:cubicBezTo>
                    <a:lnTo>
                      <a:pt x="143179" y="325407"/>
                    </a:lnTo>
                    <a:lnTo>
                      <a:pt x="181462" y="325407"/>
                    </a:lnTo>
                    <a:lnTo>
                      <a:pt x="198307" y="291718"/>
                    </a:lnTo>
                    <a:cubicBezTo>
                      <a:pt x="209026" y="288655"/>
                      <a:pt x="218980" y="284827"/>
                      <a:pt x="228168" y="279467"/>
                    </a:cubicBezTo>
                    <a:lnTo>
                      <a:pt x="264154" y="291718"/>
                    </a:lnTo>
                    <a:lnTo>
                      <a:pt x="291718" y="264920"/>
                    </a:lnTo>
                    <a:lnTo>
                      <a:pt x="279467" y="228933"/>
                    </a:lnTo>
                    <a:cubicBezTo>
                      <a:pt x="284827" y="219745"/>
                      <a:pt x="289421" y="209026"/>
                      <a:pt x="292483" y="199073"/>
                    </a:cubicBezTo>
                    <a:lnTo>
                      <a:pt x="326173" y="182228"/>
                    </a:lnTo>
                    <a:lnTo>
                      <a:pt x="326173" y="143945"/>
                    </a:lnTo>
                    <a:lnTo>
                      <a:pt x="292483" y="127100"/>
                    </a:lnTo>
                    <a:close/>
                  </a:path>
                </a:pathLst>
              </a:custGeom>
              <a:solidFill>
                <a:srgbClr val="000000"/>
              </a:solidFill>
              <a:ln w="7640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310D44A7-A445-46FE-8339-56B1D5332E45}"/>
                  </a:ext>
                </a:extLst>
              </p:cNvPr>
              <p:cNvSpPr/>
              <p:nvPr/>
            </p:nvSpPr>
            <p:spPr>
              <a:xfrm>
                <a:off x="6768221" y="4579566"/>
                <a:ext cx="326172" cy="325407"/>
              </a:xfrm>
              <a:custGeom>
                <a:avLst/>
                <a:gdLst>
                  <a:gd name="connsiteX0" fmla="*/ 163086 w 326172"/>
                  <a:gd name="connsiteY0" fmla="*/ 220511 h 325407"/>
                  <a:gd name="connsiteX1" fmla="*/ 105662 w 326172"/>
                  <a:gd name="connsiteY1" fmla="*/ 163086 h 325407"/>
                  <a:gd name="connsiteX2" fmla="*/ 163086 w 326172"/>
                  <a:gd name="connsiteY2" fmla="*/ 105662 h 325407"/>
                  <a:gd name="connsiteX3" fmla="*/ 220511 w 326172"/>
                  <a:gd name="connsiteY3" fmla="*/ 163086 h 325407"/>
                  <a:gd name="connsiteX4" fmla="*/ 163086 w 326172"/>
                  <a:gd name="connsiteY4" fmla="*/ 220511 h 325407"/>
                  <a:gd name="connsiteX5" fmla="*/ 163086 w 326172"/>
                  <a:gd name="connsiteY5" fmla="*/ 220511 h 325407"/>
                  <a:gd name="connsiteX6" fmla="*/ 280233 w 326172"/>
                  <a:gd name="connsiteY6" fmla="*/ 97239 h 325407"/>
                  <a:gd name="connsiteX7" fmla="*/ 292483 w 326172"/>
                  <a:gd name="connsiteY7" fmla="*/ 61253 h 325407"/>
                  <a:gd name="connsiteX8" fmla="*/ 264920 w 326172"/>
                  <a:gd name="connsiteY8" fmla="*/ 33689 h 325407"/>
                  <a:gd name="connsiteX9" fmla="*/ 228933 w 326172"/>
                  <a:gd name="connsiteY9" fmla="*/ 45940 h 325407"/>
                  <a:gd name="connsiteX10" fmla="*/ 199073 w 326172"/>
                  <a:gd name="connsiteY10" fmla="*/ 33689 h 325407"/>
                  <a:gd name="connsiteX11" fmla="*/ 182228 w 326172"/>
                  <a:gd name="connsiteY11" fmla="*/ 0 h 325407"/>
                  <a:gd name="connsiteX12" fmla="*/ 143945 w 326172"/>
                  <a:gd name="connsiteY12" fmla="*/ 0 h 325407"/>
                  <a:gd name="connsiteX13" fmla="*/ 127100 w 326172"/>
                  <a:gd name="connsiteY13" fmla="*/ 33689 h 325407"/>
                  <a:gd name="connsiteX14" fmla="*/ 97239 w 326172"/>
                  <a:gd name="connsiteY14" fmla="*/ 45940 h 325407"/>
                  <a:gd name="connsiteX15" fmla="*/ 61253 w 326172"/>
                  <a:gd name="connsiteY15" fmla="*/ 33689 h 325407"/>
                  <a:gd name="connsiteX16" fmla="*/ 34455 w 326172"/>
                  <a:gd name="connsiteY16" fmla="*/ 60487 h 325407"/>
                  <a:gd name="connsiteX17" fmla="*/ 45940 w 326172"/>
                  <a:gd name="connsiteY17" fmla="*/ 96474 h 325407"/>
                  <a:gd name="connsiteX18" fmla="*/ 33689 w 326172"/>
                  <a:gd name="connsiteY18" fmla="*/ 126334 h 325407"/>
                  <a:gd name="connsiteX19" fmla="*/ 0 w 326172"/>
                  <a:gd name="connsiteY19" fmla="*/ 143179 h 325407"/>
                  <a:gd name="connsiteX20" fmla="*/ 0 w 326172"/>
                  <a:gd name="connsiteY20" fmla="*/ 181462 h 325407"/>
                  <a:gd name="connsiteX21" fmla="*/ 33689 w 326172"/>
                  <a:gd name="connsiteY21" fmla="*/ 198307 h 325407"/>
                  <a:gd name="connsiteX22" fmla="*/ 45940 w 326172"/>
                  <a:gd name="connsiteY22" fmla="*/ 228168 h 325407"/>
                  <a:gd name="connsiteX23" fmla="*/ 34455 w 326172"/>
                  <a:gd name="connsiteY23" fmla="*/ 264154 h 325407"/>
                  <a:gd name="connsiteX24" fmla="*/ 61253 w 326172"/>
                  <a:gd name="connsiteY24" fmla="*/ 290952 h 325407"/>
                  <a:gd name="connsiteX25" fmla="*/ 97239 w 326172"/>
                  <a:gd name="connsiteY25" fmla="*/ 279467 h 325407"/>
                  <a:gd name="connsiteX26" fmla="*/ 127100 w 326172"/>
                  <a:gd name="connsiteY26" fmla="*/ 291718 h 325407"/>
                  <a:gd name="connsiteX27" fmla="*/ 143945 w 326172"/>
                  <a:gd name="connsiteY27" fmla="*/ 325407 h 325407"/>
                  <a:gd name="connsiteX28" fmla="*/ 182228 w 326172"/>
                  <a:gd name="connsiteY28" fmla="*/ 325407 h 325407"/>
                  <a:gd name="connsiteX29" fmla="*/ 199073 w 326172"/>
                  <a:gd name="connsiteY29" fmla="*/ 291718 h 325407"/>
                  <a:gd name="connsiteX30" fmla="*/ 228933 w 326172"/>
                  <a:gd name="connsiteY30" fmla="*/ 279467 h 325407"/>
                  <a:gd name="connsiteX31" fmla="*/ 264920 w 326172"/>
                  <a:gd name="connsiteY31" fmla="*/ 291718 h 325407"/>
                  <a:gd name="connsiteX32" fmla="*/ 291718 w 326172"/>
                  <a:gd name="connsiteY32" fmla="*/ 264154 h 325407"/>
                  <a:gd name="connsiteX33" fmla="*/ 280233 w 326172"/>
                  <a:gd name="connsiteY33" fmla="*/ 228933 h 325407"/>
                  <a:gd name="connsiteX34" fmla="*/ 292483 w 326172"/>
                  <a:gd name="connsiteY34" fmla="*/ 199073 h 325407"/>
                  <a:gd name="connsiteX35" fmla="*/ 326173 w 326172"/>
                  <a:gd name="connsiteY35" fmla="*/ 182228 h 325407"/>
                  <a:gd name="connsiteX36" fmla="*/ 326173 w 326172"/>
                  <a:gd name="connsiteY36" fmla="*/ 143945 h 325407"/>
                  <a:gd name="connsiteX37" fmla="*/ 292483 w 326172"/>
                  <a:gd name="connsiteY37" fmla="*/ 127100 h 325407"/>
                  <a:gd name="connsiteX38" fmla="*/ 280233 w 326172"/>
                  <a:gd name="connsiteY38" fmla="*/ 97239 h 3254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326172" h="325407">
                    <a:moveTo>
                      <a:pt x="163086" y="220511"/>
                    </a:moveTo>
                    <a:cubicBezTo>
                      <a:pt x="130928" y="220511"/>
                      <a:pt x="105662" y="194479"/>
                      <a:pt x="105662" y="163086"/>
                    </a:cubicBezTo>
                    <a:cubicBezTo>
                      <a:pt x="105662" y="130928"/>
                      <a:pt x="131694" y="105662"/>
                      <a:pt x="163086" y="105662"/>
                    </a:cubicBezTo>
                    <a:cubicBezTo>
                      <a:pt x="195244" y="105662"/>
                      <a:pt x="220511" y="131694"/>
                      <a:pt x="220511" y="163086"/>
                    </a:cubicBezTo>
                    <a:cubicBezTo>
                      <a:pt x="220511" y="194479"/>
                      <a:pt x="195244" y="220511"/>
                      <a:pt x="163086" y="220511"/>
                    </a:cubicBezTo>
                    <a:lnTo>
                      <a:pt x="163086" y="220511"/>
                    </a:lnTo>
                    <a:close/>
                    <a:moveTo>
                      <a:pt x="280233" y="97239"/>
                    </a:moveTo>
                    <a:lnTo>
                      <a:pt x="292483" y="61253"/>
                    </a:lnTo>
                    <a:lnTo>
                      <a:pt x="264920" y="33689"/>
                    </a:lnTo>
                    <a:lnTo>
                      <a:pt x="228933" y="45940"/>
                    </a:lnTo>
                    <a:cubicBezTo>
                      <a:pt x="219745" y="40580"/>
                      <a:pt x="209026" y="36752"/>
                      <a:pt x="199073" y="33689"/>
                    </a:cubicBezTo>
                    <a:lnTo>
                      <a:pt x="182228" y="0"/>
                    </a:lnTo>
                    <a:lnTo>
                      <a:pt x="143945" y="0"/>
                    </a:lnTo>
                    <a:lnTo>
                      <a:pt x="127100" y="33689"/>
                    </a:lnTo>
                    <a:cubicBezTo>
                      <a:pt x="116381" y="36752"/>
                      <a:pt x="106427" y="40580"/>
                      <a:pt x="97239" y="45940"/>
                    </a:cubicBezTo>
                    <a:lnTo>
                      <a:pt x="61253" y="33689"/>
                    </a:lnTo>
                    <a:lnTo>
                      <a:pt x="34455" y="60487"/>
                    </a:lnTo>
                    <a:lnTo>
                      <a:pt x="45940" y="96474"/>
                    </a:lnTo>
                    <a:cubicBezTo>
                      <a:pt x="40580" y="105662"/>
                      <a:pt x="36752" y="116381"/>
                      <a:pt x="33689" y="126334"/>
                    </a:cubicBezTo>
                    <a:lnTo>
                      <a:pt x="0" y="143179"/>
                    </a:lnTo>
                    <a:lnTo>
                      <a:pt x="0" y="181462"/>
                    </a:lnTo>
                    <a:lnTo>
                      <a:pt x="33689" y="198307"/>
                    </a:lnTo>
                    <a:cubicBezTo>
                      <a:pt x="36752" y="209026"/>
                      <a:pt x="40580" y="218980"/>
                      <a:pt x="45940" y="228168"/>
                    </a:cubicBezTo>
                    <a:lnTo>
                      <a:pt x="34455" y="264154"/>
                    </a:lnTo>
                    <a:lnTo>
                      <a:pt x="61253" y="290952"/>
                    </a:lnTo>
                    <a:lnTo>
                      <a:pt x="97239" y="279467"/>
                    </a:lnTo>
                    <a:cubicBezTo>
                      <a:pt x="106427" y="284827"/>
                      <a:pt x="116381" y="288655"/>
                      <a:pt x="127100" y="291718"/>
                    </a:cubicBezTo>
                    <a:lnTo>
                      <a:pt x="143945" y="325407"/>
                    </a:lnTo>
                    <a:lnTo>
                      <a:pt x="182228" y="325407"/>
                    </a:lnTo>
                    <a:lnTo>
                      <a:pt x="199073" y="291718"/>
                    </a:lnTo>
                    <a:cubicBezTo>
                      <a:pt x="209792" y="288655"/>
                      <a:pt x="219745" y="284827"/>
                      <a:pt x="228933" y="279467"/>
                    </a:cubicBezTo>
                    <a:lnTo>
                      <a:pt x="264920" y="291718"/>
                    </a:lnTo>
                    <a:lnTo>
                      <a:pt x="291718" y="264154"/>
                    </a:lnTo>
                    <a:lnTo>
                      <a:pt x="280233" y="228933"/>
                    </a:lnTo>
                    <a:cubicBezTo>
                      <a:pt x="285593" y="219745"/>
                      <a:pt x="289421" y="209792"/>
                      <a:pt x="292483" y="199073"/>
                    </a:cubicBezTo>
                    <a:lnTo>
                      <a:pt x="326173" y="182228"/>
                    </a:lnTo>
                    <a:lnTo>
                      <a:pt x="326173" y="143945"/>
                    </a:lnTo>
                    <a:lnTo>
                      <a:pt x="292483" y="127100"/>
                    </a:lnTo>
                    <a:cubicBezTo>
                      <a:pt x="289421" y="116381"/>
                      <a:pt x="285593" y="106427"/>
                      <a:pt x="280233" y="97239"/>
                    </a:cubicBezTo>
                    <a:close/>
                  </a:path>
                </a:pathLst>
              </a:custGeom>
              <a:solidFill>
                <a:srgbClr val="000000"/>
              </a:solidFill>
              <a:ln w="7640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sp>
          <p:nvSpPr>
            <p:cNvPr id="60" name="Graphic 20" descr="Trophy">
              <a:extLst>
                <a:ext uri="{FF2B5EF4-FFF2-40B4-BE49-F238E27FC236}">
                  <a16:creationId xmlns:a16="http://schemas.microsoft.com/office/drawing/2014/main" id="{CFC11785-F4D8-49D2-B62F-D830BEA52EB3}"/>
                </a:ext>
              </a:extLst>
            </p:cNvPr>
            <p:cNvSpPr/>
            <p:nvPr/>
          </p:nvSpPr>
          <p:spPr>
            <a:xfrm>
              <a:off x="5120287" y="3434140"/>
              <a:ext cx="348377" cy="392670"/>
            </a:xfrm>
            <a:custGeom>
              <a:avLst/>
              <a:gdLst>
                <a:gd name="connsiteX0" fmla="*/ 397481 w 464502"/>
                <a:gd name="connsiteY0" fmla="*/ 252159 h 523560"/>
                <a:gd name="connsiteX1" fmla="*/ 304581 w 464502"/>
                <a:gd name="connsiteY1" fmla="*/ 296618 h 523560"/>
                <a:gd name="connsiteX2" fmla="*/ 344395 w 464502"/>
                <a:gd name="connsiteY2" fmla="*/ 256140 h 523560"/>
                <a:gd name="connsiteX3" fmla="*/ 359658 w 464502"/>
                <a:gd name="connsiteY3" fmla="*/ 236233 h 523560"/>
                <a:gd name="connsiteX4" fmla="*/ 377574 w 464502"/>
                <a:gd name="connsiteY4" fmla="*/ 173193 h 523560"/>
                <a:gd name="connsiteX5" fmla="*/ 377574 w 464502"/>
                <a:gd name="connsiteY5" fmla="*/ 86928 h 523560"/>
                <a:gd name="connsiteX6" fmla="*/ 424024 w 464502"/>
                <a:gd name="connsiteY6" fmla="*/ 86928 h 523560"/>
                <a:gd name="connsiteX7" fmla="*/ 424024 w 464502"/>
                <a:gd name="connsiteY7" fmla="*/ 187792 h 523560"/>
                <a:gd name="connsiteX8" fmla="*/ 397481 w 464502"/>
                <a:gd name="connsiteY8" fmla="*/ 252159 h 523560"/>
                <a:gd name="connsiteX9" fmla="*/ 67685 w 464502"/>
                <a:gd name="connsiteY9" fmla="*/ 252159 h 523560"/>
                <a:gd name="connsiteX10" fmla="*/ 39815 w 464502"/>
                <a:gd name="connsiteY10" fmla="*/ 187792 h 523560"/>
                <a:gd name="connsiteX11" fmla="*/ 39815 w 464502"/>
                <a:gd name="connsiteY11" fmla="*/ 86265 h 523560"/>
                <a:gd name="connsiteX12" fmla="*/ 86265 w 464502"/>
                <a:gd name="connsiteY12" fmla="*/ 86265 h 523560"/>
                <a:gd name="connsiteX13" fmla="*/ 86265 w 464502"/>
                <a:gd name="connsiteY13" fmla="*/ 172530 h 523560"/>
                <a:gd name="connsiteX14" fmla="*/ 104181 w 464502"/>
                <a:gd name="connsiteY14" fmla="*/ 235569 h 523560"/>
                <a:gd name="connsiteX15" fmla="*/ 119444 w 464502"/>
                <a:gd name="connsiteY15" fmla="*/ 255476 h 523560"/>
                <a:gd name="connsiteX16" fmla="*/ 159258 w 464502"/>
                <a:gd name="connsiteY16" fmla="*/ 295954 h 523560"/>
                <a:gd name="connsiteX17" fmla="*/ 67685 w 464502"/>
                <a:gd name="connsiteY17" fmla="*/ 252159 h 523560"/>
                <a:gd name="connsiteX18" fmla="*/ 464503 w 464502"/>
                <a:gd name="connsiteY18" fmla="*/ 185801 h 523560"/>
                <a:gd name="connsiteX19" fmla="*/ 464503 w 464502"/>
                <a:gd name="connsiteY19" fmla="*/ 46450 h 523560"/>
                <a:gd name="connsiteX20" fmla="*/ 378238 w 464502"/>
                <a:gd name="connsiteY20" fmla="*/ 46450 h 523560"/>
                <a:gd name="connsiteX21" fmla="*/ 378238 w 464502"/>
                <a:gd name="connsiteY21" fmla="*/ 0 h 523560"/>
                <a:gd name="connsiteX22" fmla="*/ 232251 w 464502"/>
                <a:gd name="connsiteY22" fmla="*/ 0 h 523560"/>
                <a:gd name="connsiteX23" fmla="*/ 86265 w 464502"/>
                <a:gd name="connsiteY23" fmla="*/ 0 h 523560"/>
                <a:gd name="connsiteX24" fmla="*/ 86265 w 464502"/>
                <a:gd name="connsiteY24" fmla="*/ 46450 h 523560"/>
                <a:gd name="connsiteX25" fmla="*/ 0 w 464502"/>
                <a:gd name="connsiteY25" fmla="*/ 46450 h 523560"/>
                <a:gd name="connsiteX26" fmla="*/ 0 w 464502"/>
                <a:gd name="connsiteY26" fmla="*/ 185137 h 523560"/>
                <a:gd name="connsiteX27" fmla="*/ 37824 w 464502"/>
                <a:gd name="connsiteY27" fmla="*/ 278038 h 523560"/>
                <a:gd name="connsiteX28" fmla="*/ 196418 w 464502"/>
                <a:gd name="connsiteY28" fmla="*/ 337760 h 523560"/>
                <a:gd name="connsiteX29" fmla="*/ 205708 w 464502"/>
                <a:gd name="connsiteY29" fmla="*/ 370938 h 523560"/>
                <a:gd name="connsiteX30" fmla="*/ 205708 w 464502"/>
                <a:gd name="connsiteY30" fmla="*/ 457203 h 523560"/>
                <a:gd name="connsiteX31" fmla="*/ 172530 w 464502"/>
                <a:gd name="connsiteY31" fmla="*/ 457203 h 523560"/>
                <a:gd name="connsiteX32" fmla="*/ 145987 w 464502"/>
                <a:gd name="connsiteY32" fmla="*/ 483746 h 523560"/>
                <a:gd name="connsiteX33" fmla="*/ 112808 w 464502"/>
                <a:gd name="connsiteY33" fmla="*/ 483746 h 523560"/>
                <a:gd name="connsiteX34" fmla="*/ 86265 w 464502"/>
                <a:gd name="connsiteY34" fmla="*/ 510289 h 523560"/>
                <a:gd name="connsiteX35" fmla="*/ 86265 w 464502"/>
                <a:gd name="connsiteY35" fmla="*/ 523561 h 523560"/>
                <a:gd name="connsiteX36" fmla="*/ 378238 w 464502"/>
                <a:gd name="connsiteY36" fmla="*/ 523561 h 523560"/>
                <a:gd name="connsiteX37" fmla="*/ 378238 w 464502"/>
                <a:gd name="connsiteY37" fmla="*/ 510289 h 523560"/>
                <a:gd name="connsiteX38" fmla="*/ 351695 w 464502"/>
                <a:gd name="connsiteY38" fmla="*/ 483746 h 523560"/>
                <a:gd name="connsiteX39" fmla="*/ 318516 w 464502"/>
                <a:gd name="connsiteY39" fmla="*/ 483746 h 523560"/>
                <a:gd name="connsiteX40" fmla="*/ 291973 w 464502"/>
                <a:gd name="connsiteY40" fmla="*/ 457203 h 523560"/>
                <a:gd name="connsiteX41" fmla="*/ 258794 w 464502"/>
                <a:gd name="connsiteY41" fmla="*/ 457203 h 523560"/>
                <a:gd name="connsiteX42" fmla="*/ 258794 w 464502"/>
                <a:gd name="connsiteY42" fmla="*/ 371602 h 523560"/>
                <a:gd name="connsiteX43" fmla="*/ 268084 w 464502"/>
                <a:gd name="connsiteY43" fmla="*/ 338423 h 523560"/>
                <a:gd name="connsiteX44" fmla="*/ 426679 w 464502"/>
                <a:gd name="connsiteY44" fmla="*/ 278702 h 523560"/>
                <a:gd name="connsiteX45" fmla="*/ 464503 w 464502"/>
                <a:gd name="connsiteY45" fmla="*/ 185801 h 523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464502" h="523560">
                  <a:moveTo>
                    <a:pt x="397481" y="252159"/>
                  </a:moveTo>
                  <a:cubicBezTo>
                    <a:pt x="374256" y="276047"/>
                    <a:pt x="352358" y="291309"/>
                    <a:pt x="304581" y="296618"/>
                  </a:cubicBezTo>
                  <a:cubicBezTo>
                    <a:pt x="317189" y="284010"/>
                    <a:pt x="331788" y="271402"/>
                    <a:pt x="344395" y="256140"/>
                  </a:cubicBezTo>
                  <a:cubicBezTo>
                    <a:pt x="349704" y="250168"/>
                    <a:pt x="359658" y="236896"/>
                    <a:pt x="359658" y="236233"/>
                  </a:cubicBezTo>
                  <a:cubicBezTo>
                    <a:pt x="370938" y="217653"/>
                    <a:pt x="377574" y="196418"/>
                    <a:pt x="377574" y="173193"/>
                  </a:cubicBezTo>
                  <a:lnTo>
                    <a:pt x="377574" y="86928"/>
                  </a:lnTo>
                  <a:lnTo>
                    <a:pt x="424024" y="86928"/>
                  </a:lnTo>
                  <a:lnTo>
                    <a:pt x="424024" y="187792"/>
                  </a:lnTo>
                  <a:cubicBezTo>
                    <a:pt x="424688" y="189119"/>
                    <a:pt x="426015" y="222298"/>
                    <a:pt x="397481" y="252159"/>
                  </a:cubicBezTo>
                  <a:close/>
                  <a:moveTo>
                    <a:pt x="67685" y="252159"/>
                  </a:moveTo>
                  <a:cubicBezTo>
                    <a:pt x="38487" y="222298"/>
                    <a:pt x="39815" y="189119"/>
                    <a:pt x="39815" y="187792"/>
                  </a:cubicBezTo>
                  <a:lnTo>
                    <a:pt x="39815" y="86265"/>
                  </a:lnTo>
                  <a:lnTo>
                    <a:pt x="86265" y="86265"/>
                  </a:lnTo>
                  <a:lnTo>
                    <a:pt x="86265" y="172530"/>
                  </a:lnTo>
                  <a:cubicBezTo>
                    <a:pt x="86265" y="195755"/>
                    <a:pt x="92901" y="216989"/>
                    <a:pt x="104181" y="235569"/>
                  </a:cubicBezTo>
                  <a:cubicBezTo>
                    <a:pt x="104181" y="236233"/>
                    <a:pt x="114135" y="250168"/>
                    <a:pt x="119444" y="255476"/>
                  </a:cubicBezTo>
                  <a:cubicBezTo>
                    <a:pt x="132715" y="270739"/>
                    <a:pt x="146650" y="283347"/>
                    <a:pt x="159258" y="295954"/>
                  </a:cubicBezTo>
                  <a:cubicBezTo>
                    <a:pt x="112808" y="290646"/>
                    <a:pt x="90246" y="275384"/>
                    <a:pt x="67685" y="252159"/>
                  </a:cubicBezTo>
                  <a:close/>
                  <a:moveTo>
                    <a:pt x="464503" y="185801"/>
                  </a:moveTo>
                  <a:lnTo>
                    <a:pt x="464503" y="46450"/>
                  </a:lnTo>
                  <a:lnTo>
                    <a:pt x="378238" y="46450"/>
                  </a:lnTo>
                  <a:lnTo>
                    <a:pt x="378238" y="0"/>
                  </a:lnTo>
                  <a:lnTo>
                    <a:pt x="232251" y="0"/>
                  </a:lnTo>
                  <a:lnTo>
                    <a:pt x="86265" y="0"/>
                  </a:lnTo>
                  <a:lnTo>
                    <a:pt x="86265" y="46450"/>
                  </a:lnTo>
                  <a:lnTo>
                    <a:pt x="0" y="46450"/>
                  </a:lnTo>
                  <a:lnTo>
                    <a:pt x="0" y="185137"/>
                  </a:lnTo>
                  <a:cubicBezTo>
                    <a:pt x="0" y="191773"/>
                    <a:pt x="0" y="237560"/>
                    <a:pt x="37824" y="278038"/>
                  </a:cubicBezTo>
                  <a:cubicBezTo>
                    <a:pt x="74320" y="316525"/>
                    <a:pt x="118780" y="336433"/>
                    <a:pt x="196418" y="337760"/>
                  </a:cubicBezTo>
                  <a:cubicBezTo>
                    <a:pt x="202390" y="347713"/>
                    <a:pt x="205708" y="358994"/>
                    <a:pt x="205708" y="370938"/>
                  </a:cubicBezTo>
                  <a:lnTo>
                    <a:pt x="205708" y="457203"/>
                  </a:lnTo>
                  <a:lnTo>
                    <a:pt x="172530" y="457203"/>
                  </a:lnTo>
                  <a:cubicBezTo>
                    <a:pt x="157931" y="457203"/>
                    <a:pt x="145987" y="469148"/>
                    <a:pt x="145987" y="483746"/>
                  </a:cubicBezTo>
                  <a:lnTo>
                    <a:pt x="112808" y="483746"/>
                  </a:lnTo>
                  <a:cubicBezTo>
                    <a:pt x="98209" y="483746"/>
                    <a:pt x="86265" y="495691"/>
                    <a:pt x="86265" y="510289"/>
                  </a:cubicBezTo>
                  <a:lnTo>
                    <a:pt x="86265" y="523561"/>
                  </a:lnTo>
                  <a:lnTo>
                    <a:pt x="378238" y="523561"/>
                  </a:lnTo>
                  <a:lnTo>
                    <a:pt x="378238" y="510289"/>
                  </a:lnTo>
                  <a:cubicBezTo>
                    <a:pt x="378238" y="495691"/>
                    <a:pt x="366293" y="483746"/>
                    <a:pt x="351695" y="483746"/>
                  </a:cubicBezTo>
                  <a:lnTo>
                    <a:pt x="318516" y="483746"/>
                  </a:lnTo>
                  <a:cubicBezTo>
                    <a:pt x="318516" y="469148"/>
                    <a:pt x="306572" y="457203"/>
                    <a:pt x="291973" y="457203"/>
                  </a:cubicBezTo>
                  <a:lnTo>
                    <a:pt x="258794" y="457203"/>
                  </a:lnTo>
                  <a:lnTo>
                    <a:pt x="258794" y="371602"/>
                  </a:lnTo>
                  <a:cubicBezTo>
                    <a:pt x="258794" y="359658"/>
                    <a:pt x="262112" y="348377"/>
                    <a:pt x="268084" y="338423"/>
                  </a:cubicBezTo>
                  <a:cubicBezTo>
                    <a:pt x="345723" y="337096"/>
                    <a:pt x="390182" y="316525"/>
                    <a:pt x="426679" y="278702"/>
                  </a:cubicBezTo>
                  <a:cubicBezTo>
                    <a:pt x="464503" y="238887"/>
                    <a:pt x="464503" y="192437"/>
                    <a:pt x="464503" y="185801"/>
                  </a:cubicBezTo>
                  <a:close/>
                </a:path>
              </a:pathLst>
            </a:custGeom>
            <a:solidFill>
              <a:srgbClr val="000000"/>
            </a:solidFill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7" name="Graphic 21" descr="Handshake">
            <a:extLst>
              <a:ext uri="{FF2B5EF4-FFF2-40B4-BE49-F238E27FC236}">
                <a16:creationId xmlns:a16="http://schemas.microsoft.com/office/drawing/2014/main" id="{D2BDC4FB-B3FE-4FBA-BB42-2EE5203619F6}"/>
              </a:ext>
            </a:extLst>
          </p:cNvPr>
          <p:cNvGrpSpPr/>
          <p:nvPr/>
        </p:nvGrpSpPr>
        <p:grpSpPr>
          <a:xfrm>
            <a:off x="94674" y="2553381"/>
            <a:ext cx="417746" cy="417746"/>
            <a:chOff x="4680618" y="3189848"/>
            <a:chExt cx="959871" cy="959871"/>
          </a:xfrm>
          <a:solidFill>
            <a:schemeClr val="accent6"/>
          </a:solidFill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BEE769E2-A69D-45D9-B0F1-85D3363AE998}"/>
                </a:ext>
              </a:extLst>
            </p:cNvPr>
            <p:cNvSpPr/>
            <p:nvPr/>
          </p:nvSpPr>
          <p:spPr>
            <a:xfrm>
              <a:off x="5107879" y="3829080"/>
              <a:ext cx="78351" cy="84669"/>
            </a:xfrm>
            <a:custGeom>
              <a:avLst/>
              <a:gdLst>
                <a:gd name="connsiteX0" fmla="*/ 21678 w 78351"/>
                <a:gd name="connsiteY0" fmla="*/ 84670 h 84669"/>
                <a:gd name="connsiteX1" fmla="*/ 6680 w 78351"/>
                <a:gd name="connsiteY1" fmla="*/ 79670 h 84669"/>
                <a:gd name="connsiteX2" fmla="*/ 4681 w 78351"/>
                <a:gd name="connsiteY2" fmla="*/ 51674 h 84669"/>
                <a:gd name="connsiteX3" fmla="*/ 43675 w 78351"/>
                <a:gd name="connsiteY3" fmla="*/ 6680 h 84669"/>
                <a:gd name="connsiteX4" fmla="*/ 71672 w 78351"/>
                <a:gd name="connsiteY4" fmla="*/ 4681 h 84669"/>
                <a:gd name="connsiteX5" fmla="*/ 73671 w 78351"/>
                <a:gd name="connsiteY5" fmla="*/ 32677 h 84669"/>
                <a:gd name="connsiteX6" fmla="*/ 34676 w 78351"/>
                <a:gd name="connsiteY6" fmla="*/ 77671 h 84669"/>
                <a:gd name="connsiteX7" fmla="*/ 21678 w 78351"/>
                <a:gd name="connsiteY7" fmla="*/ 84670 h 84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8351" h="84669">
                  <a:moveTo>
                    <a:pt x="21678" y="84670"/>
                  </a:moveTo>
                  <a:cubicBezTo>
                    <a:pt x="16679" y="84670"/>
                    <a:pt x="10680" y="83670"/>
                    <a:pt x="6680" y="79670"/>
                  </a:cubicBezTo>
                  <a:cubicBezTo>
                    <a:pt x="-1319" y="72671"/>
                    <a:pt x="-2319" y="59673"/>
                    <a:pt x="4681" y="51674"/>
                  </a:cubicBezTo>
                  <a:lnTo>
                    <a:pt x="43675" y="6680"/>
                  </a:lnTo>
                  <a:cubicBezTo>
                    <a:pt x="50674" y="-1319"/>
                    <a:pt x="63673" y="-2319"/>
                    <a:pt x="71672" y="4681"/>
                  </a:cubicBezTo>
                  <a:cubicBezTo>
                    <a:pt x="79670" y="11680"/>
                    <a:pt x="80670" y="24678"/>
                    <a:pt x="73671" y="32677"/>
                  </a:cubicBezTo>
                  <a:lnTo>
                    <a:pt x="34676" y="77671"/>
                  </a:lnTo>
                  <a:cubicBezTo>
                    <a:pt x="31677" y="81670"/>
                    <a:pt x="26678" y="83670"/>
                    <a:pt x="21678" y="84670"/>
                  </a:cubicBezTo>
                  <a:close/>
                </a:path>
              </a:pathLst>
            </a:custGeom>
            <a:grpFill/>
            <a:ln w="992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3494EF49-97A2-4C11-80B8-92CC4E40024C}"/>
                </a:ext>
              </a:extLst>
            </p:cNvPr>
            <p:cNvSpPr/>
            <p:nvPr/>
          </p:nvSpPr>
          <p:spPr>
            <a:xfrm>
              <a:off x="5041400" y="3788598"/>
              <a:ext cx="95325" cy="102405"/>
            </a:xfrm>
            <a:custGeom>
              <a:avLst/>
              <a:gdLst>
                <a:gd name="connsiteX0" fmla="*/ 27166 w 95325"/>
                <a:gd name="connsiteY0" fmla="*/ 102156 h 102405"/>
                <a:gd name="connsiteX1" fmla="*/ 8168 w 95325"/>
                <a:gd name="connsiteY1" fmla="*/ 96156 h 102405"/>
                <a:gd name="connsiteX2" fmla="*/ 6169 w 95325"/>
                <a:gd name="connsiteY2" fmla="*/ 61161 h 102405"/>
                <a:gd name="connsiteX3" fmla="*/ 52162 w 95325"/>
                <a:gd name="connsiteY3" fmla="*/ 8168 h 102405"/>
                <a:gd name="connsiteX4" fmla="*/ 87158 w 95325"/>
                <a:gd name="connsiteY4" fmla="*/ 6169 h 102405"/>
                <a:gd name="connsiteX5" fmla="*/ 89157 w 95325"/>
                <a:gd name="connsiteY5" fmla="*/ 41164 h 102405"/>
                <a:gd name="connsiteX6" fmla="*/ 43164 w 95325"/>
                <a:gd name="connsiteY6" fmla="*/ 94157 h 102405"/>
                <a:gd name="connsiteX7" fmla="*/ 27166 w 95325"/>
                <a:gd name="connsiteY7" fmla="*/ 102156 h 102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5325" h="102405">
                  <a:moveTo>
                    <a:pt x="27166" y="102156"/>
                  </a:moveTo>
                  <a:cubicBezTo>
                    <a:pt x="20167" y="103155"/>
                    <a:pt x="14167" y="101156"/>
                    <a:pt x="8168" y="96156"/>
                  </a:cubicBezTo>
                  <a:cubicBezTo>
                    <a:pt x="-1830" y="87158"/>
                    <a:pt x="-2830" y="71160"/>
                    <a:pt x="6169" y="61161"/>
                  </a:cubicBezTo>
                  <a:lnTo>
                    <a:pt x="52162" y="8168"/>
                  </a:lnTo>
                  <a:cubicBezTo>
                    <a:pt x="61161" y="-1830"/>
                    <a:pt x="77159" y="-2830"/>
                    <a:pt x="87158" y="6169"/>
                  </a:cubicBezTo>
                  <a:cubicBezTo>
                    <a:pt x="97156" y="15167"/>
                    <a:pt x="98156" y="31165"/>
                    <a:pt x="89157" y="41164"/>
                  </a:cubicBezTo>
                  <a:lnTo>
                    <a:pt x="43164" y="94157"/>
                  </a:lnTo>
                  <a:cubicBezTo>
                    <a:pt x="39164" y="99156"/>
                    <a:pt x="33165" y="102156"/>
                    <a:pt x="27166" y="102156"/>
                  </a:cubicBezTo>
                  <a:close/>
                </a:path>
              </a:pathLst>
            </a:custGeom>
            <a:grpFill/>
            <a:ln w="992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F07A633-7698-42C9-96E9-6802284E2AFF}"/>
                </a:ext>
              </a:extLst>
            </p:cNvPr>
            <p:cNvSpPr/>
            <p:nvPr/>
          </p:nvSpPr>
          <p:spPr>
            <a:xfrm>
              <a:off x="4973352" y="3741547"/>
              <a:ext cx="105438" cy="112402"/>
            </a:xfrm>
            <a:custGeom>
              <a:avLst/>
              <a:gdLst>
                <a:gd name="connsiteX0" fmla="*/ 32222 w 105438"/>
                <a:gd name="connsiteY0" fmla="*/ 112211 h 112402"/>
                <a:gd name="connsiteX1" fmla="*/ 10225 w 105438"/>
                <a:gd name="connsiteY1" fmla="*/ 105212 h 112402"/>
                <a:gd name="connsiteX2" fmla="*/ 7225 w 105438"/>
                <a:gd name="connsiteY2" fmla="*/ 63218 h 112402"/>
                <a:gd name="connsiteX3" fmla="*/ 53219 w 105438"/>
                <a:gd name="connsiteY3" fmla="*/ 10225 h 112402"/>
                <a:gd name="connsiteX4" fmla="*/ 95214 w 105438"/>
                <a:gd name="connsiteY4" fmla="*/ 7225 h 112402"/>
                <a:gd name="connsiteX5" fmla="*/ 98213 w 105438"/>
                <a:gd name="connsiteY5" fmla="*/ 49220 h 112402"/>
                <a:gd name="connsiteX6" fmla="*/ 52219 w 105438"/>
                <a:gd name="connsiteY6" fmla="*/ 102213 h 112402"/>
                <a:gd name="connsiteX7" fmla="*/ 32222 w 105438"/>
                <a:gd name="connsiteY7" fmla="*/ 112211 h 112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5438" h="112402">
                  <a:moveTo>
                    <a:pt x="32222" y="112211"/>
                  </a:moveTo>
                  <a:cubicBezTo>
                    <a:pt x="24223" y="113211"/>
                    <a:pt x="16224" y="110212"/>
                    <a:pt x="10225" y="105212"/>
                  </a:cubicBezTo>
                  <a:cubicBezTo>
                    <a:pt x="-1773" y="94214"/>
                    <a:pt x="-3773" y="75216"/>
                    <a:pt x="7225" y="63218"/>
                  </a:cubicBezTo>
                  <a:lnTo>
                    <a:pt x="53219" y="10225"/>
                  </a:lnTo>
                  <a:cubicBezTo>
                    <a:pt x="64218" y="-1773"/>
                    <a:pt x="83215" y="-3773"/>
                    <a:pt x="95214" y="7225"/>
                  </a:cubicBezTo>
                  <a:cubicBezTo>
                    <a:pt x="107212" y="18224"/>
                    <a:pt x="109212" y="37221"/>
                    <a:pt x="98213" y="49220"/>
                  </a:cubicBezTo>
                  <a:lnTo>
                    <a:pt x="52219" y="102213"/>
                  </a:lnTo>
                  <a:cubicBezTo>
                    <a:pt x="47220" y="108212"/>
                    <a:pt x="39221" y="112211"/>
                    <a:pt x="32222" y="112211"/>
                  </a:cubicBezTo>
                  <a:close/>
                </a:path>
              </a:pathLst>
            </a:custGeom>
            <a:grpFill/>
            <a:ln w="992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B17F6A9-2F48-4F29-9B5C-54FD911C51D1}"/>
                </a:ext>
              </a:extLst>
            </p:cNvPr>
            <p:cNvSpPr/>
            <p:nvPr/>
          </p:nvSpPr>
          <p:spPr>
            <a:xfrm>
              <a:off x="4900362" y="3697553"/>
              <a:ext cx="112437" cy="119401"/>
            </a:xfrm>
            <a:custGeom>
              <a:avLst/>
              <a:gdLst>
                <a:gd name="connsiteX0" fmla="*/ 32222 w 112437"/>
                <a:gd name="connsiteY0" fmla="*/ 119210 h 119401"/>
                <a:gd name="connsiteX1" fmla="*/ 10225 w 112437"/>
                <a:gd name="connsiteY1" fmla="*/ 112211 h 119401"/>
                <a:gd name="connsiteX2" fmla="*/ 7225 w 112437"/>
                <a:gd name="connsiteY2" fmla="*/ 70217 h 119401"/>
                <a:gd name="connsiteX3" fmla="*/ 60218 w 112437"/>
                <a:gd name="connsiteY3" fmla="*/ 10225 h 119401"/>
                <a:gd name="connsiteX4" fmla="*/ 102213 w 112437"/>
                <a:gd name="connsiteY4" fmla="*/ 7225 h 119401"/>
                <a:gd name="connsiteX5" fmla="*/ 105212 w 112437"/>
                <a:gd name="connsiteY5" fmla="*/ 49220 h 119401"/>
                <a:gd name="connsiteX6" fmla="*/ 52219 w 112437"/>
                <a:gd name="connsiteY6" fmla="*/ 109212 h 119401"/>
                <a:gd name="connsiteX7" fmla="*/ 32222 w 112437"/>
                <a:gd name="connsiteY7" fmla="*/ 119210 h 119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437" h="119401">
                  <a:moveTo>
                    <a:pt x="32222" y="119210"/>
                  </a:moveTo>
                  <a:cubicBezTo>
                    <a:pt x="24223" y="120210"/>
                    <a:pt x="16224" y="117211"/>
                    <a:pt x="10225" y="112211"/>
                  </a:cubicBezTo>
                  <a:cubicBezTo>
                    <a:pt x="-1773" y="101213"/>
                    <a:pt x="-3773" y="82215"/>
                    <a:pt x="7225" y="70217"/>
                  </a:cubicBezTo>
                  <a:lnTo>
                    <a:pt x="60218" y="10225"/>
                  </a:lnTo>
                  <a:cubicBezTo>
                    <a:pt x="71217" y="-1773"/>
                    <a:pt x="90214" y="-3773"/>
                    <a:pt x="102213" y="7225"/>
                  </a:cubicBezTo>
                  <a:cubicBezTo>
                    <a:pt x="114211" y="18224"/>
                    <a:pt x="116211" y="37221"/>
                    <a:pt x="105212" y="49220"/>
                  </a:cubicBezTo>
                  <a:lnTo>
                    <a:pt x="52219" y="109212"/>
                  </a:lnTo>
                  <a:cubicBezTo>
                    <a:pt x="46220" y="115211"/>
                    <a:pt x="39221" y="118211"/>
                    <a:pt x="32222" y="119210"/>
                  </a:cubicBezTo>
                  <a:close/>
                </a:path>
              </a:pathLst>
            </a:custGeom>
            <a:grpFill/>
            <a:ln w="992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BE2D6D0-6F34-4A86-8A0D-A1815C0FF815}"/>
                </a:ext>
              </a:extLst>
            </p:cNvPr>
            <p:cNvSpPr/>
            <p:nvPr/>
          </p:nvSpPr>
          <p:spPr>
            <a:xfrm>
              <a:off x="4726611" y="3408818"/>
              <a:ext cx="200051" cy="238046"/>
            </a:xfrm>
            <a:custGeom>
              <a:avLst/>
              <a:gdLst>
                <a:gd name="connsiteX0" fmla="*/ 0 w 200051"/>
                <a:gd name="connsiteY0" fmla="*/ 187975 h 238046"/>
                <a:gd name="connsiteX1" fmla="*/ 76990 w 200051"/>
                <a:gd name="connsiteY1" fmla="*/ 234968 h 238046"/>
                <a:gd name="connsiteX2" fmla="*/ 103986 w 200051"/>
                <a:gd name="connsiteY2" fmla="*/ 227969 h 238046"/>
                <a:gd name="connsiteX3" fmla="*/ 196974 w 200051"/>
                <a:gd name="connsiteY3" fmla="*/ 73990 h 238046"/>
                <a:gd name="connsiteX4" fmla="*/ 189974 w 200051"/>
                <a:gd name="connsiteY4" fmla="*/ 46994 h 238046"/>
                <a:gd name="connsiteX5" fmla="*/ 113985 w 200051"/>
                <a:gd name="connsiteY5" fmla="*/ 0 h 238046"/>
                <a:gd name="connsiteX6" fmla="*/ 0 w 200051"/>
                <a:gd name="connsiteY6" fmla="*/ 187975 h 238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051" h="238046">
                  <a:moveTo>
                    <a:pt x="0" y="187975"/>
                  </a:moveTo>
                  <a:lnTo>
                    <a:pt x="76990" y="234968"/>
                  </a:lnTo>
                  <a:cubicBezTo>
                    <a:pt x="85988" y="240968"/>
                    <a:pt x="98987" y="237968"/>
                    <a:pt x="103986" y="227969"/>
                  </a:cubicBezTo>
                  <a:lnTo>
                    <a:pt x="196974" y="73990"/>
                  </a:lnTo>
                  <a:cubicBezTo>
                    <a:pt x="202973" y="64991"/>
                    <a:pt x="199973" y="51993"/>
                    <a:pt x="189974" y="46994"/>
                  </a:cubicBezTo>
                  <a:lnTo>
                    <a:pt x="113985" y="0"/>
                  </a:lnTo>
                  <a:lnTo>
                    <a:pt x="0" y="187975"/>
                  </a:lnTo>
                  <a:close/>
                </a:path>
              </a:pathLst>
            </a:custGeom>
            <a:grpFill/>
            <a:ln w="992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97D9323-C1C1-4D21-8C4B-8C39228D8671}"/>
                </a:ext>
              </a:extLst>
            </p:cNvPr>
            <p:cNvSpPr/>
            <p:nvPr/>
          </p:nvSpPr>
          <p:spPr>
            <a:xfrm>
              <a:off x="4849595" y="3498806"/>
              <a:ext cx="536096" cy="430136"/>
            </a:xfrm>
            <a:custGeom>
              <a:avLst/>
              <a:gdLst>
                <a:gd name="connsiteX0" fmla="*/ 524930 w 536096"/>
                <a:gd name="connsiteY0" fmla="*/ 228969 h 430136"/>
                <a:gd name="connsiteX1" fmla="*/ 363951 w 536096"/>
                <a:gd name="connsiteY1" fmla="*/ 90988 h 430136"/>
                <a:gd name="connsiteX2" fmla="*/ 352953 w 536096"/>
                <a:gd name="connsiteY2" fmla="*/ 80989 h 430136"/>
                <a:gd name="connsiteX3" fmla="*/ 283962 w 536096"/>
                <a:gd name="connsiteY3" fmla="*/ 159979 h 430136"/>
                <a:gd name="connsiteX4" fmla="*/ 243967 w 536096"/>
                <a:gd name="connsiteY4" fmla="*/ 179976 h 430136"/>
                <a:gd name="connsiteX5" fmla="*/ 238968 w 536096"/>
                <a:gd name="connsiteY5" fmla="*/ 179976 h 430136"/>
                <a:gd name="connsiteX6" fmla="*/ 199973 w 536096"/>
                <a:gd name="connsiteY6" fmla="*/ 164978 h 430136"/>
                <a:gd name="connsiteX7" fmla="*/ 193974 w 536096"/>
                <a:gd name="connsiteY7" fmla="*/ 79989 h 430136"/>
                <a:gd name="connsiteX8" fmla="*/ 252966 w 536096"/>
                <a:gd name="connsiteY8" fmla="*/ 11998 h 430136"/>
                <a:gd name="connsiteX9" fmla="*/ 86988 w 536096"/>
                <a:gd name="connsiteY9" fmla="*/ 0 h 430136"/>
                <a:gd name="connsiteX10" fmla="*/ 0 w 536096"/>
                <a:gd name="connsiteY10" fmla="*/ 143981 h 430136"/>
                <a:gd name="connsiteX11" fmla="*/ 67991 w 536096"/>
                <a:gd name="connsiteY11" fmla="*/ 222970 h 430136"/>
                <a:gd name="connsiteX12" fmla="*/ 93987 w 536096"/>
                <a:gd name="connsiteY12" fmla="*/ 192974 h 430136"/>
                <a:gd name="connsiteX13" fmla="*/ 131982 w 536096"/>
                <a:gd name="connsiteY13" fmla="*/ 175976 h 430136"/>
                <a:gd name="connsiteX14" fmla="*/ 131982 w 536096"/>
                <a:gd name="connsiteY14" fmla="*/ 175976 h 430136"/>
                <a:gd name="connsiteX15" fmla="*/ 164978 w 536096"/>
                <a:gd name="connsiteY15" fmla="*/ 187975 h 430136"/>
                <a:gd name="connsiteX16" fmla="*/ 181976 w 536096"/>
                <a:gd name="connsiteY16" fmla="*/ 223970 h 430136"/>
                <a:gd name="connsiteX17" fmla="*/ 198973 w 536096"/>
                <a:gd name="connsiteY17" fmla="*/ 220970 h 430136"/>
                <a:gd name="connsiteX18" fmla="*/ 231969 w 536096"/>
                <a:gd name="connsiteY18" fmla="*/ 232969 h 430136"/>
                <a:gd name="connsiteX19" fmla="*/ 248967 w 536096"/>
                <a:gd name="connsiteY19" fmla="*/ 269964 h 430136"/>
                <a:gd name="connsiteX20" fmla="*/ 261965 w 536096"/>
                <a:gd name="connsiteY20" fmla="*/ 267964 h 430136"/>
                <a:gd name="connsiteX21" fmla="*/ 261965 w 536096"/>
                <a:gd name="connsiteY21" fmla="*/ 267964 h 430136"/>
                <a:gd name="connsiteX22" fmla="*/ 291961 w 536096"/>
                <a:gd name="connsiteY22" fmla="*/ 278963 h 430136"/>
                <a:gd name="connsiteX23" fmla="*/ 306959 w 536096"/>
                <a:gd name="connsiteY23" fmla="*/ 309958 h 430136"/>
                <a:gd name="connsiteX24" fmla="*/ 317957 w 536096"/>
                <a:gd name="connsiteY24" fmla="*/ 307959 h 430136"/>
                <a:gd name="connsiteX25" fmla="*/ 317957 w 536096"/>
                <a:gd name="connsiteY25" fmla="*/ 307959 h 430136"/>
                <a:gd name="connsiteX26" fmla="*/ 343954 w 536096"/>
                <a:gd name="connsiteY26" fmla="*/ 317957 h 430136"/>
                <a:gd name="connsiteX27" fmla="*/ 357952 w 536096"/>
                <a:gd name="connsiteY27" fmla="*/ 344954 h 430136"/>
                <a:gd name="connsiteX28" fmla="*/ 347953 w 536096"/>
                <a:gd name="connsiteY28" fmla="*/ 373950 h 430136"/>
                <a:gd name="connsiteX29" fmla="*/ 313958 w 536096"/>
                <a:gd name="connsiteY29" fmla="*/ 412944 h 430136"/>
                <a:gd name="connsiteX30" fmla="*/ 327956 w 536096"/>
                <a:gd name="connsiteY30" fmla="*/ 423943 h 430136"/>
                <a:gd name="connsiteX31" fmla="*/ 351953 w 536096"/>
                <a:gd name="connsiteY31" fmla="*/ 429942 h 430136"/>
                <a:gd name="connsiteX32" fmla="*/ 387948 w 536096"/>
                <a:gd name="connsiteY32" fmla="*/ 386948 h 430136"/>
                <a:gd name="connsiteX33" fmla="*/ 387948 w 536096"/>
                <a:gd name="connsiteY33" fmla="*/ 385948 h 430136"/>
                <a:gd name="connsiteX34" fmla="*/ 397947 w 536096"/>
                <a:gd name="connsiteY34" fmla="*/ 386948 h 430136"/>
                <a:gd name="connsiteX35" fmla="*/ 433942 w 536096"/>
                <a:gd name="connsiteY35" fmla="*/ 343954 h 430136"/>
                <a:gd name="connsiteX36" fmla="*/ 433942 w 536096"/>
                <a:gd name="connsiteY36" fmla="*/ 342954 h 430136"/>
                <a:gd name="connsiteX37" fmla="*/ 443940 w 536096"/>
                <a:gd name="connsiteY37" fmla="*/ 343954 h 430136"/>
                <a:gd name="connsiteX38" fmla="*/ 479936 w 536096"/>
                <a:gd name="connsiteY38" fmla="*/ 300960 h 430136"/>
                <a:gd name="connsiteX39" fmla="*/ 478936 w 536096"/>
                <a:gd name="connsiteY39" fmla="*/ 294960 h 430136"/>
                <a:gd name="connsiteX40" fmla="*/ 499933 w 536096"/>
                <a:gd name="connsiteY40" fmla="*/ 298960 h 430136"/>
                <a:gd name="connsiteX41" fmla="*/ 535928 w 536096"/>
                <a:gd name="connsiteY41" fmla="*/ 255966 h 430136"/>
                <a:gd name="connsiteX42" fmla="*/ 524930 w 536096"/>
                <a:gd name="connsiteY42" fmla="*/ 228969 h 430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536096" h="430136">
                  <a:moveTo>
                    <a:pt x="524930" y="228969"/>
                  </a:moveTo>
                  <a:lnTo>
                    <a:pt x="363951" y="90988"/>
                  </a:lnTo>
                  <a:lnTo>
                    <a:pt x="352953" y="80989"/>
                  </a:lnTo>
                  <a:lnTo>
                    <a:pt x="283962" y="159979"/>
                  </a:lnTo>
                  <a:cubicBezTo>
                    <a:pt x="273963" y="171977"/>
                    <a:pt x="259965" y="178976"/>
                    <a:pt x="243967" y="179976"/>
                  </a:cubicBezTo>
                  <a:cubicBezTo>
                    <a:pt x="241967" y="179976"/>
                    <a:pt x="239968" y="179976"/>
                    <a:pt x="238968" y="179976"/>
                  </a:cubicBezTo>
                  <a:cubicBezTo>
                    <a:pt x="223970" y="179976"/>
                    <a:pt x="209972" y="174977"/>
                    <a:pt x="199973" y="164978"/>
                  </a:cubicBezTo>
                  <a:cubicBezTo>
                    <a:pt x="174977" y="142981"/>
                    <a:pt x="172977" y="104986"/>
                    <a:pt x="193974" y="79989"/>
                  </a:cubicBezTo>
                  <a:lnTo>
                    <a:pt x="252966" y="11998"/>
                  </a:lnTo>
                  <a:cubicBezTo>
                    <a:pt x="206972" y="5999"/>
                    <a:pt x="147980" y="29996"/>
                    <a:pt x="86988" y="0"/>
                  </a:cubicBezTo>
                  <a:lnTo>
                    <a:pt x="0" y="143981"/>
                  </a:lnTo>
                  <a:lnTo>
                    <a:pt x="67991" y="222970"/>
                  </a:lnTo>
                  <a:lnTo>
                    <a:pt x="93987" y="192974"/>
                  </a:lnTo>
                  <a:cubicBezTo>
                    <a:pt x="102986" y="181976"/>
                    <a:pt x="116984" y="175976"/>
                    <a:pt x="131982" y="175976"/>
                  </a:cubicBezTo>
                  <a:lnTo>
                    <a:pt x="131982" y="175976"/>
                  </a:lnTo>
                  <a:cubicBezTo>
                    <a:pt x="143981" y="175976"/>
                    <a:pt x="155979" y="179976"/>
                    <a:pt x="164978" y="187975"/>
                  </a:cubicBezTo>
                  <a:cubicBezTo>
                    <a:pt x="175976" y="196974"/>
                    <a:pt x="180976" y="209972"/>
                    <a:pt x="181976" y="223970"/>
                  </a:cubicBezTo>
                  <a:cubicBezTo>
                    <a:pt x="186975" y="221970"/>
                    <a:pt x="192974" y="220970"/>
                    <a:pt x="198973" y="220970"/>
                  </a:cubicBezTo>
                  <a:cubicBezTo>
                    <a:pt x="210972" y="220970"/>
                    <a:pt x="222970" y="224970"/>
                    <a:pt x="231969" y="232969"/>
                  </a:cubicBezTo>
                  <a:cubicBezTo>
                    <a:pt x="242967" y="242967"/>
                    <a:pt x="248967" y="255966"/>
                    <a:pt x="248967" y="269964"/>
                  </a:cubicBezTo>
                  <a:cubicBezTo>
                    <a:pt x="252966" y="268964"/>
                    <a:pt x="257965" y="267964"/>
                    <a:pt x="261965" y="267964"/>
                  </a:cubicBezTo>
                  <a:lnTo>
                    <a:pt x="261965" y="267964"/>
                  </a:lnTo>
                  <a:cubicBezTo>
                    <a:pt x="272963" y="267964"/>
                    <a:pt x="282962" y="271963"/>
                    <a:pt x="291961" y="278963"/>
                  </a:cubicBezTo>
                  <a:cubicBezTo>
                    <a:pt x="300960" y="286961"/>
                    <a:pt x="305959" y="297960"/>
                    <a:pt x="306959" y="309958"/>
                  </a:cubicBezTo>
                  <a:cubicBezTo>
                    <a:pt x="309958" y="308958"/>
                    <a:pt x="313958" y="307959"/>
                    <a:pt x="317957" y="307959"/>
                  </a:cubicBezTo>
                  <a:lnTo>
                    <a:pt x="317957" y="307959"/>
                  </a:lnTo>
                  <a:cubicBezTo>
                    <a:pt x="327956" y="307959"/>
                    <a:pt x="336955" y="310958"/>
                    <a:pt x="343954" y="317957"/>
                  </a:cubicBezTo>
                  <a:cubicBezTo>
                    <a:pt x="351953" y="324956"/>
                    <a:pt x="356952" y="334955"/>
                    <a:pt x="357952" y="344954"/>
                  </a:cubicBezTo>
                  <a:cubicBezTo>
                    <a:pt x="358952" y="355952"/>
                    <a:pt x="354952" y="365951"/>
                    <a:pt x="347953" y="373950"/>
                  </a:cubicBezTo>
                  <a:lnTo>
                    <a:pt x="313958" y="412944"/>
                  </a:lnTo>
                  <a:lnTo>
                    <a:pt x="327956" y="423943"/>
                  </a:lnTo>
                  <a:cubicBezTo>
                    <a:pt x="334955" y="427942"/>
                    <a:pt x="342954" y="430942"/>
                    <a:pt x="351953" y="429942"/>
                  </a:cubicBezTo>
                  <a:cubicBezTo>
                    <a:pt x="373950" y="427942"/>
                    <a:pt x="389948" y="408945"/>
                    <a:pt x="387948" y="386948"/>
                  </a:cubicBezTo>
                  <a:cubicBezTo>
                    <a:pt x="387948" y="386948"/>
                    <a:pt x="387948" y="385948"/>
                    <a:pt x="387948" y="385948"/>
                  </a:cubicBezTo>
                  <a:cubicBezTo>
                    <a:pt x="390947" y="386948"/>
                    <a:pt x="394947" y="386948"/>
                    <a:pt x="397947" y="386948"/>
                  </a:cubicBezTo>
                  <a:cubicBezTo>
                    <a:pt x="419944" y="384948"/>
                    <a:pt x="435941" y="365951"/>
                    <a:pt x="433942" y="343954"/>
                  </a:cubicBezTo>
                  <a:cubicBezTo>
                    <a:pt x="433942" y="343954"/>
                    <a:pt x="433942" y="342954"/>
                    <a:pt x="433942" y="342954"/>
                  </a:cubicBezTo>
                  <a:cubicBezTo>
                    <a:pt x="436941" y="343954"/>
                    <a:pt x="440941" y="343954"/>
                    <a:pt x="443940" y="343954"/>
                  </a:cubicBezTo>
                  <a:cubicBezTo>
                    <a:pt x="465937" y="341954"/>
                    <a:pt x="481935" y="322957"/>
                    <a:pt x="479936" y="300960"/>
                  </a:cubicBezTo>
                  <a:cubicBezTo>
                    <a:pt x="479936" y="298960"/>
                    <a:pt x="478936" y="296960"/>
                    <a:pt x="478936" y="294960"/>
                  </a:cubicBezTo>
                  <a:cubicBezTo>
                    <a:pt x="484935" y="297960"/>
                    <a:pt x="491934" y="299960"/>
                    <a:pt x="499933" y="298960"/>
                  </a:cubicBezTo>
                  <a:cubicBezTo>
                    <a:pt x="521930" y="296960"/>
                    <a:pt x="537928" y="277963"/>
                    <a:pt x="535928" y="255966"/>
                  </a:cubicBezTo>
                  <a:cubicBezTo>
                    <a:pt x="536928" y="244967"/>
                    <a:pt x="531929" y="235968"/>
                    <a:pt x="524930" y="228969"/>
                  </a:cubicBezTo>
                  <a:close/>
                </a:path>
              </a:pathLst>
            </a:custGeom>
            <a:grpFill/>
            <a:ln w="992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AF3A382-2C23-4017-B0BF-98DF8C86E944}"/>
                </a:ext>
              </a:extLst>
            </p:cNvPr>
            <p:cNvSpPr/>
            <p:nvPr/>
          </p:nvSpPr>
          <p:spPr>
            <a:xfrm>
              <a:off x="5394443" y="3408818"/>
              <a:ext cx="200051" cy="238046"/>
            </a:xfrm>
            <a:custGeom>
              <a:avLst/>
              <a:gdLst>
                <a:gd name="connsiteX0" fmla="*/ 200052 w 200051"/>
                <a:gd name="connsiteY0" fmla="*/ 187975 h 238046"/>
                <a:gd name="connsiteX1" fmla="*/ 123062 w 200051"/>
                <a:gd name="connsiteY1" fmla="*/ 234968 h 238046"/>
                <a:gd name="connsiteX2" fmla="*/ 96066 w 200051"/>
                <a:gd name="connsiteY2" fmla="*/ 227969 h 238046"/>
                <a:gd name="connsiteX3" fmla="*/ 3078 w 200051"/>
                <a:gd name="connsiteY3" fmla="*/ 73990 h 238046"/>
                <a:gd name="connsiteX4" fmla="*/ 10077 w 200051"/>
                <a:gd name="connsiteY4" fmla="*/ 46994 h 238046"/>
                <a:gd name="connsiteX5" fmla="*/ 87067 w 200051"/>
                <a:gd name="connsiteY5" fmla="*/ 0 h 238046"/>
                <a:gd name="connsiteX6" fmla="*/ 200052 w 200051"/>
                <a:gd name="connsiteY6" fmla="*/ 187975 h 238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051" h="238046">
                  <a:moveTo>
                    <a:pt x="200052" y="187975"/>
                  </a:moveTo>
                  <a:lnTo>
                    <a:pt x="123062" y="234968"/>
                  </a:lnTo>
                  <a:cubicBezTo>
                    <a:pt x="114063" y="240968"/>
                    <a:pt x="101065" y="237968"/>
                    <a:pt x="96066" y="227969"/>
                  </a:cubicBezTo>
                  <a:lnTo>
                    <a:pt x="3078" y="73990"/>
                  </a:lnTo>
                  <a:cubicBezTo>
                    <a:pt x="-2921" y="64991"/>
                    <a:pt x="79" y="51993"/>
                    <a:pt x="10077" y="46994"/>
                  </a:cubicBezTo>
                  <a:lnTo>
                    <a:pt x="87067" y="0"/>
                  </a:lnTo>
                  <a:lnTo>
                    <a:pt x="200052" y="187975"/>
                  </a:lnTo>
                  <a:close/>
                </a:path>
              </a:pathLst>
            </a:custGeom>
            <a:grpFill/>
            <a:ln w="992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00B245A-1872-4B2E-A4DB-F4A363CE6704}"/>
                </a:ext>
              </a:extLst>
            </p:cNvPr>
            <p:cNvSpPr/>
            <p:nvPr/>
          </p:nvSpPr>
          <p:spPr>
            <a:xfrm>
              <a:off x="5047463" y="3489658"/>
              <a:ext cx="423048" cy="235117"/>
            </a:xfrm>
            <a:custGeom>
              <a:avLst/>
              <a:gdLst>
                <a:gd name="connsiteX0" fmla="*/ 338060 w 423048"/>
                <a:gd name="connsiteY0" fmla="*/ 13147 h 235117"/>
                <a:gd name="connsiteX1" fmla="*/ 128088 w 423048"/>
                <a:gd name="connsiteY1" fmla="*/ 1149 h 235117"/>
                <a:gd name="connsiteX2" fmla="*/ 123089 w 423048"/>
                <a:gd name="connsiteY2" fmla="*/ 149 h 235117"/>
                <a:gd name="connsiteX3" fmla="*/ 89093 w 423048"/>
                <a:gd name="connsiteY3" fmla="*/ 13147 h 235117"/>
                <a:gd name="connsiteX4" fmla="*/ 10104 w 423048"/>
                <a:gd name="connsiteY4" fmla="*/ 103135 h 235117"/>
                <a:gd name="connsiteX5" fmla="*/ 14103 w 423048"/>
                <a:gd name="connsiteY5" fmla="*/ 159128 h 235117"/>
                <a:gd name="connsiteX6" fmla="*/ 44099 w 423048"/>
                <a:gd name="connsiteY6" fmla="*/ 169126 h 235117"/>
                <a:gd name="connsiteX7" fmla="*/ 71096 w 423048"/>
                <a:gd name="connsiteY7" fmla="*/ 155128 h 235117"/>
                <a:gd name="connsiteX8" fmla="*/ 153085 w 423048"/>
                <a:gd name="connsiteY8" fmla="*/ 61141 h 235117"/>
                <a:gd name="connsiteX9" fmla="*/ 340060 w 423048"/>
                <a:gd name="connsiteY9" fmla="*/ 222119 h 235117"/>
                <a:gd name="connsiteX10" fmla="*/ 340060 w 423048"/>
                <a:gd name="connsiteY10" fmla="*/ 222119 h 235117"/>
                <a:gd name="connsiteX11" fmla="*/ 340060 w 423048"/>
                <a:gd name="connsiteY11" fmla="*/ 222119 h 235117"/>
                <a:gd name="connsiteX12" fmla="*/ 351058 w 423048"/>
                <a:gd name="connsiteY12" fmla="*/ 235117 h 235117"/>
                <a:gd name="connsiteX13" fmla="*/ 423048 w 423048"/>
                <a:gd name="connsiteY13" fmla="*/ 152129 h 235117"/>
                <a:gd name="connsiteX14" fmla="*/ 338060 w 423048"/>
                <a:gd name="connsiteY14" fmla="*/ 13147 h 23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23048" h="235117">
                  <a:moveTo>
                    <a:pt x="338060" y="13147"/>
                  </a:moveTo>
                  <a:cubicBezTo>
                    <a:pt x="255071" y="43143"/>
                    <a:pt x="195079" y="14147"/>
                    <a:pt x="128088" y="1149"/>
                  </a:cubicBezTo>
                  <a:cubicBezTo>
                    <a:pt x="127088" y="1149"/>
                    <a:pt x="123089" y="149"/>
                    <a:pt x="123089" y="149"/>
                  </a:cubicBezTo>
                  <a:cubicBezTo>
                    <a:pt x="111090" y="-851"/>
                    <a:pt x="98092" y="3149"/>
                    <a:pt x="89093" y="13147"/>
                  </a:cubicBezTo>
                  <a:lnTo>
                    <a:pt x="10104" y="103135"/>
                  </a:lnTo>
                  <a:cubicBezTo>
                    <a:pt x="-4894" y="120133"/>
                    <a:pt x="-2894" y="145130"/>
                    <a:pt x="14103" y="159128"/>
                  </a:cubicBezTo>
                  <a:cubicBezTo>
                    <a:pt x="23102" y="166127"/>
                    <a:pt x="33101" y="170126"/>
                    <a:pt x="44099" y="169126"/>
                  </a:cubicBezTo>
                  <a:cubicBezTo>
                    <a:pt x="54098" y="168126"/>
                    <a:pt x="64097" y="164127"/>
                    <a:pt x="71096" y="155128"/>
                  </a:cubicBezTo>
                  <a:cubicBezTo>
                    <a:pt x="71096" y="155128"/>
                    <a:pt x="153085" y="61141"/>
                    <a:pt x="153085" y="61141"/>
                  </a:cubicBezTo>
                  <a:lnTo>
                    <a:pt x="340060" y="222119"/>
                  </a:lnTo>
                  <a:lnTo>
                    <a:pt x="340060" y="222119"/>
                  </a:lnTo>
                  <a:lnTo>
                    <a:pt x="340060" y="222119"/>
                  </a:lnTo>
                  <a:cubicBezTo>
                    <a:pt x="345059" y="227119"/>
                    <a:pt x="347059" y="229118"/>
                    <a:pt x="351058" y="235117"/>
                  </a:cubicBezTo>
                  <a:lnTo>
                    <a:pt x="423048" y="152129"/>
                  </a:lnTo>
                  <a:lnTo>
                    <a:pt x="338060" y="13147"/>
                  </a:lnTo>
                  <a:close/>
                </a:path>
              </a:pathLst>
            </a:custGeom>
            <a:grpFill/>
            <a:ln w="992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6" name="Graphic 22" descr="Lightbulb">
            <a:extLst>
              <a:ext uri="{FF2B5EF4-FFF2-40B4-BE49-F238E27FC236}">
                <a16:creationId xmlns:a16="http://schemas.microsoft.com/office/drawing/2014/main" id="{4BE0CA28-395D-42D9-BDAE-F3481C3A6302}"/>
              </a:ext>
            </a:extLst>
          </p:cNvPr>
          <p:cNvGrpSpPr/>
          <p:nvPr/>
        </p:nvGrpSpPr>
        <p:grpSpPr>
          <a:xfrm>
            <a:off x="553287" y="4538780"/>
            <a:ext cx="365269" cy="365269"/>
            <a:chOff x="4885390" y="4296827"/>
            <a:chExt cx="622331" cy="622331"/>
          </a:xfrm>
          <a:solidFill>
            <a:schemeClr val="accent3"/>
          </a:solidFill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18874613-9020-4EEA-BFFD-4FFD7B0EDA12}"/>
                </a:ext>
              </a:extLst>
            </p:cNvPr>
            <p:cNvSpPr/>
            <p:nvPr/>
          </p:nvSpPr>
          <p:spPr>
            <a:xfrm>
              <a:off x="5112281" y="4711714"/>
              <a:ext cx="168547" cy="38895"/>
            </a:xfrm>
            <a:custGeom>
              <a:avLst/>
              <a:gdLst>
                <a:gd name="connsiteX0" fmla="*/ 19448 w 168547"/>
                <a:gd name="connsiteY0" fmla="*/ 0 h 38895"/>
                <a:gd name="connsiteX1" fmla="*/ 149100 w 168547"/>
                <a:gd name="connsiteY1" fmla="*/ 0 h 38895"/>
                <a:gd name="connsiteX2" fmla="*/ 168548 w 168547"/>
                <a:gd name="connsiteY2" fmla="*/ 19448 h 38895"/>
                <a:gd name="connsiteX3" fmla="*/ 149100 w 168547"/>
                <a:gd name="connsiteY3" fmla="*/ 38896 h 38895"/>
                <a:gd name="connsiteX4" fmla="*/ 19448 w 168547"/>
                <a:gd name="connsiteY4" fmla="*/ 38896 h 38895"/>
                <a:gd name="connsiteX5" fmla="*/ 0 w 168547"/>
                <a:gd name="connsiteY5" fmla="*/ 19448 h 38895"/>
                <a:gd name="connsiteX6" fmla="*/ 19448 w 168547"/>
                <a:gd name="connsiteY6" fmla="*/ 0 h 38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547" h="38895">
                  <a:moveTo>
                    <a:pt x="19448" y="0"/>
                  </a:moveTo>
                  <a:lnTo>
                    <a:pt x="149100" y="0"/>
                  </a:lnTo>
                  <a:cubicBezTo>
                    <a:pt x="160121" y="0"/>
                    <a:pt x="168548" y="8427"/>
                    <a:pt x="168548" y="19448"/>
                  </a:cubicBezTo>
                  <a:cubicBezTo>
                    <a:pt x="168548" y="30468"/>
                    <a:pt x="160121" y="38896"/>
                    <a:pt x="149100" y="38896"/>
                  </a:cubicBezTo>
                  <a:lnTo>
                    <a:pt x="19448" y="38896"/>
                  </a:lnTo>
                  <a:cubicBezTo>
                    <a:pt x="8427" y="38896"/>
                    <a:pt x="0" y="30468"/>
                    <a:pt x="0" y="19448"/>
                  </a:cubicBezTo>
                  <a:cubicBezTo>
                    <a:pt x="0" y="8427"/>
                    <a:pt x="8427" y="0"/>
                    <a:pt x="19448" y="0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7A8B27C1-F9D5-4F2A-8859-1FBBE55181C7}"/>
                </a:ext>
              </a:extLst>
            </p:cNvPr>
            <p:cNvSpPr/>
            <p:nvPr/>
          </p:nvSpPr>
          <p:spPr>
            <a:xfrm>
              <a:off x="5112281" y="4776540"/>
              <a:ext cx="168547" cy="38895"/>
            </a:xfrm>
            <a:custGeom>
              <a:avLst/>
              <a:gdLst>
                <a:gd name="connsiteX0" fmla="*/ 19448 w 168547"/>
                <a:gd name="connsiteY0" fmla="*/ 0 h 38895"/>
                <a:gd name="connsiteX1" fmla="*/ 149100 w 168547"/>
                <a:gd name="connsiteY1" fmla="*/ 0 h 38895"/>
                <a:gd name="connsiteX2" fmla="*/ 168548 w 168547"/>
                <a:gd name="connsiteY2" fmla="*/ 19448 h 38895"/>
                <a:gd name="connsiteX3" fmla="*/ 149100 w 168547"/>
                <a:gd name="connsiteY3" fmla="*/ 38896 h 38895"/>
                <a:gd name="connsiteX4" fmla="*/ 19448 w 168547"/>
                <a:gd name="connsiteY4" fmla="*/ 38896 h 38895"/>
                <a:gd name="connsiteX5" fmla="*/ 0 w 168547"/>
                <a:gd name="connsiteY5" fmla="*/ 19448 h 38895"/>
                <a:gd name="connsiteX6" fmla="*/ 19448 w 168547"/>
                <a:gd name="connsiteY6" fmla="*/ 0 h 38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547" h="38895">
                  <a:moveTo>
                    <a:pt x="19448" y="0"/>
                  </a:moveTo>
                  <a:lnTo>
                    <a:pt x="149100" y="0"/>
                  </a:lnTo>
                  <a:cubicBezTo>
                    <a:pt x="160121" y="0"/>
                    <a:pt x="168548" y="8427"/>
                    <a:pt x="168548" y="19448"/>
                  </a:cubicBezTo>
                  <a:cubicBezTo>
                    <a:pt x="168548" y="30468"/>
                    <a:pt x="160121" y="38896"/>
                    <a:pt x="149100" y="38896"/>
                  </a:cubicBezTo>
                  <a:lnTo>
                    <a:pt x="19448" y="38896"/>
                  </a:lnTo>
                  <a:cubicBezTo>
                    <a:pt x="8427" y="38896"/>
                    <a:pt x="0" y="30468"/>
                    <a:pt x="0" y="19448"/>
                  </a:cubicBezTo>
                  <a:cubicBezTo>
                    <a:pt x="0" y="8427"/>
                    <a:pt x="8427" y="0"/>
                    <a:pt x="19448" y="0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0990ECE1-F312-4051-9EC5-3285A482FDD5}"/>
                </a:ext>
              </a:extLst>
            </p:cNvPr>
            <p:cNvSpPr/>
            <p:nvPr/>
          </p:nvSpPr>
          <p:spPr>
            <a:xfrm>
              <a:off x="5154418" y="4841366"/>
              <a:ext cx="84273" cy="38895"/>
            </a:xfrm>
            <a:custGeom>
              <a:avLst/>
              <a:gdLst>
                <a:gd name="connsiteX0" fmla="*/ 0 w 84273"/>
                <a:gd name="connsiteY0" fmla="*/ 0 h 38895"/>
                <a:gd name="connsiteX1" fmla="*/ 42137 w 84273"/>
                <a:gd name="connsiteY1" fmla="*/ 38896 h 38895"/>
                <a:gd name="connsiteX2" fmla="*/ 84274 w 84273"/>
                <a:gd name="connsiteY2" fmla="*/ 0 h 38895"/>
                <a:gd name="connsiteX3" fmla="*/ 0 w 84273"/>
                <a:gd name="connsiteY3" fmla="*/ 0 h 38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273" h="38895">
                  <a:moveTo>
                    <a:pt x="0" y="0"/>
                  </a:moveTo>
                  <a:cubicBezTo>
                    <a:pt x="1945" y="22041"/>
                    <a:pt x="20096" y="38896"/>
                    <a:pt x="42137" y="38896"/>
                  </a:cubicBezTo>
                  <a:cubicBezTo>
                    <a:pt x="64178" y="38896"/>
                    <a:pt x="82329" y="22041"/>
                    <a:pt x="84274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E61940A5-0237-4893-948C-1972368F18C3}"/>
                </a:ext>
              </a:extLst>
            </p:cNvPr>
            <p:cNvSpPr/>
            <p:nvPr/>
          </p:nvSpPr>
          <p:spPr>
            <a:xfrm>
              <a:off x="5028007" y="4335722"/>
              <a:ext cx="337095" cy="350061"/>
            </a:xfrm>
            <a:custGeom>
              <a:avLst/>
              <a:gdLst>
                <a:gd name="connsiteX0" fmla="*/ 168548 w 337095"/>
                <a:gd name="connsiteY0" fmla="*/ 0 h 350061"/>
                <a:gd name="connsiteX1" fmla="*/ 168548 w 337095"/>
                <a:gd name="connsiteY1" fmla="*/ 0 h 350061"/>
                <a:gd name="connsiteX2" fmla="*/ 168548 w 337095"/>
                <a:gd name="connsiteY2" fmla="*/ 0 h 350061"/>
                <a:gd name="connsiteX3" fmla="*/ 0 w 337095"/>
                <a:gd name="connsiteY3" fmla="*/ 166603 h 350061"/>
                <a:gd name="connsiteX4" fmla="*/ 0 w 337095"/>
                <a:gd name="connsiteY4" fmla="*/ 172438 h 350061"/>
                <a:gd name="connsiteX5" fmla="*/ 11669 w 337095"/>
                <a:gd name="connsiteY5" fmla="*/ 230781 h 350061"/>
                <a:gd name="connsiteX6" fmla="*/ 40840 w 337095"/>
                <a:gd name="connsiteY6" fmla="*/ 278752 h 350061"/>
                <a:gd name="connsiteX7" fmla="*/ 80384 w 337095"/>
                <a:gd name="connsiteY7" fmla="*/ 342930 h 350061"/>
                <a:gd name="connsiteX8" fmla="*/ 92053 w 337095"/>
                <a:gd name="connsiteY8" fmla="*/ 350061 h 350061"/>
                <a:gd name="connsiteX9" fmla="*/ 245043 w 337095"/>
                <a:gd name="connsiteY9" fmla="*/ 350061 h 350061"/>
                <a:gd name="connsiteX10" fmla="*/ 256712 w 337095"/>
                <a:gd name="connsiteY10" fmla="*/ 342930 h 350061"/>
                <a:gd name="connsiteX11" fmla="*/ 296255 w 337095"/>
                <a:gd name="connsiteY11" fmla="*/ 278752 h 350061"/>
                <a:gd name="connsiteX12" fmla="*/ 325427 w 337095"/>
                <a:gd name="connsiteY12" fmla="*/ 230781 h 350061"/>
                <a:gd name="connsiteX13" fmla="*/ 337096 w 337095"/>
                <a:gd name="connsiteY13" fmla="*/ 172438 h 350061"/>
                <a:gd name="connsiteX14" fmla="*/ 337096 w 337095"/>
                <a:gd name="connsiteY14" fmla="*/ 166603 h 350061"/>
                <a:gd name="connsiteX15" fmla="*/ 168548 w 337095"/>
                <a:gd name="connsiteY15" fmla="*/ 0 h 350061"/>
                <a:gd name="connsiteX16" fmla="*/ 298200 w 337095"/>
                <a:gd name="connsiteY16" fmla="*/ 171789 h 350061"/>
                <a:gd name="connsiteX17" fmla="*/ 289125 w 337095"/>
                <a:gd name="connsiteY17" fmla="*/ 217168 h 350061"/>
                <a:gd name="connsiteX18" fmla="*/ 267084 w 337095"/>
                <a:gd name="connsiteY18" fmla="*/ 252822 h 350061"/>
                <a:gd name="connsiteX19" fmla="*/ 229485 w 337095"/>
                <a:gd name="connsiteY19" fmla="*/ 311166 h 350061"/>
                <a:gd name="connsiteX20" fmla="*/ 168548 w 337095"/>
                <a:gd name="connsiteY20" fmla="*/ 311166 h 350061"/>
                <a:gd name="connsiteX21" fmla="*/ 108260 w 337095"/>
                <a:gd name="connsiteY21" fmla="*/ 311166 h 350061"/>
                <a:gd name="connsiteX22" fmla="*/ 70661 w 337095"/>
                <a:gd name="connsiteY22" fmla="*/ 252822 h 350061"/>
                <a:gd name="connsiteX23" fmla="*/ 48620 w 337095"/>
                <a:gd name="connsiteY23" fmla="*/ 217168 h 350061"/>
                <a:gd name="connsiteX24" fmla="*/ 39544 w 337095"/>
                <a:gd name="connsiteY24" fmla="*/ 171789 h 350061"/>
                <a:gd name="connsiteX25" fmla="*/ 39544 w 337095"/>
                <a:gd name="connsiteY25" fmla="*/ 166603 h 350061"/>
                <a:gd name="connsiteX26" fmla="*/ 169196 w 337095"/>
                <a:gd name="connsiteY26" fmla="*/ 38247 h 350061"/>
                <a:gd name="connsiteX27" fmla="*/ 169196 w 337095"/>
                <a:gd name="connsiteY27" fmla="*/ 38247 h 350061"/>
                <a:gd name="connsiteX28" fmla="*/ 169196 w 337095"/>
                <a:gd name="connsiteY28" fmla="*/ 38247 h 350061"/>
                <a:gd name="connsiteX29" fmla="*/ 169196 w 337095"/>
                <a:gd name="connsiteY29" fmla="*/ 38247 h 350061"/>
                <a:gd name="connsiteX30" fmla="*/ 169196 w 337095"/>
                <a:gd name="connsiteY30" fmla="*/ 38247 h 350061"/>
                <a:gd name="connsiteX31" fmla="*/ 169196 w 337095"/>
                <a:gd name="connsiteY31" fmla="*/ 38247 h 350061"/>
                <a:gd name="connsiteX32" fmla="*/ 169196 w 337095"/>
                <a:gd name="connsiteY32" fmla="*/ 38247 h 350061"/>
                <a:gd name="connsiteX33" fmla="*/ 298849 w 337095"/>
                <a:gd name="connsiteY33" fmla="*/ 166603 h 350061"/>
                <a:gd name="connsiteX34" fmla="*/ 298849 w 337095"/>
                <a:gd name="connsiteY34" fmla="*/ 171789 h 350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37095" h="350061">
                  <a:moveTo>
                    <a:pt x="168548" y="0"/>
                  </a:moveTo>
                  <a:cubicBezTo>
                    <a:pt x="168548" y="0"/>
                    <a:pt x="168548" y="0"/>
                    <a:pt x="168548" y="0"/>
                  </a:cubicBezTo>
                  <a:cubicBezTo>
                    <a:pt x="168548" y="0"/>
                    <a:pt x="168548" y="0"/>
                    <a:pt x="168548" y="0"/>
                  </a:cubicBezTo>
                  <a:cubicBezTo>
                    <a:pt x="76495" y="648"/>
                    <a:pt x="1945" y="74550"/>
                    <a:pt x="0" y="166603"/>
                  </a:cubicBezTo>
                  <a:lnTo>
                    <a:pt x="0" y="172438"/>
                  </a:lnTo>
                  <a:cubicBezTo>
                    <a:pt x="648" y="192534"/>
                    <a:pt x="4538" y="211982"/>
                    <a:pt x="11669" y="230781"/>
                  </a:cubicBezTo>
                  <a:cubicBezTo>
                    <a:pt x="18800" y="248284"/>
                    <a:pt x="28524" y="264491"/>
                    <a:pt x="40840" y="278752"/>
                  </a:cubicBezTo>
                  <a:cubicBezTo>
                    <a:pt x="56399" y="295607"/>
                    <a:pt x="73254" y="328669"/>
                    <a:pt x="80384" y="342930"/>
                  </a:cubicBezTo>
                  <a:cubicBezTo>
                    <a:pt x="82329" y="347468"/>
                    <a:pt x="86867" y="350061"/>
                    <a:pt x="92053" y="350061"/>
                  </a:cubicBezTo>
                  <a:lnTo>
                    <a:pt x="245043" y="350061"/>
                  </a:lnTo>
                  <a:cubicBezTo>
                    <a:pt x="250229" y="350061"/>
                    <a:pt x="254767" y="347468"/>
                    <a:pt x="256712" y="342930"/>
                  </a:cubicBezTo>
                  <a:cubicBezTo>
                    <a:pt x="263842" y="328669"/>
                    <a:pt x="280697" y="295607"/>
                    <a:pt x="296255" y="278752"/>
                  </a:cubicBezTo>
                  <a:cubicBezTo>
                    <a:pt x="308572" y="264491"/>
                    <a:pt x="318945" y="248284"/>
                    <a:pt x="325427" y="230781"/>
                  </a:cubicBezTo>
                  <a:cubicBezTo>
                    <a:pt x="332558" y="211982"/>
                    <a:pt x="336448" y="192534"/>
                    <a:pt x="337096" y="172438"/>
                  </a:cubicBezTo>
                  <a:lnTo>
                    <a:pt x="337096" y="166603"/>
                  </a:lnTo>
                  <a:cubicBezTo>
                    <a:pt x="335151" y="74550"/>
                    <a:pt x="260601" y="648"/>
                    <a:pt x="168548" y="0"/>
                  </a:cubicBezTo>
                  <a:close/>
                  <a:moveTo>
                    <a:pt x="298200" y="171789"/>
                  </a:moveTo>
                  <a:cubicBezTo>
                    <a:pt x="297552" y="187348"/>
                    <a:pt x="294311" y="202906"/>
                    <a:pt x="289125" y="217168"/>
                  </a:cubicBezTo>
                  <a:cubicBezTo>
                    <a:pt x="283939" y="230133"/>
                    <a:pt x="276808" y="242450"/>
                    <a:pt x="267084" y="252822"/>
                  </a:cubicBezTo>
                  <a:cubicBezTo>
                    <a:pt x="252174" y="270973"/>
                    <a:pt x="239208" y="290421"/>
                    <a:pt x="229485" y="311166"/>
                  </a:cubicBezTo>
                  <a:lnTo>
                    <a:pt x="168548" y="311166"/>
                  </a:lnTo>
                  <a:lnTo>
                    <a:pt x="108260" y="311166"/>
                  </a:lnTo>
                  <a:cubicBezTo>
                    <a:pt x="97887" y="290421"/>
                    <a:pt x="84922" y="270973"/>
                    <a:pt x="70661" y="252822"/>
                  </a:cubicBezTo>
                  <a:cubicBezTo>
                    <a:pt x="61585" y="242450"/>
                    <a:pt x="53806" y="230133"/>
                    <a:pt x="48620" y="217168"/>
                  </a:cubicBezTo>
                  <a:cubicBezTo>
                    <a:pt x="42785" y="202906"/>
                    <a:pt x="40192" y="187348"/>
                    <a:pt x="39544" y="171789"/>
                  </a:cubicBezTo>
                  <a:lnTo>
                    <a:pt x="39544" y="166603"/>
                  </a:lnTo>
                  <a:cubicBezTo>
                    <a:pt x="40840" y="95943"/>
                    <a:pt x="98536" y="38896"/>
                    <a:pt x="169196" y="38247"/>
                  </a:cubicBezTo>
                  <a:lnTo>
                    <a:pt x="169196" y="38247"/>
                  </a:lnTo>
                  <a:lnTo>
                    <a:pt x="169196" y="38247"/>
                  </a:lnTo>
                  <a:cubicBezTo>
                    <a:pt x="169196" y="38247"/>
                    <a:pt x="169196" y="38247"/>
                    <a:pt x="169196" y="38247"/>
                  </a:cubicBezTo>
                  <a:cubicBezTo>
                    <a:pt x="169196" y="38247"/>
                    <a:pt x="169196" y="38247"/>
                    <a:pt x="169196" y="38247"/>
                  </a:cubicBezTo>
                  <a:lnTo>
                    <a:pt x="169196" y="38247"/>
                  </a:lnTo>
                  <a:lnTo>
                    <a:pt x="169196" y="38247"/>
                  </a:lnTo>
                  <a:cubicBezTo>
                    <a:pt x="239857" y="38896"/>
                    <a:pt x="297552" y="95294"/>
                    <a:pt x="298849" y="166603"/>
                  </a:cubicBezTo>
                  <a:lnTo>
                    <a:pt x="298849" y="171789"/>
                  </a:ln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1" name="Graphic 23" descr="Gears">
            <a:extLst>
              <a:ext uri="{FF2B5EF4-FFF2-40B4-BE49-F238E27FC236}">
                <a16:creationId xmlns:a16="http://schemas.microsoft.com/office/drawing/2014/main" id="{8BA362B6-7854-4F45-A679-AC80734A75FD}"/>
              </a:ext>
            </a:extLst>
          </p:cNvPr>
          <p:cNvGrpSpPr/>
          <p:nvPr/>
        </p:nvGrpSpPr>
        <p:grpSpPr>
          <a:xfrm>
            <a:off x="8179656" y="4503185"/>
            <a:ext cx="293528" cy="355205"/>
            <a:chOff x="6768221" y="4300865"/>
            <a:chExt cx="499212" cy="604108"/>
          </a:xfrm>
          <a:solidFill>
            <a:schemeClr val="accent5"/>
          </a:solidFill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6C9FB080-35C0-4AA9-B90E-5581EED693B5}"/>
                </a:ext>
              </a:extLst>
            </p:cNvPr>
            <p:cNvSpPr/>
            <p:nvPr/>
          </p:nvSpPr>
          <p:spPr>
            <a:xfrm>
              <a:off x="6941261" y="4300865"/>
              <a:ext cx="326172" cy="325407"/>
            </a:xfrm>
            <a:custGeom>
              <a:avLst/>
              <a:gdLst>
                <a:gd name="connsiteX0" fmla="*/ 163086 w 326172"/>
                <a:gd name="connsiteY0" fmla="*/ 220511 h 325407"/>
                <a:gd name="connsiteX1" fmla="*/ 105662 w 326172"/>
                <a:gd name="connsiteY1" fmla="*/ 163086 h 325407"/>
                <a:gd name="connsiteX2" fmla="*/ 163086 w 326172"/>
                <a:gd name="connsiteY2" fmla="*/ 105662 h 325407"/>
                <a:gd name="connsiteX3" fmla="*/ 220511 w 326172"/>
                <a:gd name="connsiteY3" fmla="*/ 163086 h 325407"/>
                <a:gd name="connsiteX4" fmla="*/ 163086 w 326172"/>
                <a:gd name="connsiteY4" fmla="*/ 220511 h 325407"/>
                <a:gd name="connsiteX5" fmla="*/ 292483 w 326172"/>
                <a:gd name="connsiteY5" fmla="*/ 127100 h 325407"/>
                <a:gd name="connsiteX6" fmla="*/ 280233 w 326172"/>
                <a:gd name="connsiteY6" fmla="*/ 97239 h 325407"/>
                <a:gd name="connsiteX7" fmla="*/ 292483 w 326172"/>
                <a:gd name="connsiteY7" fmla="*/ 61253 h 325407"/>
                <a:gd name="connsiteX8" fmla="*/ 264920 w 326172"/>
                <a:gd name="connsiteY8" fmla="*/ 33689 h 325407"/>
                <a:gd name="connsiteX9" fmla="*/ 228933 w 326172"/>
                <a:gd name="connsiteY9" fmla="*/ 45940 h 325407"/>
                <a:gd name="connsiteX10" fmla="*/ 199073 w 326172"/>
                <a:gd name="connsiteY10" fmla="*/ 33689 h 325407"/>
                <a:gd name="connsiteX11" fmla="*/ 182228 w 326172"/>
                <a:gd name="connsiteY11" fmla="*/ 0 h 325407"/>
                <a:gd name="connsiteX12" fmla="*/ 143945 w 326172"/>
                <a:gd name="connsiteY12" fmla="*/ 0 h 325407"/>
                <a:gd name="connsiteX13" fmla="*/ 127100 w 326172"/>
                <a:gd name="connsiteY13" fmla="*/ 33689 h 325407"/>
                <a:gd name="connsiteX14" fmla="*/ 97239 w 326172"/>
                <a:gd name="connsiteY14" fmla="*/ 45940 h 325407"/>
                <a:gd name="connsiteX15" fmla="*/ 61253 w 326172"/>
                <a:gd name="connsiteY15" fmla="*/ 33689 h 325407"/>
                <a:gd name="connsiteX16" fmla="*/ 33689 w 326172"/>
                <a:gd name="connsiteY16" fmla="*/ 61253 h 325407"/>
                <a:gd name="connsiteX17" fmla="*/ 45940 w 326172"/>
                <a:gd name="connsiteY17" fmla="*/ 97239 h 325407"/>
                <a:gd name="connsiteX18" fmla="*/ 33689 w 326172"/>
                <a:gd name="connsiteY18" fmla="*/ 127100 h 325407"/>
                <a:gd name="connsiteX19" fmla="*/ 0 w 326172"/>
                <a:gd name="connsiteY19" fmla="*/ 143945 h 325407"/>
                <a:gd name="connsiteX20" fmla="*/ 0 w 326172"/>
                <a:gd name="connsiteY20" fmla="*/ 182228 h 325407"/>
                <a:gd name="connsiteX21" fmla="*/ 33689 w 326172"/>
                <a:gd name="connsiteY21" fmla="*/ 199073 h 325407"/>
                <a:gd name="connsiteX22" fmla="*/ 45940 w 326172"/>
                <a:gd name="connsiteY22" fmla="*/ 228933 h 325407"/>
                <a:gd name="connsiteX23" fmla="*/ 33689 w 326172"/>
                <a:gd name="connsiteY23" fmla="*/ 264920 h 325407"/>
                <a:gd name="connsiteX24" fmla="*/ 60487 w 326172"/>
                <a:gd name="connsiteY24" fmla="*/ 291718 h 325407"/>
                <a:gd name="connsiteX25" fmla="*/ 96474 w 326172"/>
                <a:gd name="connsiteY25" fmla="*/ 279467 h 325407"/>
                <a:gd name="connsiteX26" fmla="*/ 126334 w 326172"/>
                <a:gd name="connsiteY26" fmla="*/ 291718 h 325407"/>
                <a:gd name="connsiteX27" fmla="*/ 143179 w 326172"/>
                <a:gd name="connsiteY27" fmla="*/ 325407 h 325407"/>
                <a:gd name="connsiteX28" fmla="*/ 181462 w 326172"/>
                <a:gd name="connsiteY28" fmla="*/ 325407 h 325407"/>
                <a:gd name="connsiteX29" fmla="*/ 198307 w 326172"/>
                <a:gd name="connsiteY29" fmla="*/ 291718 h 325407"/>
                <a:gd name="connsiteX30" fmla="*/ 228168 w 326172"/>
                <a:gd name="connsiteY30" fmla="*/ 279467 h 325407"/>
                <a:gd name="connsiteX31" fmla="*/ 264154 w 326172"/>
                <a:gd name="connsiteY31" fmla="*/ 291718 h 325407"/>
                <a:gd name="connsiteX32" fmla="*/ 291718 w 326172"/>
                <a:gd name="connsiteY32" fmla="*/ 264920 h 325407"/>
                <a:gd name="connsiteX33" fmla="*/ 279467 w 326172"/>
                <a:gd name="connsiteY33" fmla="*/ 228933 h 325407"/>
                <a:gd name="connsiteX34" fmla="*/ 292483 w 326172"/>
                <a:gd name="connsiteY34" fmla="*/ 199073 h 325407"/>
                <a:gd name="connsiteX35" fmla="*/ 326173 w 326172"/>
                <a:gd name="connsiteY35" fmla="*/ 182228 h 325407"/>
                <a:gd name="connsiteX36" fmla="*/ 326173 w 326172"/>
                <a:gd name="connsiteY36" fmla="*/ 143945 h 325407"/>
                <a:gd name="connsiteX37" fmla="*/ 292483 w 326172"/>
                <a:gd name="connsiteY37" fmla="*/ 127100 h 325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26172" h="325407">
                  <a:moveTo>
                    <a:pt x="163086" y="220511"/>
                  </a:moveTo>
                  <a:cubicBezTo>
                    <a:pt x="130928" y="220511"/>
                    <a:pt x="105662" y="194479"/>
                    <a:pt x="105662" y="163086"/>
                  </a:cubicBezTo>
                  <a:cubicBezTo>
                    <a:pt x="105662" y="131694"/>
                    <a:pt x="131694" y="105662"/>
                    <a:pt x="163086" y="105662"/>
                  </a:cubicBezTo>
                  <a:cubicBezTo>
                    <a:pt x="195244" y="105662"/>
                    <a:pt x="220511" y="131694"/>
                    <a:pt x="220511" y="163086"/>
                  </a:cubicBezTo>
                  <a:cubicBezTo>
                    <a:pt x="220511" y="194479"/>
                    <a:pt x="194479" y="220511"/>
                    <a:pt x="163086" y="220511"/>
                  </a:cubicBezTo>
                  <a:close/>
                  <a:moveTo>
                    <a:pt x="292483" y="127100"/>
                  </a:moveTo>
                  <a:cubicBezTo>
                    <a:pt x="289421" y="116381"/>
                    <a:pt x="285593" y="106427"/>
                    <a:pt x="280233" y="97239"/>
                  </a:cubicBezTo>
                  <a:lnTo>
                    <a:pt x="292483" y="61253"/>
                  </a:lnTo>
                  <a:lnTo>
                    <a:pt x="264920" y="33689"/>
                  </a:lnTo>
                  <a:lnTo>
                    <a:pt x="228933" y="45940"/>
                  </a:lnTo>
                  <a:cubicBezTo>
                    <a:pt x="219745" y="40580"/>
                    <a:pt x="209792" y="36752"/>
                    <a:pt x="199073" y="33689"/>
                  </a:cubicBezTo>
                  <a:lnTo>
                    <a:pt x="182228" y="0"/>
                  </a:lnTo>
                  <a:lnTo>
                    <a:pt x="143945" y="0"/>
                  </a:lnTo>
                  <a:lnTo>
                    <a:pt x="127100" y="33689"/>
                  </a:lnTo>
                  <a:cubicBezTo>
                    <a:pt x="116381" y="36752"/>
                    <a:pt x="106427" y="40580"/>
                    <a:pt x="97239" y="45940"/>
                  </a:cubicBezTo>
                  <a:lnTo>
                    <a:pt x="61253" y="33689"/>
                  </a:lnTo>
                  <a:lnTo>
                    <a:pt x="33689" y="61253"/>
                  </a:lnTo>
                  <a:lnTo>
                    <a:pt x="45940" y="97239"/>
                  </a:lnTo>
                  <a:cubicBezTo>
                    <a:pt x="40580" y="106427"/>
                    <a:pt x="36752" y="116381"/>
                    <a:pt x="33689" y="127100"/>
                  </a:cubicBezTo>
                  <a:lnTo>
                    <a:pt x="0" y="143945"/>
                  </a:lnTo>
                  <a:lnTo>
                    <a:pt x="0" y="182228"/>
                  </a:lnTo>
                  <a:lnTo>
                    <a:pt x="33689" y="199073"/>
                  </a:lnTo>
                  <a:cubicBezTo>
                    <a:pt x="36752" y="209792"/>
                    <a:pt x="40580" y="219745"/>
                    <a:pt x="45940" y="228933"/>
                  </a:cubicBezTo>
                  <a:lnTo>
                    <a:pt x="33689" y="264920"/>
                  </a:lnTo>
                  <a:lnTo>
                    <a:pt x="60487" y="291718"/>
                  </a:lnTo>
                  <a:lnTo>
                    <a:pt x="96474" y="279467"/>
                  </a:lnTo>
                  <a:cubicBezTo>
                    <a:pt x="105662" y="284827"/>
                    <a:pt x="115615" y="288655"/>
                    <a:pt x="126334" y="291718"/>
                  </a:cubicBezTo>
                  <a:lnTo>
                    <a:pt x="143179" y="325407"/>
                  </a:lnTo>
                  <a:lnTo>
                    <a:pt x="181462" y="325407"/>
                  </a:lnTo>
                  <a:lnTo>
                    <a:pt x="198307" y="291718"/>
                  </a:lnTo>
                  <a:cubicBezTo>
                    <a:pt x="209026" y="288655"/>
                    <a:pt x="218980" y="284827"/>
                    <a:pt x="228168" y="279467"/>
                  </a:cubicBezTo>
                  <a:lnTo>
                    <a:pt x="264154" y="291718"/>
                  </a:lnTo>
                  <a:lnTo>
                    <a:pt x="291718" y="264920"/>
                  </a:lnTo>
                  <a:lnTo>
                    <a:pt x="279467" y="228933"/>
                  </a:lnTo>
                  <a:cubicBezTo>
                    <a:pt x="284827" y="219745"/>
                    <a:pt x="289421" y="209026"/>
                    <a:pt x="292483" y="199073"/>
                  </a:cubicBezTo>
                  <a:lnTo>
                    <a:pt x="326173" y="182228"/>
                  </a:lnTo>
                  <a:lnTo>
                    <a:pt x="326173" y="143945"/>
                  </a:lnTo>
                  <a:lnTo>
                    <a:pt x="292483" y="127100"/>
                  </a:ln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36438A74-6213-479D-9B77-9BC91AAE8146}"/>
                </a:ext>
              </a:extLst>
            </p:cNvPr>
            <p:cNvSpPr/>
            <p:nvPr/>
          </p:nvSpPr>
          <p:spPr>
            <a:xfrm>
              <a:off x="6768221" y="4579566"/>
              <a:ext cx="326172" cy="325407"/>
            </a:xfrm>
            <a:custGeom>
              <a:avLst/>
              <a:gdLst>
                <a:gd name="connsiteX0" fmla="*/ 163086 w 326172"/>
                <a:gd name="connsiteY0" fmla="*/ 220511 h 325407"/>
                <a:gd name="connsiteX1" fmla="*/ 105662 w 326172"/>
                <a:gd name="connsiteY1" fmla="*/ 163086 h 325407"/>
                <a:gd name="connsiteX2" fmla="*/ 163086 w 326172"/>
                <a:gd name="connsiteY2" fmla="*/ 105662 h 325407"/>
                <a:gd name="connsiteX3" fmla="*/ 220511 w 326172"/>
                <a:gd name="connsiteY3" fmla="*/ 163086 h 325407"/>
                <a:gd name="connsiteX4" fmla="*/ 163086 w 326172"/>
                <a:gd name="connsiteY4" fmla="*/ 220511 h 325407"/>
                <a:gd name="connsiteX5" fmla="*/ 163086 w 326172"/>
                <a:gd name="connsiteY5" fmla="*/ 220511 h 325407"/>
                <a:gd name="connsiteX6" fmla="*/ 280233 w 326172"/>
                <a:gd name="connsiteY6" fmla="*/ 97239 h 325407"/>
                <a:gd name="connsiteX7" fmla="*/ 292483 w 326172"/>
                <a:gd name="connsiteY7" fmla="*/ 61253 h 325407"/>
                <a:gd name="connsiteX8" fmla="*/ 264920 w 326172"/>
                <a:gd name="connsiteY8" fmla="*/ 33689 h 325407"/>
                <a:gd name="connsiteX9" fmla="*/ 228933 w 326172"/>
                <a:gd name="connsiteY9" fmla="*/ 45940 h 325407"/>
                <a:gd name="connsiteX10" fmla="*/ 199073 w 326172"/>
                <a:gd name="connsiteY10" fmla="*/ 33689 h 325407"/>
                <a:gd name="connsiteX11" fmla="*/ 182228 w 326172"/>
                <a:gd name="connsiteY11" fmla="*/ 0 h 325407"/>
                <a:gd name="connsiteX12" fmla="*/ 143945 w 326172"/>
                <a:gd name="connsiteY12" fmla="*/ 0 h 325407"/>
                <a:gd name="connsiteX13" fmla="*/ 127100 w 326172"/>
                <a:gd name="connsiteY13" fmla="*/ 33689 h 325407"/>
                <a:gd name="connsiteX14" fmla="*/ 97239 w 326172"/>
                <a:gd name="connsiteY14" fmla="*/ 45940 h 325407"/>
                <a:gd name="connsiteX15" fmla="*/ 61253 w 326172"/>
                <a:gd name="connsiteY15" fmla="*/ 33689 h 325407"/>
                <a:gd name="connsiteX16" fmla="*/ 34455 w 326172"/>
                <a:gd name="connsiteY16" fmla="*/ 60487 h 325407"/>
                <a:gd name="connsiteX17" fmla="*/ 45940 w 326172"/>
                <a:gd name="connsiteY17" fmla="*/ 96474 h 325407"/>
                <a:gd name="connsiteX18" fmla="*/ 33689 w 326172"/>
                <a:gd name="connsiteY18" fmla="*/ 126334 h 325407"/>
                <a:gd name="connsiteX19" fmla="*/ 0 w 326172"/>
                <a:gd name="connsiteY19" fmla="*/ 143179 h 325407"/>
                <a:gd name="connsiteX20" fmla="*/ 0 w 326172"/>
                <a:gd name="connsiteY20" fmla="*/ 181462 h 325407"/>
                <a:gd name="connsiteX21" fmla="*/ 33689 w 326172"/>
                <a:gd name="connsiteY21" fmla="*/ 198307 h 325407"/>
                <a:gd name="connsiteX22" fmla="*/ 45940 w 326172"/>
                <a:gd name="connsiteY22" fmla="*/ 228168 h 325407"/>
                <a:gd name="connsiteX23" fmla="*/ 34455 w 326172"/>
                <a:gd name="connsiteY23" fmla="*/ 264154 h 325407"/>
                <a:gd name="connsiteX24" fmla="*/ 61253 w 326172"/>
                <a:gd name="connsiteY24" fmla="*/ 290952 h 325407"/>
                <a:gd name="connsiteX25" fmla="*/ 97239 w 326172"/>
                <a:gd name="connsiteY25" fmla="*/ 279467 h 325407"/>
                <a:gd name="connsiteX26" fmla="*/ 127100 w 326172"/>
                <a:gd name="connsiteY26" fmla="*/ 291718 h 325407"/>
                <a:gd name="connsiteX27" fmla="*/ 143945 w 326172"/>
                <a:gd name="connsiteY27" fmla="*/ 325407 h 325407"/>
                <a:gd name="connsiteX28" fmla="*/ 182228 w 326172"/>
                <a:gd name="connsiteY28" fmla="*/ 325407 h 325407"/>
                <a:gd name="connsiteX29" fmla="*/ 199073 w 326172"/>
                <a:gd name="connsiteY29" fmla="*/ 291718 h 325407"/>
                <a:gd name="connsiteX30" fmla="*/ 228933 w 326172"/>
                <a:gd name="connsiteY30" fmla="*/ 279467 h 325407"/>
                <a:gd name="connsiteX31" fmla="*/ 264920 w 326172"/>
                <a:gd name="connsiteY31" fmla="*/ 291718 h 325407"/>
                <a:gd name="connsiteX32" fmla="*/ 291718 w 326172"/>
                <a:gd name="connsiteY32" fmla="*/ 264154 h 325407"/>
                <a:gd name="connsiteX33" fmla="*/ 280233 w 326172"/>
                <a:gd name="connsiteY33" fmla="*/ 228933 h 325407"/>
                <a:gd name="connsiteX34" fmla="*/ 292483 w 326172"/>
                <a:gd name="connsiteY34" fmla="*/ 199073 h 325407"/>
                <a:gd name="connsiteX35" fmla="*/ 326173 w 326172"/>
                <a:gd name="connsiteY35" fmla="*/ 182228 h 325407"/>
                <a:gd name="connsiteX36" fmla="*/ 326173 w 326172"/>
                <a:gd name="connsiteY36" fmla="*/ 143945 h 325407"/>
                <a:gd name="connsiteX37" fmla="*/ 292483 w 326172"/>
                <a:gd name="connsiteY37" fmla="*/ 127100 h 325407"/>
                <a:gd name="connsiteX38" fmla="*/ 280233 w 326172"/>
                <a:gd name="connsiteY38" fmla="*/ 97239 h 325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26172" h="325407">
                  <a:moveTo>
                    <a:pt x="163086" y="220511"/>
                  </a:moveTo>
                  <a:cubicBezTo>
                    <a:pt x="130928" y="220511"/>
                    <a:pt x="105662" y="194479"/>
                    <a:pt x="105662" y="163086"/>
                  </a:cubicBezTo>
                  <a:cubicBezTo>
                    <a:pt x="105662" y="130928"/>
                    <a:pt x="131694" y="105662"/>
                    <a:pt x="163086" y="105662"/>
                  </a:cubicBezTo>
                  <a:cubicBezTo>
                    <a:pt x="195244" y="105662"/>
                    <a:pt x="220511" y="131694"/>
                    <a:pt x="220511" y="163086"/>
                  </a:cubicBezTo>
                  <a:cubicBezTo>
                    <a:pt x="220511" y="194479"/>
                    <a:pt x="195244" y="220511"/>
                    <a:pt x="163086" y="220511"/>
                  </a:cubicBezTo>
                  <a:lnTo>
                    <a:pt x="163086" y="220511"/>
                  </a:lnTo>
                  <a:close/>
                  <a:moveTo>
                    <a:pt x="280233" y="97239"/>
                  </a:moveTo>
                  <a:lnTo>
                    <a:pt x="292483" y="61253"/>
                  </a:lnTo>
                  <a:lnTo>
                    <a:pt x="264920" y="33689"/>
                  </a:lnTo>
                  <a:lnTo>
                    <a:pt x="228933" y="45940"/>
                  </a:lnTo>
                  <a:cubicBezTo>
                    <a:pt x="219745" y="40580"/>
                    <a:pt x="209026" y="36752"/>
                    <a:pt x="199073" y="33689"/>
                  </a:cubicBezTo>
                  <a:lnTo>
                    <a:pt x="182228" y="0"/>
                  </a:lnTo>
                  <a:lnTo>
                    <a:pt x="143945" y="0"/>
                  </a:lnTo>
                  <a:lnTo>
                    <a:pt x="127100" y="33689"/>
                  </a:lnTo>
                  <a:cubicBezTo>
                    <a:pt x="116381" y="36752"/>
                    <a:pt x="106427" y="40580"/>
                    <a:pt x="97239" y="45940"/>
                  </a:cubicBezTo>
                  <a:lnTo>
                    <a:pt x="61253" y="33689"/>
                  </a:lnTo>
                  <a:lnTo>
                    <a:pt x="34455" y="60487"/>
                  </a:lnTo>
                  <a:lnTo>
                    <a:pt x="45940" y="96474"/>
                  </a:lnTo>
                  <a:cubicBezTo>
                    <a:pt x="40580" y="105662"/>
                    <a:pt x="36752" y="116381"/>
                    <a:pt x="33689" y="126334"/>
                  </a:cubicBezTo>
                  <a:lnTo>
                    <a:pt x="0" y="143179"/>
                  </a:lnTo>
                  <a:lnTo>
                    <a:pt x="0" y="181462"/>
                  </a:lnTo>
                  <a:lnTo>
                    <a:pt x="33689" y="198307"/>
                  </a:lnTo>
                  <a:cubicBezTo>
                    <a:pt x="36752" y="209026"/>
                    <a:pt x="40580" y="218980"/>
                    <a:pt x="45940" y="228168"/>
                  </a:cubicBezTo>
                  <a:lnTo>
                    <a:pt x="34455" y="264154"/>
                  </a:lnTo>
                  <a:lnTo>
                    <a:pt x="61253" y="290952"/>
                  </a:lnTo>
                  <a:lnTo>
                    <a:pt x="97239" y="279467"/>
                  </a:lnTo>
                  <a:cubicBezTo>
                    <a:pt x="106427" y="284827"/>
                    <a:pt x="116381" y="288655"/>
                    <a:pt x="127100" y="291718"/>
                  </a:cubicBezTo>
                  <a:lnTo>
                    <a:pt x="143945" y="325407"/>
                  </a:lnTo>
                  <a:lnTo>
                    <a:pt x="182228" y="325407"/>
                  </a:lnTo>
                  <a:lnTo>
                    <a:pt x="199073" y="291718"/>
                  </a:lnTo>
                  <a:cubicBezTo>
                    <a:pt x="209792" y="288655"/>
                    <a:pt x="219745" y="284827"/>
                    <a:pt x="228933" y="279467"/>
                  </a:cubicBezTo>
                  <a:lnTo>
                    <a:pt x="264920" y="291718"/>
                  </a:lnTo>
                  <a:lnTo>
                    <a:pt x="291718" y="264154"/>
                  </a:lnTo>
                  <a:lnTo>
                    <a:pt x="280233" y="228933"/>
                  </a:lnTo>
                  <a:cubicBezTo>
                    <a:pt x="285593" y="219745"/>
                    <a:pt x="289421" y="209792"/>
                    <a:pt x="292483" y="199073"/>
                  </a:cubicBezTo>
                  <a:lnTo>
                    <a:pt x="326173" y="182228"/>
                  </a:lnTo>
                  <a:lnTo>
                    <a:pt x="326173" y="143945"/>
                  </a:lnTo>
                  <a:lnTo>
                    <a:pt x="292483" y="127100"/>
                  </a:lnTo>
                  <a:cubicBezTo>
                    <a:pt x="289421" y="116381"/>
                    <a:pt x="285593" y="106427"/>
                    <a:pt x="280233" y="97239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84" name="Graphic 20" descr="Trophy">
            <a:extLst>
              <a:ext uri="{FF2B5EF4-FFF2-40B4-BE49-F238E27FC236}">
                <a16:creationId xmlns:a16="http://schemas.microsoft.com/office/drawing/2014/main" id="{FE48520E-F153-4CFD-9AD6-0BE67825609D}"/>
              </a:ext>
            </a:extLst>
          </p:cNvPr>
          <p:cNvSpPr/>
          <p:nvPr/>
        </p:nvSpPr>
        <p:spPr>
          <a:xfrm>
            <a:off x="8615426" y="2545045"/>
            <a:ext cx="273119" cy="307844"/>
          </a:xfrm>
          <a:custGeom>
            <a:avLst/>
            <a:gdLst>
              <a:gd name="connsiteX0" fmla="*/ 397481 w 464502"/>
              <a:gd name="connsiteY0" fmla="*/ 252159 h 523560"/>
              <a:gd name="connsiteX1" fmla="*/ 304581 w 464502"/>
              <a:gd name="connsiteY1" fmla="*/ 296618 h 523560"/>
              <a:gd name="connsiteX2" fmla="*/ 344395 w 464502"/>
              <a:gd name="connsiteY2" fmla="*/ 256140 h 523560"/>
              <a:gd name="connsiteX3" fmla="*/ 359658 w 464502"/>
              <a:gd name="connsiteY3" fmla="*/ 236233 h 523560"/>
              <a:gd name="connsiteX4" fmla="*/ 377574 w 464502"/>
              <a:gd name="connsiteY4" fmla="*/ 173193 h 523560"/>
              <a:gd name="connsiteX5" fmla="*/ 377574 w 464502"/>
              <a:gd name="connsiteY5" fmla="*/ 86928 h 523560"/>
              <a:gd name="connsiteX6" fmla="*/ 424024 w 464502"/>
              <a:gd name="connsiteY6" fmla="*/ 86928 h 523560"/>
              <a:gd name="connsiteX7" fmla="*/ 424024 w 464502"/>
              <a:gd name="connsiteY7" fmla="*/ 187792 h 523560"/>
              <a:gd name="connsiteX8" fmla="*/ 397481 w 464502"/>
              <a:gd name="connsiteY8" fmla="*/ 252159 h 523560"/>
              <a:gd name="connsiteX9" fmla="*/ 67685 w 464502"/>
              <a:gd name="connsiteY9" fmla="*/ 252159 h 523560"/>
              <a:gd name="connsiteX10" fmla="*/ 39815 w 464502"/>
              <a:gd name="connsiteY10" fmla="*/ 187792 h 523560"/>
              <a:gd name="connsiteX11" fmla="*/ 39815 w 464502"/>
              <a:gd name="connsiteY11" fmla="*/ 86265 h 523560"/>
              <a:gd name="connsiteX12" fmla="*/ 86265 w 464502"/>
              <a:gd name="connsiteY12" fmla="*/ 86265 h 523560"/>
              <a:gd name="connsiteX13" fmla="*/ 86265 w 464502"/>
              <a:gd name="connsiteY13" fmla="*/ 172530 h 523560"/>
              <a:gd name="connsiteX14" fmla="*/ 104181 w 464502"/>
              <a:gd name="connsiteY14" fmla="*/ 235569 h 523560"/>
              <a:gd name="connsiteX15" fmla="*/ 119444 w 464502"/>
              <a:gd name="connsiteY15" fmla="*/ 255476 h 523560"/>
              <a:gd name="connsiteX16" fmla="*/ 159258 w 464502"/>
              <a:gd name="connsiteY16" fmla="*/ 295954 h 523560"/>
              <a:gd name="connsiteX17" fmla="*/ 67685 w 464502"/>
              <a:gd name="connsiteY17" fmla="*/ 252159 h 523560"/>
              <a:gd name="connsiteX18" fmla="*/ 464503 w 464502"/>
              <a:gd name="connsiteY18" fmla="*/ 185801 h 523560"/>
              <a:gd name="connsiteX19" fmla="*/ 464503 w 464502"/>
              <a:gd name="connsiteY19" fmla="*/ 46450 h 523560"/>
              <a:gd name="connsiteX20" fmla="*/ 378238 w 464502"/>
              <a:gd name="connsiteY20" fmla="*/ 46450 h 523560"/>
              <a:gd name="connsiteX21" fmla="*/ 378238 w 464502"/>
              <a:gd name="connsiteY21" fmla="*/ 0 h 523560"/>
              <a:gd name="connsiteX22" fmla="*/ 232251 w 464502"/>
              <a:gd name="connsiteY22" fmla="*/ 0 h 523560"/>
              <a:gd name="connsiteX23" fmla="*/ 86265 w 464502"/>
              <a:gd name="connsiteY23" fmla="*/ 0 h 523560"/>
              <a:gd name="connsiteX24" fmla="*/ 86265 w 464502"/>
              <a:gd name="connsiteY24" fmla="*/ 46450 h 523560"/>
              <a:gd name="connsiteX25" fmla="*/ 0 w 464502"/>
              <a:gd name="connsiteY25" fmla="*/ 46450 h 523560"/>
              <a:gd name="connsiteX26" fmla="*/ 0 w 464502"/>
              <a:gd name="connsiteY26" fmla="*/ 185137 h 523560"/>
              <a:gd name="connsiteX27" fmla="*/ 37824 w 464502"/>
              <a:gd name="connsiteY27" fmla="*/ 278038 h 523560"/>
              <a:gd name="connsiteX28" fmla="*/ 196418 w 464502"/>
              <a:gd name="connsiteY28" fmla="*/ 337760 h 523560"/>
              <a:gd name="connsiteX29" fmla="*/ 205708 w 464502"/>
              <a:gd name="connsiteY29" fmla="*/ 370938 h 523560"/>
              <a:gd name="connsiteX30" fmla="*/ 205708 w 464502"/>
              <a:gd name="connsiteY30" fmla="*/ 457203 h 523560"/>
              <a:gd name="connsiteX31" fmla="*/ 172530 w 464502"/>
              <a:gd name="connsiteY31" fmla="*/ 457203 h 523560"/>
              <a:gd name="connsiteX32" fmla="*/ 145987 w 464502"/>
              <a:gd name="connsiteY32" fmla="*/ 483746 h 523560"/>
              <a:gd name="connsiteX33" fmla="*/ 112808 w 464502"/>
              <a:gd name="connsiteY33" fmla="*/ 483746 h 523560"/>
              <a:gd name="connsiteX34" fmla="*/ 86265 w 464502"/>
              <a:gd name="connsiteY34" fmla="*/ 510289 h 523560"/>
              <a:gd name="connsiteX35" fmla="*/ 86265 w 464502"/>
              <a:gd name="connsiteY35" fmla="*/ 523561 h 523560"/>
              <a:gd name="connsiteX36" fmla="*/ 378238 w 464502"/>
              <a:gd name="connsiteY36" fmla="*/ 523561 h 523560"/>
              <a:gd name="connsiteX37" fmla="*/ 378238 w 464502"/>
              <a:gd name="connsiteY37" fmla="*/ 510289 h 523560"/>
              <a:gd name="connsiteX38" fmla="*/ 351695 w 464502"/>
              <a:gd name="connsiteY38" fmla="*/ 483746 h 523560"/>
              <a:gd name="connsiteX39" fmla="*/ 318516 w 464502"/>
              <a:gd name="connsiteY39" fmla="*/ 483746 h 523560"/>
              <a:gd name="connsiteX40" fmla="*/ 291973 w 464502"/>
              <a:gd name="connsiteY40" fmla="*/ 457203 h 523560"/>
              <a:gd name="connsiteX41" fmla="*/ 258794 w 464502"/>
              <a:gd name="connsiteY41" fmla="*/ 457203 h 523560"/>
              <a:gd name="connsiteX42" fmla="*/ 258794 w 464502"/>
              <a:gd name="connsiteY42" fmla="*/ 371602 h 523560"/>
              <a:gd name="connsiteX43" fmla="*/ 268084 w 464502"/>
              <a:gd name="connsiteY43" fmla="*/ 338423 h 523560"/>
              <a:gd name="connsiteX44" fmla="*/ 426679 w 464502"/>
              <a:gd name="connsiteY44" fmla="*/ 278702 h 523560"/>
              <a:gd name="connsiteX45" fmla="*/ 464503 w 464502"/>
              <a:gd name="connsiteY45" fmla="*/ 185801 h 523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64502" h="523560">
                <a:moveTo>
                  <a:pt x="397481" y="252159"/>
                </a:moveTo>
                <a:cubicBezTo>
                  <a:pt x="374256" y="276047"/>
                  <a:pt x="352358" y="291309"/>
                  <a:pt x="304581" y="296618"/>
                </a:cubicBezTo>
                <a:cubicBezTo>
                  <a:pt x="317189" y="284010"/>
                  <a:pt x="331788" y="271402"/>
                  <a:pt x="344395" y="256140"/>
                </a:cubicBezTo>
                <a:cubicBezTo>
                  <a:pt x="349704" y="250168"/>
                  <a:pt x="359658" y="236896"/>
                  <a:pt x="359658" y="236233"/>
                </a:cubicBezTo>
                <a:cubicBezTo>
                  <a:pt x="370938" y="217653"/>
                  <a:pt x="377574" y="196418"/>
                  <a:pt x="377574" y="173193"/>
                </a:cubicBezTo>
                <a:lnTo>
                  <a:pt x="377574" y="86928"/>
                </a:lnTo>
                <a:lnTo>
                  <a:pt x="424024" y="86928"/>
                </a:lnTo>
                <a:lnTo>
                  <a:pt x="424024" y="187792"/>
                </a:lnTo>
                <a:cubicBezTo>
                  <a:pt x="424688" y="189119"/>
                  <a:pt x="426015" y="222298"/>
                  <a:pt x="397481" y="252159"/>
                </a:cubicBezTo>
                <a:close/>
                <a:moveTo>
                  <a:pt x="67685" y="252159"/>
                </a:moveTo>
                <a:cubicBezTo>
                  <a:pt x="38487" y="222298"/>
                  <a:pt x="39815" y="189119"/>
                  <a:pt x="39815" y="187792"/>
                </a:cubicBezTo>
                <a:lnTo>
                  <a:pt x="39815" y="86265"/>
                </a:lnTo>
                <a:lnTo>
                  <a:pt x="86265" y="86265"/>
                </a:lnTo>
                <a:lnTo>
                  <a:pt x="86265" y="172530"/>
                </a:lnTo>
                <a:cubicBezTo>
                  <a:pt x="86265" y="195755"/>
                  <a:pt x="92901" y="216989"/>
                  <a:pt x="104181" y="235569"/>
                </a:cubicBezTo>
                <a:cubicBezTo>
                  <a:pt x="104181" y="236233"/>
                  <a:pt x="114135" y="250168"/>
                  <a:pt x="119444" y="255476"/>
                </a:cubicBezTo>
                <a:cubicBezTo>
                  <a:pt x="132715" y="270739"/>
                  <a:pt x="146650" y="283347"/>
                  <a:pt x="159258" y="295954"/>
                </a:cubicBezTo>
                <a:cubicBezTo>
                  <a:pt x="112808" y="290646"/>
                  <a:pt x="90246" y="275384"/>
                  <a:pt x="67685" y="252159"/>
                </a:cubicBezTo>
                <a:close/>
                <a:moveTo>
                  <a:pt x="464503" y="185801"/>
                </a:moveTo>
                <a:lnTo>
                  <a:pt x="464503" y="46450"/>
                </a:lnTo>
                <a:lnTo>
                  <a:pt x="378238" y="46450"/>
                </a:lnTo>
                <a:lnTo>
                  <a:pt x="378238" y="0"/>
                </a:lnTo>
                <a:lnTo>
                  <a:pt x="232251" y="0"/>
                </a:lnTo>
                <a:lnTo>
                  <a:pt x="86265" y="0"/>
                </a:lnTo>
                <a:lnTo>
                  <a:pt x="86265" y="46450"/>
                </a:lnTo>
                <a:lnTo>
                  <a:pt x="0" y="46450"/>
                </a:lnTo>
                <a:lnTo>
                  <a:pt x="0" y="185137"/>
                </a:lnTo>
                <a:cubicBezTo>
                  <a:pt x="0" y="191773"/>
                  <a:pt x="0" y="237560"/>
                  <a:pt x="37824" y="278038"/>
                </a:cubicBezTo>
                <a:cubicBezTo>
                  <a:pt x="74320" y="316525"/>
                  <a:pt x="118780" y="336433"/>
                  <a:pt x="196418" y="337760"/>
                </a:cubicBezTo>
                <a:cubicBezTo>
                  <a:pt x="202390" y="347713"/>
                  <a:pt x="205708" y="358994"/>
                  <a:pt x="205708" y="370938"/>
                </a:cubicBezTo>
                <a:lnTo>
                  <a:pt x="205708" y="457203"/>
                </a:lnTo>
                <a:lnTo>
                  <a:pt x="172530" y="457203"/>
                </a:lnTo>
                <a:cubicBezTo>
                  <a:pt x="157931" y="457203"/>
                  <a:pt x="145987" y="469148"/>
                  <a:pt x="145987" y="483746"/>
                </a:cubicBezTo>
                <a:lnTo>
                  <a:pt x="112808" y="483746"/>
                </a:lnTo>
                <a:cubicBezTo>
                  <a:pt x="98209" y="483746"/>
                  <a:pt x="86265" y="495691"/>
                  <a:pt x="86265" y="510289"/>
                </a:cubicBezTo>
                <a:lnTo>
                  <a:pt x="86265" y="523561"/>
                </a:lnTo>
                <a:lnTo>
                  <a:pt x="378238" y="523561"/>
                </a:lnTo>
                <a:lnTo>
                  <a:pt x="378238" y="510289"/>
                </a:lnTo>
                <a:cubicBezTo>
                  <a:pt x="378238" y="495691"/>
                  <a:pt x="366293" y="483746"/>
                  <a:pt x="351695" y="483746"/>
                </a:cubicBezTo>
                <a:lnTo>
                  <a:pt x="318516" y="483746"/>
                </a:lnTo>
                <a:cubicBezTo>
                  <a:pt x="318516" y="469148"/>
                  <a:pt x="306572" y="457203"/>
                  <a:pt x="291973" y="457203"/>
                </a:cubicBezTo>
                <a:lnTo>
                  <a:pt x="258794" y="457203"/>
                </a:lnTo>
                <a:lnTo>
                  <a:pt x="258794" y="371602"/>
                </a:lnTo>
                <a:cubicBezTo>
                  <a:pt x="258794" y="359658"/>
                  <a:pt x="262112" y="348377"/>
                  <a:pt x="268084" y="338423"/>
                </a:cubicBezTo>
                <a:cubicBezTo>
                  <a:pt x="345723" y="337096"/>
                  <a:pt x="390182" y="316525"/>
                  <a:pt x="426679" y="278702"/>
                </a:cubicBezTo>
                <a:cubicBezTo>
                  <a:pt x="464503" y="238887"/>
                  <a:pt x="464503" y="192437"/>
                  <a:pt x="464503" y="185801"/>
                </a:cubicBezTo>
                <a:close/>
              </a:path>
            </a:pathLst>
          </a:custGeom>
          <a:solidFill>
            <a:schemeClr val="accent4"/>
          </a:solidFill>
          <a:ln w="654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433652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10267</TotalTime>
  <Words>369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Shopping Basket Matrix – Slide Template</vt:lpstr>
      <vt:lpstr>Shopping Basket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Shopping Basket Matrix</dc:title>
  <dc:creator>PresentationGO.com</dc:creator>
  <dc:description>© Copyright PresentationGO.com</dc:description>
  <dcterms:created xsi:type="dcterms:W3CDTF">2014-11-26T05:14:11Z</dcterms:created>
  <dcterms:modified xsi:type="dcterms:W3CDTF">2020-03-26T18:22:44Z</dcterms:modified>
  <cp:category>Charts &amp; Diagrams</cp:category>
</cp:coreProperties>
</file>