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Carts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D9185F-A8E4-4A3A-A251-02A4DB72971A}"/>
              </a:ext>
            </a:extLst>
          </p:cNvPr>
          <p:cNvSpPr/>
          <p:nvPr/>
        </p:nvSpPr>
        <p:spPr>
          <a:xfrm>
            <a:off x="1320503" y="1746408"/>
            <a:ext cx="1394921" cy="117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395AB2F-89AB-46F7-84EC-7000AD781EA6}"/>
              </a:ext>
            </a:extLst>
          </p:cNvPr>
          <p:cNvSpPr/>
          <p:nvPr/>
        </p:nvSpPr>
        <p:spPr>
          <a:xfrm>
            <a:off x="2345035" y="2087917"/>
            <a:ext cx="593509" cy="523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5402B7-C319-4762-878A-075654517EF6}"/>
              </a:ext>
            </a:extLst>
          </p:cNvPr>
          <p:cNvSpPr/>
          <p:nvPr/>
        </p:nvSpPr>
        <p:spPr>
          <a:xfrm>
            <a:off x="1" y="2513356"/>
            <a:ext cx="3047396" cy="794582"/>
          </a:xfrm>
          <a:custGeom>
            <a:avLst/>
            <a:gdLst>
              <a:gd name="connsiteX0" fmla="*/ 0 w 4063195"/>
              <a:gd name="connsiteY0" fmla="*/ 0 h 1059443"/>
              <a:gd name="connsiteX1" fmla="*/ 3942252 w 4063195"/>
              <a:gd name="connsiteY1" fmla="*/ 0 h 1059443"/>
              <a:gd name="connsiteX2" fmla="*/ 4057586 w 4063195"/>
              <a:gd name="connsiteY2" fmla="*/ 157838 h 1059443"/>
              <a:gd name="connsiteX3" fmla="*/ 3787397 w 4063195"/>
              <a:gd name="connsiteY3" fmla="*/ 998721 h 1059443"/>
              <a:gd name="connsiteX4" fmla="*/ 3699425 w 4063195"/>
              <a:gd name="connsiteY4" fmla="*/ 1059443 h 1059443"/>
              <a:gd name="connsiteX5" fmla="*/ 0 w 4063195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3195" h="1059443">
                <a:moveTo>
                  <a:pt x="0" y="0"/>
                </a:moveTo>
                <a:lnTo>
                  <a:pt x="3942252" y="0"/>
                </a:lnTo>
                <a:cubicBezTo>
                  <a:pt x="4024145" y="0"/>
                  <a:pt x="4081907" y="78919"/>
                  <a:pt x="4057586" y="157838"/>
                </a:cubicBezTo>
                <a:lnTo>
                  <a:pt x="3787397" y="998721"/>
                </a:lnTo>
                <a:cubicBezTo>
                  <a:pt x="3775237" y="1032123"/>
                  <a:pt x="3738946" y="1059443"/>
                  <a:pt x="3699425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306903C-E5C5-4E97-8D44-978D40065D57}"/>
              </a:ext>
            </a:extLst>
          </p:cNvPr>
          <p:cNvSpPr/>
          <p:nvPr/>
        </p:nvSpPr>
        <p:spPr>
          <a:xfrm>
            <a:off x="933458" y="2201755"/>
            <a:ext cx="2122752" cy="1370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1260" y="5095"/>
                </a:moveTo>
                <a:cubicBezTo>
                  <a:pt x="21075" y="4808"/>
                  <a:pt x="20822" y="4664"/>
                  <a:pt x="20568" y="4664"/>
                </a:cubicBezTo>
                <a:lnTo>
                  <a:pt x="5337" y="4664"/>
                </a:lnTo>
                <a:lnTo>
                  <a:pt x="4298" y="682"/>
                </a:lnTo>
                <a:cubicBezTo>
                  <a:pt x="4275" y="287"/>
                  <a:pt x="4068" y="0"/>
                  <a:pt x="3791" y="0"/>
                </a:cubicBezTo>
                <a:lnTo>
                  <a:pt x="537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1" y="1543"/>
                </a:cubicBezTo>
                <a:lnTo>
                  <a:pt x="2775" y="1543"/>
                </a:lnTo>
                <a:cubicBezTo>
                  <a:pt x="3652" y="1543"/>
                  <a:pt x="4437" y="2368"/>
                  <a:pt x="4760" y="3624"/>
                </a:cubicBezTo>
                <a:lnTo>
                  <a:pt x="5937" y="8037"/>
                </a:lnTo>
                <a:cubicBezTo>
                  <a:pt x="5937" y="8037"/>
                  <a:pt x="5937" y="8037"/>
                  <a:pt x="5937" y="8037"/>
                </a:cubicBezTo>
                <a:lnTo>
                  <a:pt x="6722" y="11051"/>
                </a:lnTo>
                <a:cubicBezTo>
                  <a:pt x="6722" y="11051"/>
                  <a:pt x="6722" y="11051"/>
                  <a:pt x="6722" y="11051"/>
                </a:cubicBezTo>
                <a:lnTo>
                  <a:pt x="8314" y="17043"/>
                </a:lnTo>
                <a:lnTo>
                  <a:pt x="4506" y="17043"/>
                </a:lnTo>
                <a:cubicBezTo>
                  <a:pt x="4437" y="17043"/>
                  <a:pt x="4368" y="17151"/>
                  <a:pt x="4368" y="17258"/>
                </a:cubicBezTo>
                <a:cubicBezTo>
                  <a:pt x="4368" y="17366"/>
                  <a:pt x="4437" y="17474"/>
                  <a:pt x="4506" y="17474"/>
                </a:cubicBezTo>
                <a:lnTo>
                  <a:pt x="8429" y="17474"/>
                </a:lnTo>
                <a:lnTo>
                  <a:pt x="9491" y="21456"/>
                </a:lnTo>
                <a:cubicBezTo>
                  <a:pt x="9514" y="21528"/>
                  <a:pt x="9560" y="21600"/>
                  <a:pt x="9629" y="21600"/>
                </a:cubicBezTo>
                <a:lnTo>
                  <a:pt x="18698" y="21600"/>
                </a:lnTo>
                <a:cubicBezTo>
                  <a:pt x="18768" y="21600"/>
                  <a:pt x="18837" y="21492"/>
                  <a:pt x="18837" y="21385"/>
                </a:cubicBezTo>
                <a:cubicBezTo>
                  <a:pt x="18837" y="21277"/>
                  <a:pt x="18768" y="21169"/>
                  <a:pt x="18698" y="21169"/>
                </a:cubicBezTo>
                <a:lnTo>
                  <a:pt x="10829" y="21169"/>
                </a:lnTo>
                <a:cubicBezTo>
                  <a:pt x="10160" y="21169"/>
                  <a:pt x="9560" y="20524"/>
                  <a:pt x="9306" y="19591"/>
                </a:cubicBezTo>
                <a:lnTo>
                  <a:pt x="9029" y="18586"/>
                </a:lnTo>
                <a:cubicBezTo>
                  <a:pt x="8891" y="18084"/>
                  <a:pt x="9145" y="17510"/>
                  <a:pt x="9491" y="17510"/>
                </a:cubicBezTo>
                <a:lnTo>
                  <a:pt x="18583" y="17510"/>
                </a:lnTo>
                <a:cubicBezTo>
                  <a:pt x="18975" y="17510"/>
                  <a:pt x="19345" y="17115"/>
                  <a:pt x="19460" y="16505"/>
                </a:cubicBezTo>
                <a:lnTo>
                  <a:pt x="21491" y="6530"/>
                </a:lnTo>
                <a:cubicBezTo>
                  <a:pt x="21560" y="6028"/>
                  <a:pt x="21491" y="5490"/>
                  <a:pt x="21260" y="5095"/>
                </a:cubicBezTo>
                <a:close/>
                <a:moveTo>
                  <a:pt x="7045" y="11195"/>
                </a:moveTo>
                <a:lnTo>
                  <a:pt x="8383" y="11195"/>
                </a:lnTo>
                <a:cubicBezTo>
                  <a:pt x="8498" y="11195"/>
                  <a:pt x="8591" y="11302"/>
                  <a:pt x="8637" y="11446"/>
                </a:cubicBezTo>
                <a:lnTo>
                  <a:pt x="9075" y="13132"/>
                </a:lnTo>
                <a:cubicBezTo>
                  <a:pt x="9145" y="13419"/>
                  <a:pt x="9029" y="13706"/>
                  <a:pt x="8822" y="13706"/>
                </a:cubicBezTo>
                <a:lnTo>
                  <a:pt x="7691" y="13706"/>
                </a:lnTo>
                <a:lnTo>
                  <a:pt x="7045" y="11195"/>
                </a:lnTo>
                <a:close/>
                <a:moveTo>
                  <a:pt x="6260" y="8181"/>
                </a:moveTo>
                <a:lnTo>
                  <a:pt x="7598" y="8181"/>
                </a:lnTo>
                <a:cubicBezTo>
                  <a:pt x="7714" y="8181"/>
                  <a:pt x="7806" y="8288"/>
                  <a:pt x="7852" y="8432"/>
                </a:cubicBezTo>
                <a:lnTo>
                  <a:pt x="8314" y="10154"/>
                </a:lnTo>
                <a:cubicBezTo>
                  <a:pt x="8383" y="10441"/>
                  <a:pt x="8268" y="10728"/>
                  <a:pt x="8060" y="10728"/>
                </a:cubicBezTo>
                <a:lnTo>
                  <a:pt x="6952" y="10728"/>
                </a:lnTo>
                <a:lnTo>
                  <a:pt x="6260" y="8181"/>
                </a:lnTo>
                <a:close/>
                <a:moveTo>
                  <a:pt x="9260" y="11195"/>
                </a:moveTo>
                <a:lnTo>
                  <a:pt x="10391" y="11195"/>
                </a:lnTo>
                <a:cubicBezTo>
                  <a:pt x="10506" y="11195"/>
                  <a:pt x="10598" y="11302"/>
                  <a:pt x="10645" y="11446"/>
                </a:cubicBezTo>
                <a:lnTo>
                  <a:pt x="11083" y="13132"/>
                </a:lnTo>
                <a:cubicBezTo>
                  <a:pt x="11152" y="13419"/>
                  <a:pt x="11037" y="13706"/>
                  <a:pt x="10829" y="13706"/>
                </a:cubicBezTo>
                <a:lnTo>
                  <a:pt x="9698" y="13706"/>
                </a:lnTo>
                <a:cubicBezTo>
                  <a:pt x="9583" y="13706"/>
                  <a:pt x="9491" y="13599"/>
                  <a:pt x="9445" y="13455"/>
                </a:cubicBezTo>
                <a:lnTo>
                  <a:pt x="9006" y="11769"/>
                </a:lnTo>
                <a:cubicBezTo>
                  <a:pt x="8960" y="11482"/>
                  <a:pt x="9075" y="11195"/>
                  <a:pt x="9260" y="11195"/>
                </a:cubicBezTo>
                <a:close/>
                <a:moveTo>
                  <a:pt x="8683" y="10477"/>
                </a:moveTo>
                <a:lnTo>
                  <a:pt x="8222" y="8755"/>
                </a:lnTo>
                <a:cubicBezTo>
                  <a:pt x="8152" y="8468"/>
                  <a:pt x="8268" y="8181"/>
                  <a:pt x="8475" y="8181"/>
                </a:cubicBezTo>
                <a:lnTo>
                  <a:pt x="9606" y="8181"/>
                </a:lnTo>
                <a:cubicBezTo>
                  <a:pt x="9722" y="8181"/>
                  <a:pt x="9814" y="8288"/>
                  <a:pt x="9860" y="8432"/>
                </a:cubicBezTo>
                <a:lnTo>
                  <a:pt x="10322" y="10154"/>
                </a:lnTo>
                <a:cubicBezTo>
                  <a:pt x="10391" y="10441"/>
                  <a:pt x="10275" y="10728"/>
                  <a:pt x="10068" y="10728"/>
                </a:cubicBezTo>
                <a:lnTo>
                  <a:pt x="8937" y="10728"/>
                </a:lnTo>
                <a:cubicBezTo>
                  <a:pt x="8822" y="10728"/>
                  <a:pt x="8729" y="10656"/>
                  <a:pt x="8683" y="10477"/>
                </a:cubicBezTo>
                <a:close/>
                <a:moveTo>
                  <a:pt x="8960" y="5095"/>
                </a:moveTo>
                <a:lnTo>
                  <a:pt x="9514" y="7176"/>
                </a:lnTo>
                <a:cubicBezTo>
                  <a:pt x="9583" y="7463"/>
                  <a:pt x="9468" y="7750"/>
                  <a:pt x="9260" y="7750"/>
                </a:cubicBezTo>
                <a:lnTo>
                  <a:pt x="8129" y="7750"/>
                </a:lnTo>
                <a:cubicBezTo>
                  <a:pt x="8014" y="7750"/>
                  <a:pt x="7922" y="7643"/>
                  <a:pt x="7875" y="7499"/>
                </a:cubicBezTo>
                <a:lnTo>
                  <a:pt x="7229" y="5095"/>
                </a:lnTo>
                <a:lnTo>
                  <a:pt x="8960" y="5095"/>
                </a:lnTo>
                <a:close/>
                <a:moveTo>
                  <a:pt x="10945" y="5095"/>
                </a:moveTo>
                <a:lnTo>
                  <a:pt x="11498" y="7176"/>
                </a:lnTo>
                <a:cubicBezTo>
                  <a:pt x="11568" y="7463"/>
                  <a:pt x="11452" y="7750"/>
                  <a:pt x="11245" y="7750"/>
                </a:cubicBezTo>
                <a:lnTo>
                  <a:pt x="10114" y="7750"/>
                </a:lnTo>
                <a:cubicBezTo>
                  <a:pt x="9998" y="7750"/>
                  <a:pt x="9906" y="7643"/>
                  <a:pt x="9860" y="7499"/>
                </a:cubicBezTo>
                <a:lnTo>
                  <a:pt x="9214" y="5095"/>
                </a:lnTo>
                <a:lnTo>
                  <a:pt x="10945" y="5095"/>
                </a:lnTo>
                <a:close/>
                <a:moveTo>
                  <a:pt x="10483" y="8181"/>
                </a:moveTo>
                <a:lnTo>
                  <a:pt x="11614" y="8181"/>
                </a:lnTo>
                <a:cubicBezTo>
                  <a:pt x="11729" y="8181"/>
                  <a:pt x="11822" y="8288"/>
                  <a:pt x="11868" y="8432"/>
                </a:cubicBezTo>
                <a:lnTo>
                  <a:pt x="12329" y="10154"/>
                </a:lnTo>
                <a:cubicBezTo>
                  <a:pt x="12398" y="10441"/>
                  <a:pt x="12283" y="10728"/>
                  <a:pt x="12075" y="10728"/>
                </a:cubicBezTo>
                <a:lnTo>
                  <a:pt x="10945" y="10728"/>
                </a:lnTo>
                <a:cubicBezTo>
                  <a:pt x="10829" y="10728"/>
                  <a:pt x="10737" y="10621"/>
                  <a:pt x="10691" y="10477"/>
                </a:cubicBezTo>
                <a:lnTo>
                  <a:pt x="10229" y="8755"/>
                </a:lnTo>
                <a:cubicBezTo>
                  <a:pt x="10160" y="8468"/>
                  <a:pt x="10275" y="8181"/>
                  <a:pt x="10483" y="8181"/>
                </a:cubicBezTo>
                <a:close/>
                <a:moveTo>
                  <a:pt x="12491" y="8181"/>
                </a:moveTo>
                <a:lnTo>
                  <a:pt x="13622" y="8181"/>
                </a:lnTo>
                <a:cubicBezTo>
                  <a:pt x="13737" y="8181"/>
                  <a:pt x="13829" y="8288"/>
                  <a:pt x="13875" y="8432"/>
                </a:cubicBezTo>
                <a:lnTo>
                  <a:pt x="14337" y="10154"/>
                </a:lnTo>
                <a:cubicBezTo>
                  <a:pt x="14406" y="10441"/>
                  <a:pt x="14291" y="10728"/>
                  <a:pt x="14083" y="10728"/>
                </a:cubicBezTo>
                <a:lnTo>
                  <a:pt x="12952" y="10728"/>
                </a:lnTo>
                <a:cubicBezTo>
                  <a:pt x="12837" y="10728"/>
                  <a:pt x="12745" y="10621"/>
                  <a:pt x="12698" y="10477"/>
                </a:cubicBezTo>
                <a:lnTo>
                  <a:pt x="12237" y="8755"/>
                </a:lnTo>
                <a:cubicBezTo>
                  <a:pt x="12168" y="8468"/>
                  <a:pt x="12283" y="8181"/>
                  <a:pt x="12491" y="8181"/>
                </a:cubicBezTo>
                <a:close/>
                <a:moveTo>
                  <a:pt x="11891" y="7499"/>
                </a:moveTo>
                <a:lnTo>
                  <a:pt x="11245" y="5095"/>
                </a:lnTo>
                <a:lnTo>
                  <a:pt x="12952" y="5095"/>
                </a:lnTo>
                <a:lnTo>
                  <a:pt x="13506" y="7176"/>
                </a:lnTo>
                <a:cubicBezTo>
                  <a:pt x="13575" y="7463"/>
                  <a:pt x="13460" y="7750"/>
                  <a:pt x="13252" y="7750"/>
                </a:cubicBezTo>
                <a:lnTo>
                  <a:pt x="12122" y="7750"/>
                </a:lnTo>
                <a:cubicBezTo>
                  <a:pt x="12029" y="7750"/>
                  <a:pt x="11937" y="7643"/>
                  <a:pt x="11891" y="7499"/>
                </a:cubicBezTo>
                <a:close/>
                <a:moveTo>
                  <a:pt x="13252" y="5095"/>
                </a:moveTo>
                <a:lnTo>
                  <a:pt x="14960" y="5095"/>
                </a:lnTo>
                <a:lnTo>
                  <a:pt x="15514" y="7176"/>
                </a:lnTo>
                <a:cubicBezTo>
                  <a:pt x="15583" y="7463"/>
                  <a:pt x="15468" y="7750"/>
                  <a:pt x="15260" y="7750"/>
                </a:cubicBezTo>
                <a:lnTo>
                  <a:pt x="14129" y="7750"/>
                </a:lnTo>
                <a:cubicBezTo>
                  <a:pt x="14014" y="7750"/>
                  <a:pt x="13922" y="7643"/>
                  <a:pt x="13875" y="7499"/>
                </a:cubicBezTo>
                <a:lnTo>
                  <a:pt x="13252" y="5095"/>
                </a:lnTo>
                <a:close/>
                <a:moveTo>
                  <a:pt x="15260" y="5095"/>
                </a:moveTo>
                <a:lnTo>
                  <a:pt x="16968" y="5095"/>
                </a:lnTo>
                <a:lnTo>
                  <a:pt x="17522" y="7176"/>
                </a:lnTo>
                <a:cubicBezTo>
                  <a:pt x="17591" y="7463"/>
                  <a:pt x="17475" y="7750"/>
                  <a:pt x="17268" y="7750"/>
                </a:cubicBezTo>
                <a:lnTo>
                  <a:pt x="16137" y="7750"/>
                </a:lnTo>
                <a:cubicBezTo>
                  <a:pt x="16022" y="7750"/>
                  <a:pt x="15929" y="7643"/>
                  <a:pt x="15883" y="7499"/>
                </a:cubicBezTo>
                <a:lnTo>
                  <a:pt x="15260" y="5095"/>
                </a:lnTo>
                <a:close/>
                <a:moveTo>
                  <a:pt x="6952" y="5095"/>
                </a:moveTo>
                <a:lnTo>
                  <a:pt x="7506" y="7176"/>
                </a:lnTo>
                <a:cubicBezTo>
                  <a:pt x="7575" y="7463"/>
                  <a:pt x="7460" y="7750"/>
                  <a:pt x="7252" y="7750"/>
                </a:cubicBezTo>
                <a:lnTo>
                  <a:pt x="6145" y="7750"/>
                </a:lnTo>
                <a:lnTo>
                  <a:pt x="5429" y="5095"/>
                </a:lnTo>
                <a:lnTo>
                  <a:pt x="6952" y="5095"/>
                </a:lnTo>
                <a:close/>
                <a:moveTo>
                  <a:pt x="7829" y="14137"/>
                </a:moveTo>
                <a:lnTo>
                  <a:pt x="9168" y="14137"/>
                </a:lnTo>
                <a:cubicBezTo>
                  <a:pt x="9283" y="14137"/>
                  <a:pt x="9375" y="14245"/>
                  <a:pt x="9422" y="14388"/>
                </a:cubicBezTo>
                <a:lnTo>
                  <a:pt x="10137" y="17043"/>
                </a:lnTo>
                <a:lnTo>
                  <a:pt x="8614" y="17043"/>
                </a:lnTo>
                <a:lnTo>
                  <a:pt x="7829" y="14137"/>
                </a:lnTo>
                <a:close/>
                <a:moveTo>
                  <a:pt x="21191" y="6387"/>
                </a:moveTo>
                <a:lnTo>
                  <a:pt x="19160" y="16361"/>
                </a:lnTo>
                <a:cubicBezTo>
                  <a:pt x="19068" y="16792"/>
                  <a:pt x="18837" y="17043"/>
                  <a:pt x="18537" y="17043"/>
                </a:cubicBezTo>
                <a:lnTo>
                  <a:pt x="10414" y="17043"/>
                </a:lnTo>
                <a:lnTo>
                  <a:pt x="9791" y="14711"/>
                </a:lnTo>
                <a:cubicBezTo>
                  <a:pt x="9722" y="14424"/>
                  <a:pt x="9837" y="14137"/>
                  <a:pt x="10045" y="14137"/>
                </a:cubicBezTo>
                <a:lnTo>
                  <a:pt x="11175" y="14137"/>
                </a:lnTo>
                <a:cubicBezTo>
                  <a:pt x="11291" y="14137"/>
                  <a:pt x="11383" y="14245"/>
                  <a:pt x="11429" y="14388"/>
                </a:cubicBezTo>
                <a:lnTo>
                  <a:pt x="11729" y="15536"/>
                </a:lnTo>
                <a:cubicBezTo>
                  <a:pt x="11752" y="15608"/>
                  <a:pt x="11798" y="15680"/>
                  <a:pt x="11868" y="15680"/>
                </a:cubicBezTo>
                <a:cubicBezTo>
                  <a:pt x="11891" y="15680"/>
                  <a:pt x="11914" y="15680"/>
                  <a:pt x="11914" y="15680"/>
                </a:cubicBezTo>
                <a:cubicBezTo>
                  <a:pt x="11983" y="15644"/>
                  <a:pt x="12029" y="15500"/>
                  <a:pt x="11983" y="15393"/>
                </a:cubicBezTo>
                <a:lnTo>
                  <a:pt x="11798" y="14711"/>
                </a:lnTo>
                <a:cubicBezTo>
                  <a:pt x="11729" y="14424"/>
                  <a:pt x="11845" y="14137"/>
                  <a:pt x="12052" y="14137"/>
                </a:cubicBezTo>
                <a:lnTo>
                  <a:pt x="12352" y="14137"/>
                </a:lnTo>
                <a:cubicBezTo>
                  <a:pt x="12422" y="14137"/>
                  <a:pt x="12491" y="14029"/>
                  <a:pt x="12491" y="13922"/>
                </a:cubicBezTo>
                <a:cubicBezTo>
                  <a:pt x="12491" y="13814"/>
                  <a:pt x="12422" y="13706"/>
                  <a:pt x="12352" y="13706"/>
                </a:cubicBezTo>
                <a:lnTo>
                  <a:pt x="11729" y="13706"/>
                </a:lnTo>
                <a:cubicBezTo>
                  <a:pt x="11614" y="13706"/>
                  <a:pt x="11522" y="13599"/>
                  <a:pt x="11475" y="13455"/>
                </a:cubicBezTo>
                <a:lnTo>
                  <a:pt x="11037" y="11769"/>
                </a:lnTo>
                <a:cubicBezTo>
                  <a:pt x="10968" y="11482"/>
                  <a:pt x="11083" y="11195"/>
                  <a:pt x="11291" y="11195"/>
                </a:cubicBezTo>
                <a:lnTo>
                  <a:pt x="12422" y="11195"/>
                </a:lnTo>
                <a:cubicBezTo>
                  <a:pt x="12537" y="11195"/>
                  <a:pt x="12629" y="11302"/>
                  <a:pt x="12675" y="11446"/>
                </a:cubicBezTo>
                <a:lnTo>
                  <a:pt x="13368" y="13993"/>
                </a:lnTo>
                <a:cubicBezTo>
                  <a:pt x="13391" y="14065"/>
                  <a:pt x="13437" y="14137"/>
                  <a:pt x="13506" y="14137"/>
                </a:cubicBezTo>
                <a:cubicBezTo>
                  <a:pt x="13529" y="14137"/>
                  <a:pt x="13552" y="14137"/>
                  <a:pt x="13552" y="14137"/>
                </a:cubicBezTo>
                <a:cubicBezTo>
                  <a:pt x="13622" y="14101"/>
                  <a:pt x="13668" y="13958"/>
                  <a:pt x="13622" y="13850"/>
                </a:cubicBezTo>
                <a:lnTo>
                  <a:pt x="13068" y="11769"/>
                </a:lnTo>
                <a:cubicBezTo>
                  <a:pt x="12998" y="11482"/>
                  <a:pt x="13114" y="11195"/>
                  <a:pt x="13322" y="11195"/>
                </a:cubicBezTo>
                <a:lnTo>
                  <a:pt x="14452" y="11195"/>
                </a:lnTo>
                <a:cubicBezTo>
                  <a:pt x="14568" y="11195"/>
                  <a:pt x="14660" y="11302"/>
                  <a:pt x="14706" y="11446"/>
                </a:cubicBezTo>
                <a:lnTo>
                  <a:pt x="14960" y="12379"/>
                </a:lnTo>
                <a:cubicBezTo>
                  <a:pt x="14983" y="12451"/>
                  <a:pt x="15029" y="12522"/>
                  <a:pt x="15098" y="12522"/>
                </a:cubicBezTo>
                <a:cubicBezTo>
                  <a:pt x="15122" y="12522"/>
                  <a:pt x="15145" y="12522"/>
                  <a:pt x="15145" y="12522"/>
                </a:cubicBezTo>
                <a:cubicBezTo>
                  <a:pt x="15214" y="12486"/>
                  <a:pt x="15260" y="12343"/>
                  <a:pt x="15214" y="12235"/>
                </a:cubicBezTo>
                <a:lnTo>
                  <a:pt x="15098" y="11805"/>
                </a:lnTo>
                <a:cubicBezTo>
                  <a:pt x="15029" y="11518"/>
                  <a:pt x="15145" y="11231"/>
                  <a:pt x="15352" y="11231"/>
                </a:cubicBezTo>
                <a:lnTo>
                  <a:pt x="15652" y="11231"/>
                </a:lnTo>
                <a:cubicBezTo>
                  <a:pt x="15722" y="11231"/>
                  <a:pt x="15791" y="11123"/>
                  <a:pt x="15791" y="11015"/>
                </a:cubicBezTo>
                <a:cubicBezTo>
                  <a:pt x="15791" y="10908"/>
                  <a:pt x="15722" y="10800"/>
                  <a:pt x="15652" y="10800"/>
                </a:cubicBezTo>
                <a:lnTo>
                  <a:pt x="15006" y="10800"/>
                </a:lnTo>
                <a:cubicBezTo>
                  <a:pt x="14891" y="10800"/>
                  <a:pt x="14798" y="10692"/>
                  <a:pt x="14752" y="10549"/>
                </a:cubicBezTo>
                <a:lnTo>
                  <a:pt x="14291" y="8827"/>
                </a:lnTo>
                <a:cubicBezTo>
                  <a:pt x="14222" y="8540"/>
                  <a:pt x="14337" y="8253"/>
                  <a:pt x="14545" y="8253"/>
                </a:cubicBezTo>
                <a:lnTo>
                  <a:pt x="15675" y="8253"/>
                </a:lnTo>
                <a:cubicBezTo>
                  <a:pt x="15791" y="8253"/>
                  <a:pt x="15883" y="8360"/>
                  <a:pt x="15929" y="8504"/>
                </a:cubicBezTo>
                <a:lnTo>
                  <a:pt x="16645" y="11195"/>
                </a:lnTo>
                <a:cubicBezTo>
                  <a:pt x="16668" y="11267"/>
                  <a:pt x="16714" y="11338"/>
                  <a:pt x="16783" y="11338"/>
                </a:cubicBezTo>
                <a:cubicBezTo>
                  <a:pt x="16806" y="11338"/>
                  <a:pt x="16829" y="11338"/>
                  <a:pt x="16829" y="11338"/>
                </a:cubicBezTo>
                <a:cubicBezTo>
                  <a:pt x="16898" y="11302"/>
                  <a:pt x="16945" y="11159"/>
                  <a:pt x="16898" y="11051"/>
                </a:cubicBezTo>
                <a:lnTo>
                  <a:pt x="16298" y="8827"/>
                </a:lnTo>
                <a:cubicBezTo>
                  <a:pt x="16229" y="8540"/>
                  <a:pt x="16345" y="8253"/>
                  <a:pt x="16552" y="8253"/>
                </a:cubicBezTo>
                <a:lnTo>
                  <a:pt x="17683" y="8253"/>
                </a:lnTo>
                <a:cubicBezTo>
                  <a:pt x="17798" y="8253"/>
                  <a:pt x="17891" y="8360"/>
                  <a:pt x="17937" y="8504"/>
                </a:cubicBezTo>
                <a:lnTo>
                  <a:pt x="18352" y="10083"/>
                </a:lnTo>
                <a:cubicBezTo>
                  <a:pt x="18375" y="10154"/>
                  <a:pt x="18422" y="10226"/>
                  <a:pt x="18491" y="10226"/>
                </a:cubicBezTo>
                <a:cubicBezTo>
                  <a:pt x="18514" y="10226"/>
                  <a:pt x="18537" y="10226"/>
                  <a:pt x="18537" y="10226"/>
                </a:cubicBezTo>
                <a:cubicBezTo>
                  <a:pt x="18606" y="10190"/>
                  <a:pt x="18652" y="10047"/>
                  <a:pt x="18606" y="9939"/>
                </a:cubicBezTo>
                <a:lnTo>
                  <a:pt x="18306" y="8827"/>
                </a:lnTo>
                <a:cubicBezTo>
                  <a:pt x="18237" y="8540"/>
                  <a:pt x="18352" y="8253"/>
                  <a:pt x="18560" y="8253"/>
                </a:cubicBezTo>
                <a:lnTo>
                  <a:pt x="18721" y="8253"/>
                </a:lnTo>
                <a:cubicBezTo>
                  <a:pt x="18791" y="8253"/>
                  <a:pt x="18860" y="8145"/>
                  <a:pt x="18860" y="8037"/>
                </a:cubicBezTo>
                <a:cubicBezTo>
                  <a:pt x="18860" y="7930"/>
                  <a:pt x="18791" y="7822"/>
                  <a:pt x="18721" y="7822"/>
                </a:cubicBezTo>
                <a:lnTo>
                  <a:pt x="18237" y="7822"/>
                </a:lnTo>
                <a:cubicBezTo>
                  <a:pt x="18121" y="7822"/>
                  <a:pt x="18029" y="7714"/>
                  <a:pt x="17983" y="7571"/>
                </a:cubicBezTo>
                <a:lnTo>
                  <a:pt x="17337" y="5167"/>
                </a:lnTo>
                <a:lnTo>
                  <a:pt x="19045" y="5167"/>
                </a:lnTo>
                <a:lnTo>
                  <a:pt x="20060" y="8934"/>
                </a:lnTo>
                <a:cubicBezTo>
                  <a:pt x="20083" y="9006"/>
                  <a:pt x="20129" y="9078"/>
                  <a:pt x="20198" y="9078"/>
                </a:cubicBezTo>
                <a:cubicBezTo>
                  <a:pt x="20221" y="9078"/>
                  <a:pt x="20245" y="9078"/>
                  <a:pt x="20245" y="9078"/>
                </a:cubicBezTo>
                <a:cubicBezTo>
                  <a:pt x="20314" y="9042"/>
                  <a:pt x="20360" y="8899"/>
                  <a:pt x="20314" y="8791"/>
                </a:cubicBezTo>
                <a:lnTo>
                  <a:pt x="19345" y="5167"/>
                </a:lnTo>
                <a:lnTo>
                  <a:pt x="20660" y="5167"/>
                </a:lnTo>
                <a:cubicBezTo>
                  <a:pt x="20868" y="5167"/>
                  <a:pt x="21052" y="5311"/>
                  <a:pt x="21168" y="5562"/>
                </a:cubicBezTo>
                <a:cubicBezTo>
                  <a:pt x="21237" y="5741"/>
                  <a:pt x="21260" y="6064"/>
                  <a:pt x="21191" y="638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38A2C-E902-4EF2-88E0-CCDA23A452BF}"/>
              </a:ext>
            </a:extLst>
          </p:cNvPr>
          <p:cNvSpPr/>
          <p:nvPr/>
        </p:nvSpPr>
        <p:spPr>
          <a:xfrm>
            <a:off x="951363" y="2214795"/>
            <a:ext cx="72856" cy="7285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404070-43F3-4A65-A3E9-DF427FF3862C}"/>
              </a:ext>
            </a:extLst>
          </p:cNvPr>
          <p:cNvSpPr/>
          <p:nvPr/>
        </p:nvSpPr>
        <p:spPr>
          <a:xfrm>
            <a:off x="1942368" y="3613331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244F72E-04A2-479E-9D62-0EC206B479DD}"/>
              </a:ext>
            </a:extLst>
          </p:cNvPr>
          <p:cNvSpPr/>
          <p:nvPr/>
        </p:nvSpPr>
        <p:spPr>
          <a:xfrm>
            <a:off x="1978794" y="3649761"/>
            <a:ext cx="173036" cy="1730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4F4CC2-76F3-46B0-A2AC-8625EA2561CF}"/>
              </a:ext>
            </a:extLst>
          </p:cNvPr>
          <p:cNvSpPr/>
          <p:nvPr/>
        </p:nvSpPr>
        <p:spPr>
          <a:xfrm>
            <a:off x="1957988" y="3567796"/>
            <a:ext cx="143427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4" y="21600"/>
                  <a:pt x="11631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3C7A6BA2-86F3-43C5-9562-8BD291615545}"/>
              </a:ext>
            </a:extLst>
          </p:cNvPr>
          <p:cNvSpPr/>
          <p:nvPr/>
        </p:nvSpPr>
        <p:spPr>
          <a:xfrm>
            <a:off x="2036019" y="3699536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19A5B19-0921-4258-B5DD-A37E1B41F2C3}"/>
              </a:ext>
            </a:extLst>
          </p:cNvPr>
          <p:cNvSpPr/>
          <p:nvPr/>
        </p:nvSpPr>
        <p:spPr>
          <a:xfrm>
            <a:off x="2626723" y="3613331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2D8E662-5997-448A-8375-48A48EB1B96C}"/>
              </a:ext>
            </a:extLst>
          </p:cNvPr>
          <p:cNvSpPr/>
          <p:nvPr/>
        </p:nvSpPr>
        <p:spPr>
          <a:xfrm>
            <a:off x="2663150" y="3649761"/>
            <a:ext cx="173036" cy="1730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3AFB00-B086-4D11-B93E-15B2CF718B48}"/>
              </a:ext>
            </a:extLst>
          </p:cNvPr>
          <p:cNvSpPr/>
          <p:nvPr/>
        </p:nvSpPr>
        <p:spPr>
          <a:xfrm>
            <a:off x="2641011" y="3567796"/>
            <a:ext cx="14468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5" y="20872"/>
                </a:moveTo>
                <a:lnTo>
                  <a:pt x="17345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5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9721A44-27A4-441C-9658-4CB31B2D8507}"/>
              </a:ext>
            </a:extLst>
          </p:cNvPr>
          <p:cNvSpPr/>
          <p:nvPr/>
        </p:nvSpPr>
        <p:spPr>
          <a:xfrm>
            <a:off x="2717489" y="3694672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E7F8C43-6A2E-4723-B875-3E033F8E67AB}"/>
              </a:ext>
            </a:extLst>
          </p:cNvPr>
          <p:cNvSpPr/>
          <p:nvPr/>
        </p:nvSpPr>
        <p:spPr>
          <a:xfrm>
            <a:off x="4485164" y="3249053"/>
            <a:ext cx="1394921" cy="117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93AE217-2520-46F7-9AA6-988094528544}"/>
              </a:ext>
            </a:extLst>
          </p:cNvPr>
          <p:cNvSpPr/>
          <p:nvPr/>
        </p:nvSpPr>
        <p:spPr>
          <a:xfrm>
            <a:off x="5509696" y="3590562"/>
            <a:ext cx="593509" cy="523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6E1F3A7-8518-49B5-B79E-C368B8D6818A}"/>
              </a:ext>
            </a:extLst>
          </p:cNvPr>
          <p:cNvSpPr/>
          <p:nvPr/>
        </p:nvSpPr>
        <p:spPr>
          <a:xfrm>
            <a:off x="0" y="4000376"/>
            <a:ext cx="6209997" cy="794582"/>
          </a:xfrm>
          <a:custGeom>
            <a:avLst/>
            <a:gdLst>
              <a:gd name="connsiteX0" fmla="*/ 0 w 8279996"/>
              <a:gd name="connsiteY0" fmla="*/ 0 h 1059443"/>
              <a:gd name="connsiteX1" fmla="*/ 8159225 w 8279996"/>
              <a:gd name="connsiteY1" fmla="*/ 0 h 1059443"/>
              <a:gd name="connsiteX2" fmla="*/ 8274408 w 8279996"/>
              <a:gd name="connsiteY2" fmla="*/ 157838 h 1059443"/>
              <a:gd name="connsiteX3" fmla="*/ 8004364 w 8279996"/>
              <a:gd name="connsiteY3" fmla="*/ 998721 h 1059443"/>
              <a:gd name="connsiteX4" fmla="*/ 7916147 w 8279996"/>
              <a:gd name="connsiteY4" fmla="*/ 1059443 h 1059443"/>
              <a:gd name="connsiteX5" fmla="*/ 0 w 8279996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996" h="1059443">
                <a:moveTo>
                  <a:pt x="0" y="0"/>
                </a:moveTo>
                <a:lnTo>
                  <a:pt x="8159225" y="0"/>
                </a:lnTo>
                <a:cubicBezTo>
                  <a:pt x="8240893" y="0"/>
                  <a:pt x="8298677" y="78919"/>
                  <a:pt x="8274408" y="157838"/>
                </a:cubicBezTo>
                <a:lnTo>
                  <a:pt x="8004364" y="998721"/>
                </a:lnTo>
                <a:cubicBezTo>
                  <a:pt x="7992037" y="1032123"/>
                  <a:pt x="7958522" y="1059443"/>
                  <a:pt x="7916147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D964B0D-7A48-4216-A380-2682A4810B2A}"/>
              </a:ext>
            </a:extLst>
          </p:cNvPr>
          <p:cNvSpPr/>
          <p:nvPr/>
        </p:nvSpPr>
        <p:spPr>
          <a:xfrm>
            <a:off x="4098121" y="3704400"/>
            <a:ext cx="2122845" cy="1370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600" extrusionOk="0">
                <a:moveTo>
                  <a:pt x="21237" y="5095"/>
                </a:moveTo>
                <a:cubicBezTo>
                  <a:pt x="21053" y="4808"/>
                  <a:pt x="20799" y="4664"/>
                  <a:pt x="20546" y="4664"/>
                </a:cubicBezTo>
                <a:lnTo>
                  <a:pt x="5331" y="4664"/>
                </a:lnTo>
                <a:lnTo>
                  <a:pt x="4294" y="682"/>
                </a:lnTo>
                <a:cubicBezTo>
                  <a:pt x="4271" y="287"/>
                  <a:pt x="4063" y="0"/>
                  <a:pt x="3787" y="0"/>
                </a:cubicBezTo>
                <a:lnTo>
                  <a:pt x="536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0" y="1543"/>
                </a:cubicBezTo>
                <a:lnTo>
                  <a:pt x="2772" y="1543"/>
                </a:lnTo>
                <a:cubicBezTo>
                  <a:pt x="3648" y="1543"/>
                  <a:pt x="4432" y="2368"/>
                  <a:pt x="4755" y="3624"/>
                </a:cubicBezTo>
                <a:lnTo>
                  <a:pt x="5931" y="8037"/>
                </a:lnTo>
                <a:cubicBezTo>
                  <a:pt x="5931" y="8037"/>
                  <a:pt x="5931" y="8037"/>
                  <a:pt x="5931" y="8037"/>
                </a:cubicBezTo>
                <a:lnTo>
                  <a:pt x="6714" y="11051"/>
                </a:lnTo>
                <a:cubicBezTo>
                  <a:pt x="6714" y="11051"/>
                  <a:pt x="6714" y="11051"/>
                  <a:pt x="6714" y="11051"/>
                </a:cubicBezTo>
                <a:lnTo>
                  <a:pt x="8305" y="17043"/>
                </a:lnTo>
                <a:lnTo>
                  <a:pt x="4501" y="17043"/>
                </a:lnTo>
                <a:cubicBezTo>
                  <a:pt x="4432" y="17043"/>
                  <a:pt x="4363" y="17151"/>
                  <a:pt x="4363" y="17258"/>
                </a:cubicBezTo>
                <a:cubicBezTo>
                  <a:pt x="4363" y="17366"/>
                  <a:pt x="4432" y="17474"/>
                  <a:pt x="4501" y="17474"/>
                </a:cubicBezTo>
                <a:lnTo>
                  <a:pt x="8420" y="17474"/>
                </a:lnTo>
                <a:lnTo>
                  <a:pt x="9481" y="21456"/>
                </a:lnTo>
                <a:cubicBezTo>
                  <a:pt x="9504" y="21528"/>
                  <a:pt x="9550" y="21600"/>
                  <a:pt x="9619" y="21600"/>
                </a:cubicBezTo>
                <a:lnTo>
                  <a:pt x="18678" y="21600"/>
                </a:lnTo>
                <a:cubicBezTo>
                  <a:pt x="18748" y="21600"/>
                  <a:pt x="18817" y="21492"/>
                  <a:pt x="18817" y="21385"/>
                </a:cubicBezTo>
                <a:cubicBezTo>
                  <a:pt x="18817" y="21277"/>
                  <a:pt x="18748" y="21169"/>
                  <a:pt x="18678" y="21169"/>
                </a:cubicBezTo>
                <a:lnTo>
                  <a:pt x="10795" y="21169"/>
                </a:lnTo>
                <a:cubicBezTo>
                  <a:pt x="10126" y="21169"/>
                  <a:pt x="9527" y="20524"/>
                  <a:pt x="9273" y="19591"/>
                </a:cubicBezTo>
                <a:lnTo>
                  <a:pt x="8997" y="18586"/>
                </a:lnTo>
                <a:cubicBezTo>
                  <a:pt x="8858" y="18084"/>
                  <a:pt x="9112" y="17510"/>
                  <a:pt x="9458" y="17510"/>
                </a:cubicBezTo>
                <a:lnTo>
                  <a:pt x="18540" y="17510"/>
                </a:lnTo>
                <a:cubicBezTo>
                  <a:pt x="18932" y="17510"/>
                  <a:pt x="19301" y="17115"/>
                  <a:pt x="19416" y="16505"/>
                </a:cubicBezTo>
                <a:lnTo>
                  <a:pt x="21445" y="6530"/>
                </a:lnTo>
                <a:cubicBezTo>
                  <a:pt x="21560" y="5992"/>
                  <a:pt x="21468" y="5490"/>
                  <a:pt x="21237" y="5095"/>
                </a:cubicBezTo>
                <a:close/>
                <a:moveTo>
                  <a:pt x="7060" y="11159"/>
                </a:moveTo>
                <a:lnTo>
                  <a:pt x="8397" y="11159"/>
                </a:lnTo>
                <a:cubicBezTo>
                  <a:pt x="8512" y="11159"/>
                  <a:pt x="8605" y="11266"/>
                  <a:pt x="8651" y="11410"/>
                </a:cubicBezTo>
                <a:lnTo>
                  <a:pt x="9089" y="13096"/>
                </a:lnTo>
                <a:cubicBezTo>
                  <a:pt x="9158" y="13383"/>
                  <a:pt x="9043" y="13670"/>
                  <a:pt x="8835" y="13670"/>
                </a:cubicBezTo>
                <a:lnTo>
                  <a:pt x="7706" y="13670"/>
                </a:lnTo>
                <a:lnTo>
                  <a:pt x="7060" y="11159"/>
                </a:lnTo>
                <a:close/>
                <a:moveTo>
                  <a:pt x="6253" y="8181"/>
                </a:moveTo>
                <a:lnTo>
                  <a:pt x="7590" y="8181"/>
                </a:lnTo>
                <a:cubicBezTo>
                  <a:pt x="7706" y="8181"/>
                  <a:pt x="7798" y="8288"/>
                  <a:pt x="7844" y="8432"/>
                </a:cubicBezTo>
                <a:lnTo>
                  <a:pt x="8305" y="10154"/>
                </a:lnTo>
                <a:cubicBezTo>
                  <a:pt x="8374" y="10441"/>
                  <a:pt x="8259" y="10728"/>
                  <a:pt x="8051" y="10728"/>
                </a:cubicBezTo>
                <a:lnTo>
                  <a:pt x="6945" y="10728"/>
                </a:lnTo>
                <a:lnTo>
                  <a:pt x="6253" y="8181"/>
                </a:lnTo>
                <a:close/>
                <a:moveTo>
                  <a:pt x="9273" y="11159"/>
                </a:moveTo>
                <a:lnTo>
                  <a:pt x="10403" y="11159"/>
                </a:lnTo>
                <a:cubicBezTo>
                  <a:pt x="10518" y="11159"/>
                  <a:pt x="10610" y="11266"/>
                  <a:pt x="10656" y="11410"/>
                </a:cubicBezTo>
                <a:lnTo>
                  <a:pt x="11094" y="13096"/>
                </a:lnTo>
                <a:cubicBezTo>
                  <a:pt x="11163" y="13383"/>
                  <a:pt x="11048" y="13670"/>
                  <a:pt x="10841" y="13670"/>
                </a:cubicBezTo>
                <a:lnTo>
                  <a:pt x="9711" y="13670"/>
                </a:lnTo>
                <a:cubicBezTo>
                  <a:pt x="9596" y="13670"/>
                  <a:pt x="9504" y="13563"/>
                  <a:pt x="9458" y="13419"/>
                </a:cubicBezTo>
                <a:lnTo>
                  <a:pt x="9020" y="11733"/>
                </a:lnTo>
                <a:cubicBezTo>
                  <a:pt x="8950" y="11482"/>
                  <a:pt x="9066" y="11159"/>
                  <a:pt x="9273" y="11159"/>
                </a:cubicBezTo>
                <a:close/>
                <a:moveTo>
                  <a:pt x="8674" y="10477"/>
                </a:moveTo>
                <a:lnTo>
                  <a:pt x="8213" y="8755"/>
                </a:lnTo>
                <a:cubicBezTo>
                  <a:pt x="8144" y="8468"/>
                  <a:pt x="8259" y="8181"/>
                  <a:pt x="8466" y="8181"/>
                </a:cubicBezTo>
                <a:lnTo>
                  <a:pt x="9596" y="8181"/>
                </a:lnTo>
                <a:cubicBezTo>
                  <a:pt x="9711" y="8181"/>
                  <a:pt x="9803" y="8288"/>
                  <a:pt x="9849" y="8432"/>
                </a:cubicBezTo>
                <a:lnTo>
                  <a:pt x="10310" y="10154"/>
                </a:lnTo>
                <a:cubicBezTo>
                  <a:pt x="10380" y="10441"/>
                  <a:pt x="10264" y="10728"/>
                  <a:pt x="10057" y="10728"/>
                </a:cubicBezTo>
                <a:lnTo>
                  <a:pt x="8927" y="10728"/>
                </a:lnTo>
                <a:cubicBezTo>
                  <a:pt x="8812" y="10728"/>
                  <a:pt x="8720" y="10621"/>
                  <a:pt x="8674" y="10477"/>
                </a:cubicBezTo>
                <a:close/>
                <a:moveTo>
                  <a:pt x="8950" y="5059"/>
                </a:moveTo>
                <a:lnTo>
                  <a:pt x="9504" y="7140"/>
                </a:lnTo>
                <a:cubicBezTo>
                  <a:pt x="9573" y="7427"/>
                  <a:pt x="9458" y="7714"/>
                  <a:pt x="9250" y="7714"/>
                </a:cubicBezTo>
                <a:lnTo>
                  <a:pt x="8121" y="7714"/>
                </a:lnTo>
                <a:cubicBezTo>
                  <a:pt x="8005" y="7714"/>
                  <a:pt x="7913" y="7607"/>
                  <a:pt x="7867" y="7463"/>
                </a:cubicBezTo>
                <a:lnTo>
                  <a:pt x="7221" y="5059"/>
                </a:lnTo>
                <a:lnTo>
                  <a:pt x="8950" y="5059"/>
                </a:lnTo>
                <a:close/>
                <a:moveTo>
                  <a:pt x="10956" y="5059"/>
                </a:moveTo>
                <a:lnTo>
                  <a:pt x="11509" y="7140"/>
                </a:lnTo>
                <a:cubicBezTo>
                  <a:pt x="11578" y="7427"/>
                  <a:pt x="11463" y="7714"/>
                  <a:pt x="11256" y="7714"/>
                </a:cubicBezTo>
                <a:lnTo>
                  <a:pt x="10126" y="7714"/>
                </a:lnTo>
                <a:cubicBezTo>
                  <a:pt x="10011" y="7714"/>
                  <a:pt x="9919" y="7607"/>
                  <a:pt x="9872" y="7463"/>
                </a:cubicBezTo>
                <a:lnTo>
                  <a:pt x="9227" y="5059"/>
                </a:lnTo>
                <a:lnTo>
                  <a:pt x="10956" y="5059"/>
                </a:lnTo>
                <a:close/>
                <a:moveTo>
                  <a:pt x="10472" y="8181"/>
                </a:moveTo>
                <a:lnTo>
                  <a:pt x="11601" y="8181"/>
                </a:lnTo>
                <a:cubicBezTo>
                  <a:pt x="11717" y="8181"/>
                  <a:pt x="11809" y="8288"/>
                  <a:pt x="11855" y="8432"/>
                </a:cubicBezTo>
                <a:lnTo>
                  <a:pt x="12316" y="10154"/>
                </a:lnTo>
                <a:cubicBezTo>
                  <a:pt x="12385" y="10441"/>
                  <a:pt x="12270" y="10728"/>
                  <a:pt x="12062" y="10728"/>
                </a:cubicBezTo>
                <a:lnTo>
                  <a:pt x="10933" y="10728"/>
                </a:lnTo>
                <a:cubicBezTo>
                  <a:pt x="10818" y="10728"/>
                  <a:pt x="10725" y="10621"/>
                  <a:pt x="10679" y="10477"/>
                </a:cubicBezTo>
                <a:lnTo>
                  <a:pt x="10218" y="8755"/>
                </a:lnTo>
                <a:cubicBezTo>
                  <a:pt x="10149" y="8468"/>
                  <a:pt x="10287" y="8181"/>
                  <a:pt x="10472" y="8181"/>
                </a:cubicBezTo>
                <a:close/>
                <a:moveTo>
                  <a:pt x="12477" y="8181"/>
                </a:moveTo>
                <a:lnTo>
                  <a:pt x="13607" y="8181"/>
                </a:lnTo>
                <a:cubicBezTo>
                  <a:pt x="13722" y="8181"/>
                  <a:pt x="13814" y="8288"/>
                  <a:pt x="13861" y="8432"/>
                </a:cubicBezTo>
                <a:lnTo>
                  <a:pt x="14322" y="10154"/>
                </a:lnTo>
                <a:cubicBezTo>
                  <a:pt x="14391" y="10441"/>
                  <a:pt x="14275" y="10728"/>
                  <a:pt x="14068" y="10728"/>
                </a:cubicBezTo>
                <a:lnTo>
                  <a:pt x="12938" y="10728"/>
                </a:lnTo>
                <a:cubicBezTo>
                  <a:pt x="12823" y="10728"/>
                  <a:pt x="12731" y="10621"/>
                  <a:pt x="12685" y="10477"/>
                </a:cubicBezTo>
                <a:lnTo>
                  <a:pt x="12224" y="8755"/>
                </a:lnTo>
                <a:cubicBezTo>
                  <a:pt x="12155" y="8468"/>
                  <a:pt x="12293" y="8181"/>
                  <a:pt x="12477" y="8181"/>
                </a:cubicBezTo>
                <a:close/>
                <a:moveTo>
                  <a:pt x="11901" y="7499"/>
                </a:moveTo>
                <a:lnTo>
                  <a:pt x="11256" y="5095"/>
                </a:lnTo>
                <a:lnTo>
                  <a:pt x="12961" y="5095"/>
                </a:lnTo>
                <a:lnTo>
                  <a:pt x="13515" y="7176"/>
                </a:lnTo>
                <a:cubicBezTo>
                  <a:pt x="13584" y="7463"/>
                  <a:pt x="13469" y="7750"/>
                  <a:pt x="13261" y="7750"/>
                </a:cubicBezTo>
                <a:lnTo>
                  <a:pt x="12132" y="7750"/>
                </a:lnTo>
                <a:cubicBezTo>
                  <a:pt x="12039" y="7750"/>
                  <a:pt x="11924" y="7643"/>
                  <a:pt x="11901" y="7499"/>
                </a:cubicBezTo>
                <a:close/>
                <a:moveTo>
                  <a:pt x="13261" y="5059"/>
                </a:moveTo>
                <a:lnTo>
                  <a:pt x="14967" y="5059"/>
                </a:lnTo>
                <a:lnTo>
                  <a:pt x="15520" y="7140"/>
                </a:lnTo>
                <a:cubicBezTo>
                  <a:pt x="15589" y="7427"/>
                  <a:pt x="15474" y="7714"/>
                  <a:pt x="15267" y="7714"/>
                </a:cubicBezTo>
                <a:lnTo>
                  <a:pt x="14137" y="7714"/>
                </a:lnTo>
                <a:cubicBezTo>
                  <a:pt x="14022" y="7714"/>
                  <a:pt x="13930" y="7607"/>
                  <a:pt x="13884" y="7463"/>
                </a:cubicBezTo>
                <a:lnTo>
                  <a:pt x="13261" y="5059"/>
                </a:lnTo>
                <a:close/>
                <a:moveTo>
                  <a:pt x="15267" y="5059"/>
                </a:moveTo>
                <a:lnTo>
                  <a:pt x="16973" y="5059"/>
                </a:lnTo>
                <a:lnTo>
                  <a:pt x="17526" y="7140"/>
                </a:lnTo>
                <a:cubicBezTo>
                  <a:pt x="17595" y="7427"/>
                  <a:pt x="17480" y="7714"/>
                  <a:pt x="17272" y="7714"/>
                </a:cubicBezTo>
                <a:lnTo>
                  <a:pt x="16143" y="7714"/>
                </a:lnTo>
                <a:cubicBezTo>
                  <a:pt x="16027" y="7714"/>
                  <a:pt x="15935" y="7607"/>
                  <a:pt x="15889" y="7463"/>
                </a:cubicBezTo>
                <a:lnTo>
                  <a:pt x="15267" y="5059"/>
                </a:lnTo>
                <a:close/>
                <a:moveTo>
                  <a:pt x="6945" y="5059"/>
                </a:moveTo>
                <a:lnTo>
                  <a:pt x="7498" y="7140"/>
                </a:lnTo>
                <a:cubicBezTo>
                  <a:pt x="7567" y="7427"/>
                  <a:pt x="7452" y="7714"/>
                  <a:pt x="7245" y="7714"/>
                </a:cubicBezTo>
                <a:lnTo>
                  <a:pt x="6138" y="7714"/>
                </a:lnTo>
                <a:lnTo>
                  <a:pt x="5423" y="5059"/>
                </a:lnTo>
                <a:lnTo>
                  <a:pt x="6945" y="5059"/>
                </a:lnTo>
                <a:close/>
                <a:moveTo>
                  <a:pt x="7821" y="14137"/>
                </a:moveTo>
                <a:lnTo>
                  <a:pt x="9158" y="14137"/>
                </a:lnTo>
                <a:cubicBezTo>
                  <a:pt x="9273" y="14137"/>
                  <a:pt x="9365" y="14245"/>
                  <a:pt x="9411" y="14388"/>
                </a:cubicBezTo>
                <a:lnTo>
                  <a:pt x="10126" y="17043"/>
                </a:lnTo>
                <a:lnTo>
                  <a:pt x="8605" y="17043"/>
                </a:lnTo>
                <a:lnTo>
                  <a:pt x="7821" y="14137"/>
                </a:lnTo>
                <a:close/>
                <a:moveTo>
                  <a:pt x="21191" y="6387"/>
                </a:moveTo>
                <a:lnTo>
                  <a:pt x="19163" y="16361"/>
                </a:lnTo>
                <a:cubicBezTo>
                  <a:pt x="19070" y="16792"/>
                  <a:pt x="18840" y="17043"/>
                  <a:pt x="18540" y="17043"/>
                </a:cubicBezTo>
                <a:lnTo>
                  <a:pt x="10426" y="17043"/>
                </a:lnTo>
                <a:lnTo>
                  <a:pt x="9803" y="14711"/>
                </a:lnTo>
                <a:cubicBezTo>
                  <a:pt x="9734" y="14424"/>
                  <a:pt x="9849" y="14137"/>
                  <a:pt x="10057" y="14137"/>
                </a:cubicBezTo>
                <a:lnTo>
                  <a:pt x="11186" y="14137"/>
                </a:lnTo>
                <a:cubicBezTo>
                  <a:pt x="11302" y="14137"/>
                  <a:pt x="11394" y="14245"/>
                  <a:pt x="11440" y="14388"/>
                </a:cubicBezTo>
                <a:lnTo>
                  <a:pt x="11740" y="15536"/>
                </a:lnTo>
                <a:cubicBezTo>
                  <a:pt x="11763" y="15608"/>
                  <a:pt x="11809" y="15680"/>
                  <a:pt x="11878" y="15680"/>
                </a:cubicBezTo>
                <a:cubicBezTo>
                  <a:pt x="11901" y="15680"/>
                  <a:pt x="11924" y="15680"/>
                  <a:pt x="11924" y="15680"/>
                </a:cubicBezTo>
                <a:cubicBezTo>
                  <a:pt x="11993" y="15644"/>
                  <a:pt x="12039" y="15500"/>
                  <a:pt x="11993" y="15393"/>
                </a:cubicBezTo>
                <a:lnTo>
                  <a:pt x="11809" y="14711"/>
                </a:lnTo>
                <a:cubicBezTo>
                  <a:pt x="11740" y="14424"/>
                  <a:pt x="11855" y="14137"/>
                  <a:pt x="12062" y="14137"/>
                </a:cubicBezTo>
                <a:lnTo>
                  <a:pt x="12362" y="14137"/>
                </a:lnTo>
                <a:cubicBezTo>
                  <a:pt x="12431" y="14137"/>
                  <a:pt x="12500" y="14029"/>
                  <a:pt x="12500" y="13922"/>
                </a:cubicBezTo>
                <a:cubicBezTo>
                  <a:pt x="12500" y="13814"/>
                  <a:pt x="12431" y="13706"/>
                  <a:pt x="12362" y="13706"/>
                </a:cubicBezTo>
                <a:lnTo>
                  <a:pt x="11740" y="13706"/>
                </a:lnTo>
                <a:cubicBezTo>
                  <a:pt x="11624" y="13706"/>
                  <a:pt x="11532" y="13599"/>
                  <a:pt x="11486" y="13455"/>
                </a:cubicBezTo>
                <a:lnTo>
                  <a:pt x="11048" y="11769"/>
                </a:lnTo>
                <a:cubicBezTo>
                  <a:pt x="10979" y="11482"/>
                  <a:pt x="11094" y="11195"/>
                  <a:pt x="11302" y="11195"/>
                </a:cubicBezTo>
                <a:lnTo>
                  <a:pt x="12431" y="11195"/>
                </a:lnTo>
                <a:cubicBezTo>
                  <a:pt x="12547" y="11195"/>
                  <a:pt x="12639" y="11302"/>
                  <a:pt x="12685" y="11446"/>
                </a:cubicBezTo>
                <a:lnTo>
                  <a:pt x="13376" y="13993"/>
                </a:lnTo>
                <a:cubicBezTo>
                  <a:pt x="13399" y="14065"/>
                  <a:pt x="13446" y="14137"/>
                  <a:pt x="13515" y="14137"/>
                </a:cubicBezTo>
                <a:cubicBezTo>
                  <a:pt x="13538" y="14137"/>
                  <a:pt x="13561" y="14137"/>
                  <a:pt x="13561" y="14137"/>
                </a:cubicBezTo>
                <a:cubicBezTo>
                  <a:pt x="13630" y="14101"/>
                  <a:pt x="13676" y="13958"/>
                  <a:pt x="13630" y="13850"/>
                </a:cubicBezTo>
                <a:lnTo>
                  <a:pt x="13077" y="11769"/>
                </a:lnTo>
                <a:cubicBezTo>
                  <a:pt x="13008" y="11482"/>
                  <a:pt x="13123" y="11195"/>
                  <a:pt x="13330" y="11195"/>
                </a:cubicBezTo>
                <a:lnTo>
                  <a:pt x="14460" y="11195"/>
                </a:lnTo>
                <a:cubicBezTo>
                  <a:pt x="14575" y="11195"/>
                  <a:pt x="14667" y="11302"/>
                  <a:pt x="14713" y="11446"/>
                </a:cubicBezTo>
                <a:lnTo>
                  <a:pt x="14967" y="12379"/>
                </a:lnTo>
                <a:cubicBezTo>
                  <a:pt x="14990" y="12451"/>
                  <a:pt x="15036" y="12522"/>
                  <a:pt x="15105" y="12522"/>
                </a:cubicBezTo>
                <a:cubicBezTo>
                  <a:pt x="15128" y="12522"/>
                  <a:pt x="15151" y="12522"/>
                  <a:pt x="15151" y="12522"/>
                </a:cubicBezTo>
                <a:cubicBezTo>
                  <a:pt x="15221" y="12486"/>
                  <a:pt x="15267" y="12343"/>
                  <a:pt x="15221" y="12235"/>
                </a:cubicBezTo>
                <a:lnTo>
                  <a:pt x="15105" y="11805"/>
                </a:lnTo>
                <a:cubicBezTo>
                  <a:pt x="15036" y="11518"/>
                  <a:pt x="15151" y="11231"/>
                  <a:pt x="15359" y="11231"/>
                </a:cubicBezTo>
                <a:lnTo>
                  <a:pt x="15659" y="11231"/>
                </a:lnTo>
                <a:cubicBezTo>
                  <a:pt x="15728" y="11231"/>
                  <a:pt x="15797" y="11123"/>
                  <a:pt x="15797" y="11015"/>
                </a:cubicBezTo>
                <a:cubicBezTo>
                  <a:pt x="15797" y="10908"/>
                  <a:pt x="15728" y="10800"/>
                  <a:pt x="15659" y="10800"/>
                </a:cubicBezTo>
                <a:lnTo>
                  <a:pt x="15013" y="10800"/>
                </a:lnTo>
                <a:cubicBezTo>
                  <a:pt x="14898" y="10800"/>
                  <a:pt x="14806" y="10692"/>
                  <a:pt x="14760" y="10549"/>
                </a:cubicBezTo>
                <a:lnTo>
                  <a:pt x="14299" y="8827"/>
                </a:lnTo>
                <a:cubicBezTo>
                  <a:pt x="14229" y="8540"/>
                  <a:pt x="14345" y="8253"/>
                  <a:pt x="14552" y="8253"/>
                </a:cubicBezTo>
                <a:lnTo>
                  <a:pt x="15682" y="8253"/>
                </a:lnTo>
                <a:cubicBezTo>
                  <a:pt x="15797" y="8253"/>
                  <a:pt x="15889" y="8360"/>
                  <a:pt x="15935" y="8504"/>
                </a:cubicBezTo>
                <a:lnTo>
                  <a:pt x="16650" y="11195"/>
                </a:lnTo>
                <a:cubicBezTo>
                  <a:pt x="16673" y="11267"/>
                  <a:pt x="16719" y="11338"/>
                  <a:pt x="16788" y="11338"/>
                </a:cubicBezTo>
                <a:cubicBezTo>
                  <a:pt x="16811" y="11338"/>
                  <a:pt x="16834" y="11338"/>
                  <a:pt x="16834" y="11338"/>
                </a:cubicBezTo>
                <a:cubicBezTo>
                  <a:pt x="16903" y="11302"/>
                  <a:pt x="16950" y="11159"/>
                  <a:pt x="16903" y="11051"/>
                </a:cubicBezTo>
                <a:lnTo>
                  <a:pt x="16304" y="8827"/>
                </a:lnTo>
                <a:cubicBezTo>
                  <a:pt x="16235" y="8540"/>
                  <a:pt x="16350" y="8253"/>
                  <a:pt x="16558" y="8253"/>
                </a:cubicBezTo>
                <a:lnTo>
                  <a:pt x="17687" y="8253"/>
                </a:lnTo>
                <a:cubicBezTo>
                  <a:pt x="17802" y="8253"/>
                  <a:pt x="17895" y="8360"/>
                  <a:pt x="17941" y="8504"/>
                </a:cubicBezTo>
                <a:lnTo>
                  <a:pt x="18356" y="10083"/>
                </a:lnTo>
                <a:cubicBezTo>
                  <a:pt x="18379" y="10154"/>
                  <a:pt x="18425" y="10226"/>
                  <a:pt x="18494" y="10226"/>
                </a:cubicBezTo>
                <a:cubicBezTo>
                  <a:pt x="18517" y="10226"/>
                  <a:pt x="18540" y="10226"/>
                  <a:pt x="18540" y="10226"/>
                </a:cubicBezTo>
                <a:cubicBezTo>
                  <a:pt x="18609" y="10190"/>
                  <a:pt x="18655" y="10047"/>
                  <a:pt x="18609" y="9939"/>
                </a:cubicBezTo>
                <a:lnTo>
                  <a:pt x="18310" y="8827"/>
                </a:lnTo>
                <a:cubicBezTo>
                  <a:pt x="18240" y="8540"/>
                  <a:pt x="18356" y="8253"/>
                  <a:pt x="18563" y="8253"/>
                </a:cubicBezTo>
                <a:lnTo>
                  <a:pt x="18725" y="8253"/>
                </a:lnTo>
                <a:cubicBezTo>
                  <a:pt x="18794" y="8253"/>
                  <a:pt x="18863" y="8145"/>
                  <a:pt x="18863" y="8037"/>
                </a:cubicBezTo>
                <a:cubicBezTo>
                  <a:pt x="18863" y="7930"/>
                  <a:pt x="18794" y="7822"/>
                  <a:pt x="18725" y="7822"/>
                </a:cubicBezTo>
                <a:lnTo>
                  <a:pt x="18240" y="7822"/>
                </a:lnTo>
                <a:cubicBezTo>
                  <a:pt x="18125" y="7822"/>
                  <a:pt x="18033" y="7714"/>
                  <a:pt x="17987" y="7571"/>
                </a:cubicBezTo>
                <a:lnTo>
                  <a:pt x="17341" y="5167"/>
                </a:lnTo>
                <a:lnTo>
                  <a:pt x="19047" y="5167"/>
                </a:lnTo>
                <a:lnTo>
                  <a:pt x="20062" y="8934"/>
                </a:lnTo>
                <a:cubicBezTo>
                  <a:pt x="20085" y="9006"/>
                  <a:pt x="20131" y="9078"/>
                  <a:pt x="20200" y="9078"/>
                </a:cubicBezTo>
                <a:cubicBezTo>
                  <a:pt x="20223" y="9078"/>
                  <a:pt x="20246" y="9078"/>
                  <a:pt x="20246" y="9078"/>
                </a:cubicBezTo>
                <a:cubicBezTo>
                  <a:pt x="20315" y="9042"/>
                  <a:pt x="20361" y="8899"/>
                  <a:pt x="20315" y="8791"/>
                </a:cubicBezTo>
                <a:lnTo>
                  <a:pt x="19347" y="5167"/>
                </a:lnTo>
                <a:lnTo>
                  <a:pt x="20661" y="5167"/>
                </a:lnTo>
                <a:cubicBezTo>
                  <a:pt x="20868" y="5167"/>
                  <a:pt x="21053" y="5311"/>
                  <a:pt x="21168" y="5562"/>
                </a:cubicBezTo>
                <a:cubicBezTo>
                  <a:pt x="21214" y="5741"/>
                  <a:pt x="21237" y="6064"/>
                  <a:pt x="21191" y="638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D47980F-FFCD-4E40-9C0D-B237973D1A1A}"/>
              </a:ext>
            </a:extLst>
          </p:cNvPr>
          <p:cNvSpPr/>
          <p:nvPr/>
        </p:nvSpPr>
        <p:spPr>
          <a:xfrm>
            <a:off x="4116024" y="3717441"/>
            <a:ext cx="72856" cy="7285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A04E6277-7D10-41C8-A6C9-754F45AAAF2B}"/>
              </a:ext>
            </a:extLst>
          </p:cNvPr>
          <p:cNvSpPr/>
          <p:nvPr/>
        </p:nvSpPr>
        <p:spPr>
          <a:xfrm>
            <a:off x="5085593" y="5115976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A75CB348-7862-482B-B9B7-1A5148A2EBF7}"/>
              </a:ext>
            </a:extLst>
          </p:cNvPr>
          <p:cNvSpPr/>
          <p:nvPr/>
        </p:nvSpPr>
        <p:spPr>
          <a:xfrm>
            <a:off x="5122018" y="5152406"/>
            <a:ext cx="173036" cy="1730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B94D42-E26C-496F-B026-4764A86B56F8}"/>
              </a:ext>
            </a:extLst>
          </p:cNvPr>
          <p:cNvSpPr/>
          <p:nvPr/>
        </p:nvSpPr>
        <p:spPr>
          <a:xfrm>
            <a:off x="5099883" y="5070441"/>
            <a:ext cx="14468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6" y="20872"/>
                </a:moveTo>
                <a:lnTo>
                  <a:pt x="17346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6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D95826DB-BB25-457B-BD72-D3331CB95E00}"/>
              </a:ext>
            </a:extLst>
          </p:cNvPr>
          <p:cNvSpPr/>
          <p:nvPr/>
        </p:nvSpPr>
        <p:spPr>
          <a:xfrm>
            <a:off x="5181226" y="5202181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C47AE278-1670-45B7-AD35-73EA87BDA6EE}"/>
              </a:ext>
            </a:extLst>
          </p:cNvPr>
          <p:cNvSpPr/>
          <p:nvPr/>
        </p:nvSpPr>
        <p:spPr>
          <a:xfrm>
            <a:off x="5791380" y="5115976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8E3607D5-0531-4A33-AD43-9559C439764E}"/>
              </a:ext>
            </a:extLst>
          </p:cNvPr>
          <p:cNvSpPr/>
          <p:nvPr/>
        </p:nvSpPr>
        <p:spPr>
          <a:xfrm>
            <a:off x="5827810" y="5152406"/>
            <a:ext cx="173036" cy="1730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6DFB67C-C1C9-4C5D-BFCB-B573957C74AD}"/>
              </a:ext>
            </a:extLst>
          </p:cNvPr>
          <p:cNvSpPr/>
          <p:nvPr/>
        </p:nvSpPr>
        <p:spPr>
          <a:xfrm>
            <a:off x="5805670" y="5070441"/>
            <a:ext cx="14342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3" y="21600"/>
                  <a:pt x="11630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CB03312A-3739-42DD-8400-BDFAC9D86010}"/>
              </a:ext>
            </a:extLst>
          </p:cNvPr>
          <p:cNvSpPr/>
          <p:nvPr/>
        </p:nvSpPr>
        <p:spPr>
          <a:xfrm>
            <a:off x="5887014" y="5202181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CD7CF-2417-406D-9AF2-4647E3D53E48}"/>
              </a:ext>
            </a:extLst>
          </p:cNvPr>
          <p:cNvSpPr txBox="1"/>
          <p:nvPr/>
        </p:nvSpPr>
        <p:spPr>
          <a:xfrm>
            <a:off x="2386723" y="2172921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0EFEF"/>
                </a:solidFill>
              </a:rPr>
              <a:t>15%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9E08-6C4F-4E89-9628-3AB711F81ED1}"/>
              </a:ext>
            </a:extLst>
          </p:cNvPr>
          <p:cNvSpPr txBox="1"/>
          <p:nvPr/>
        </p:nvSpPr>
        <p:spPr>
          <a:xfrm>
            <a:off x="5560372" y="3675844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0EFEF"/>
                </a:solidFill>
              </a:rPr>
              <a:t>75%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90B39D-7AF1-471C-A5EF-46DF1F721EF8}"/>
              </a:ext>
            </a:extLst>
          </p:cNvPr>
          <p:cNvGrpSpPr/>
          <p:nvPr/>
        </p:nvGrpSpPr>
        <p:grpSpPr>
          <a:xfrm>
            <a:off x="2349303" y="3958078"/>
            <a:ext cx="2310667" cy="736782"/>
            <a:chOff x="8921977" y="1435947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E1AE71-39B9-4069-BF9C-402AD81C1D3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E9511D2-AC27-4CD6-AAA1-AFC8AAA234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C9194F-1763-42FB-B708-02BF64649DC0}"/>
              </a:ext>
            </a:extLst>
          </p:cNvPr>
          <p:cNvGrpSpPr/>
          <p:nvPr/>
        </p:nvGrpSpPr>
        <p:grpSpPr>
          <a:xfrm>
            <a:off x="240833" y="2520816"/>
            <a:ext cx="1283979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B79F3A-4E8F-4414-B8B0-8D12DFE7718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69B715C-75AC-4783-8A86-035B555C2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74475CE-1544-427E-B488-821AD930D960}"/>
              </a:ext>
            </a:extLst>
          </p:cNvPr>
          <p:cNvGrpSpPr/>
          <p:nvPr/>
        </p:nvGrpSpPr>
        <p:grpSpPr>
          <a:xfrm>
            <a:off x="6467352" y="3261765"/>
            <a:ext cx="2194560" cy="1260003"/>
            <a:chOff x="8921977" y="1394910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5D9D7A-F1C3-429C-A60E-3F012D1BF94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A2D088-61F7-4EC5-AAE6-39C38B39FDB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105EC5-5CB4-41FA-9C96-DA17F2003786}"/>
              </a:ext>
            </a:extLst>
          </p:cNvPr>
          <p:cNvGrpSpPr/>
          <p:nvPr/>
        </p:nvGrpSpPr>
        <p:grpSpPr>
          <a:xfrm>
            <a:off x="3356558" y="1756602"/>
            <a:ext cx="2194560" cy="1260003"/>
            <a:chOff x="8921977" y="1394910"/>
            <a:chExt cx="2926080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D1B195D-4BF5-474A-9555-D0124DCB57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C0B5F2E-B595-4D0E-B154-9C309400CEB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aphic 36" descr="Lights On">
            <a:extLst>
              <a:ext uri="{FF2B5EF4-FFF2-40B4-BE49-F238E27FC236}">
                <a16:creationId xmlns:a16="http://schemas.microsoft.com/office/drawing/2014/main" id="{D9DFE41A-1A7A-47EB-B460-1012A217C480}"/>
              </a:ext>
            </a:extLst>
          </p:cNvPr>
          <p:cNvGrpSpPr/>
          <p:nvPr/>
        </p:nvGrpSpPr>
        <p:grpSpPr>
          <a:xfrm>
            <a:off x="1606519" y="1855142"/>
            <a:ext cx="574597" cy="574597"/>
            <a:chOff x="2142025" y="1330522"/>
            <a:chExt cx="766129" cy="766129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400DC3F-0057-4A91-9774-39A09D8D7A1C}"/>
                </a:ext>
              </a:extLst>
            </p:cNvPr>
            <p:cNvSpPr/>
            <p:nvPr/>
          </p:nvSpPr>
          <p:spPr>
            <a:xfrm>
              <a:off x="2432339" y="1927400"/>
              <a:ext cx="183352" cy="45999"/>
            </a:xfrm>
            <a:custGeom>
              <a:avLst/>
              <a:gdLst>
                <a:gd name="connsiteX0" fmla="*/ 160352 w 183352"/>
                <a:gd name="connsiteY0" fmla="*/ 0 h 45999"/>
                <a:gd name="connsiteX1" fmla="*/ 23000 w 183352"/>
                <a:gd name="connsiteY1" fmla="*/ 0 h 45999"/>
                <a:gd name="connsiteX2" fmla="*/ 0 w 183352"/>
                <a:gd name="connsiteY2" fmla="*/ 23000 h 45999"/>
                <a:gd name="connsiteX3" fmla="*/ 23000 w 183352"/>
                <a:gd name="connsiteY3" fmla="*/ 46000 h 45999"/>
                <a:gd name="connsiteX4" fmla="*/ 160352 w 183352"/>
                <a:gd name="connsiteY4" fmla="*/ 46000 h 45999"/>
                <a:gd name="connsiteX5" fmla="*/ 183352 w 183352"/>
                <a:gd name="connsiteY5" fmla="*/ 23000 h 45999"/>
                <a:gd name="connsiteX6" fmla="*/ 160352 w 183352"/>
                <a:gd name="connsiteY6" fmla="*/ 0 h 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352" h="45999">
                  <a:moveTo>
                    <a:pt x="160352" y="0"/>
                  </a:moveTo>
                  <a:lnTo>
                    <a:pt x="23000" y="0"/>
                  </a:lnTo>
                  <a:cubicBezTo>
                    <a:pt x="10297" y="0"/>
                    <a:pt x="0" y="10297"/>
                    <a:pt x="0" y="23000"/>
                  </a:cubicBezTo>
                  <a:cubicBezTo>
                    <a:pt x="0" y="35702"/>
                    <a:pt x="10297" y="46000"/>
                    <a:pt x="23000" y="46000"/>
                  </a:cubicBezTo>
                  <a:lnTo>
                    <a:pt x="160352" y="46000"/>
                  </a:lnTo>
                  <a:cubicBezTo>
                    <a:pt x="173055" y="46000"/>
                    <a:pt x="183352" y="35702"/>
                    <a:pt x="183352" y="23000"/>
                  </a:cubicBezTo>
                  <a:cubicBezTo>
                    <a:pt x="183352" y="10297"/>
                    <a:pt x="173055" y="0"/>
                    <a:pt x="160352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AD6F591-0C15-42F5-A64F-3D2758907AF4}"/>
                </a:ext>
              </a:extLst>
            </p:cNvPr>
            <p:cNvSpPr/>
            <p:nvPr/>
          </p:nvSpPr>
          <p:spPr>
            <a:xfrm>
              <a:off x="2474189" y="2005322"/>
              <a:ext cx="99652" cy="46063"/>
            </a:xfrm>
            <a:custGeom>
              <a:avLst/>
              <a:gdLst>
                <a:gd name="connsiteX0" fmla="*/ 49830 w 99652"/>
                <a:gd name="connsiteY0" fmla="*/ 46064 h 46063"/>
                <a:gd name="connsiteX1" fmla="*/ 99653 w 99652"/>
                <a:gd name="connsiteY1" fmla="*/ 0 h 46063"/>
                <a:gd name="connsiteX2" fmla="*/ 0 w 99652"/>
                <a:gd name="connsiteY2" fmla="*/ 0 h 46063"/>
                <a:gd name="connsiteX3" fmla="*/ 49830 w 99652"/>
                <a:gd name="connsiteY3" fmla="*/ 46064 h 4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52" h="46063">
                  <a:moveTo>
                    <a:pt x="49830" y="46064"/>
                  </a:moveTo>
                  <a:cubicBezTo>
                    <a:pt x="75913" y="46060"/>
                    <a:pt x="97608" y="26002"/>
                    <a:pt x="99653" y="0"/>
                  </a:cubicBezTo>
                  <a:lnTo>
                    <a:pt x="0" y="0"/>
                  </a:lnTo>
                  <a:cubicBezTo>
                    <a:pt x="2045" y="26005"/>
                    <a:pt x="23745" y="46064"/>
                    <a:pt x="49830" y="46064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BCDFA3-3132-4628-B41C-BBA213A3F02A}"/>
                </a:ext>
              </a:extLst>
            </p:cNvPr>
            <p:cNvSpPr/>
            <p:nvPr/>
          </p:nvSpPr>
          <p:spPr>
            <a:xfrm>
              <a:off x="2324698" y="1481545"/>
              <a:ext cx="398618" cy="413941"/>
            </a:xfrm>
            <a:custGeom>
              <a:avLst/>
              <a:gdLst>
                <a:gd name="connsiteX0" fmla="*/ 398619 w 398618"/>
                <a:gd name="connsiteY0" fmla="*/ 203902 h 413941"/>
                <a:gd name="connsiteX1" fmla="*/ 398619 w 398618"/>
                <a:gd name="connsiteY1" fmla="*/ 197007 h 413941"/>
                <a:gd name="connsiteX2" fmla="*/ 199321 w 398618"/>
                <a:gd name="connsiteY2" fmla="*/ 0 h 413941"/>
                <a:gd name="connsiteX3" fmla="*/ 199321 w 398618"/>
                <a:gd name="connsiteY3" fmla="*/ 0 h 413941"/>
                <a:gd name="connsiteX4" fmla="*/ 0 w 398618"/>
                <a:gd name="connsiteY4" fmla="*/ 197007 h 413941"/>
                <a:gd name="connsiteX5" fmla="*/ 0 w 398618"/>
                <a:gd name="connsiteY5" fmla="*/ 203902 h 413941"/>
                <a:gd name="connsiteX6" fmla="*/ 13878 w 398618"/>
                <a:gd name="connsiteY6" fmla="*/ 272894 h 413941"/>
                <a:gd name="connsiteX7" fmla="*/ 48522 w 398618"/>
                <a:gd name="connsiteY7" fmla="*/ 329619 h 413941"/>
                <a:gd name="connsiteX8" fmla="*/ 95207 w 398618"/>
                <a:gd name="connsiteY8" fmla="*/ 405434 h 413941"/>
                <a:gd name="connsiteX9" fmla="*/ 108926 w 398618"/>
                <a:gd name="connsiteY9" fmla="*/ 413941 h 413941"/>
                <a:gd name="connsiteX10" fmla="*/ 289693 w 398618"/>
                <a:gd name="connsiteY10" fmla="*/ 413941 h 413941"/>
                <a:gd name="connsiteX11" fmla="*/ 303419 w 398618"/>
                <a:gd name="connsiteY11" fmla="*/ 405434 h 413941"/>
                <a:gd name="connsiteX12" fmla="*/ 350097 w 398618"/>
                <a:gd name="connsiteY12" fmla="*/ 329619 h 413941"/>
                <a:gd name="connsiteX13" fmla="*/ 384740 w 398618"/>
                <a:gd name="connsiteY13" fmla="*/ 272894 h 413941"/>
                <a:gd name="connsiteX14" fmla="*/ 398619 w 398618"/>
                <a:gd name="connsiteY14" fmla="*/ 203902 h 413941"/>
                <a:gd name="connsiteX15" fmla="*/ 352627 w 398618"/>
                <a:gd name="connsiteY15" fmla="*/ 203104 h 413941"/>
                <a:gd name="connsiteX16" fmla="*/ 341646 w 398618"/>
                <a:gd name="connsiteY16" fmla="*/ 256781 h 413941"/>
                <a:gd name="connsiteX17" fmla="*/ 315733 w 398618"/>
                <a:gd name="connsiteY17" fmla="*/ 298942 h 413941"/>
                <a:gd name="connsiteX18" fmla="*/ 270890 w 398618"/>
                <a:gd name="connsiteY18" fmla="*/ 367925 h 413941"/>
                <a:gd name="connsiteX19" fmla="*/ 127704 w 398618"/>
                <a:gd name="connsiteY19" fmla="*/ 367925 h 413941"/>
                <a:gd name="connsiteX20" fmla="*/ 82862 w 398618"/>
                <a:gd name="connsiteY20" fmla="*/ 298942 h 413941"/>
                <a:gd name="connsiteX21" fmla="*/ 56957 w 398618"/>
                <a:gd name="connsiteY21" fmla="*/ 256781 h 413941"/>
                <a:gd name="connsiteX22" fmla="*/ 45992 w 398618"/>
                <a:gd name="connsiteY22" fmla="*/ 203120 h 413941"/>
                <a:gd name="connsiteX23" fmla="*/ 45992 w 398618"/>
                <a:gd name="connsiteY23" fmla="*/ 197374 h 413941"/>
                <a:gd name="connsiteX24" fmla="*/ 199305 w 398618"/>
                <a:gd name="connsiteY24" fmla="*/ 45992 h 413941"/>
                <a:gd name="connsiteX25" fmla="*/ 199305 w 398618"/>
                <a:gd name="connsiteY25" fmla="*/ 45992 h 413941"/>
                <a:gd name="connsiteX26" fmla="*/ 352611 w 398618"/>
                <a:gd name="connsiteY26" fmla="*/ 197390 h 4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8618" h="413941">
                  <a:moveTo>
                    <a:pt x="398619" y="203902"/>
                  </a:moveTo>
                  <a:lnTo>
                    <a:pt x="398619" y="197007"/>
                  </a:lnTo>
                  <a:cubicBezTo>
                    <a:pt x="396629" y="88146"/>
                    <a:pt x="308197" y="731"/>
                    <a:pt x="199321" y="0"/>
                  </a:cubicBezTo>
                  <a:lnTo>
                    <a:pt x="199321" y="0"/>
                  </a:lnTo>
                  <a:cubicBezTo>
                    <a:pt x="90438" y="722"/>
                    <a:pt x="1994" y="88139"/>
                    <a:pt x="0" y="197007"/>
                  </a:cubicBezTo>
                  <a:lnTo>
                    <a:pt x="0" y="203902"/>
                  </a:lnTo>
                  <a:cubicBezTo>
                    <a:pt x="744" y="227512"/>
                    <a:pt x="5435" y="250832"/>
                    <a:pt x="13878" y="272894"/>
                  </a:cubicBezTo>
                  <a:cubicBezTo>
                    <a:pt x="21958" y="293713"/>
                    <a:pt x="33690" y="312923"/>
                    <a:pt x="48522" y="329619"/>
                  </a:cubicBezTo>
                  <a:cubicBezTo>
                    <a:pt x="66765" y="349570"/>
                    <a:pt x="86772" y="388260"/>
                    <a:pt x="95207" y="405434"/>
                  </a:cubicBezTo>
                  <a:cubicBezTo>
                    <a:pt x="97793" y="410645"/>
                    <a:pt x="103108" y="413941"/>
                    <a:pt x="108926" y="413941"/>
                  </a:cubicBezTo>
                  <a:lnTo>
                    <a:pt x="289693" y="413941"/>
                  </a:lnTo>
                  <a:cubicBezTo>
                    <a:pt x="295511" y="413939"/>
                    <a:pt x="300828" y="410644"/>
                    <a:pt x="303419" y="405434"/>
                  </a:cubicBezTo>
                  <a:cubicBezTo>
                    <a:pt x="311846" y="388268"/>
                    <a:pt x="331854" y="349570"/>
                    <a:pt x="350097" y="329619"/>
                  </a:cubicBezTo>
                  <a:cubicBezTo>
                    <a:pt x="364929" y="312923"/>
                    <a:pt x="376661" y="293713"/>
                    <a:pt x="384740" y="272894"/>
                  </a:cubicBezTo>
                  <a:cubicBezTo>
                    <a:pt x="393181" y="250831"/>
                    <a:pt x="397871" y="227512"/>
                    <a:pt x="398619" y="203902"/>
                  </a:cubicBezTo>
                  <a:close/>
                  <a:moveTo>
                    <a:pt x="352627" y="203104"/>
                  </a:moveTo>
                  <a:cubicBezTo>
                    <a:pt x="351933" y="221478"/>
                    <a:pt x="348224" y="239612"/>
                    <a:pt x="341646" y="256781"/>
                  </a:cubicBezTo>
                  <a:cubicBezTo>
                    <a:pt x="335565" y="272254"/>
                    <a:pt x="326792" y="286528"/>
                    <a:pt x="315733" y="298942"/>
                  </a:cubicBezTo>
                  <a:cubicBezTo>
                    <a:pt x="298163" y="320121"/>
                    <a:pt x="283115" y="343271"/>
                    <a:pt x="270890" y="367925"/>
                  </a:cubicBezTo>
                  <a:lnTo>
                    <a:pt x="127704" y="367925"/>
                  </a:lnTo>
                  <a:cubicBezTo>
                    <a:pt x="115483" y="343270"/>
                    <a:pt x="100434" y="320120"/>
                    <a:pt x="82862" y="298942"/>
                  </a:cubicBezTo>
                  <a:cubicBezTo>
                    <a:pt x="71802" y="286530"/>
                    <a:pt x="63032" y="272255"/>
                    <a:pt x="56957" y="256781"/>
                  </a:cubicBezTo>
                  <a:cubicBezTo>
                    <a:pt x="50383" y="239616"/>
                    <a:pt x="46678" y="221487"/>
                    <a:pt x="45992" y="203120"/>
                  </a:cubicBezTo>
                  <a:lnTo>
                    <a:pt x="45992" y="197374"/>
                  </a:lnTo>
                  <a:cubicBezTo>
                    <a:pt x="47541" y="113666"/>
                    <a:pt x="115585" y="46480"/>
                    <a:pt x="199305" y="45992"/>
                  </a:cubicBezTo>
                  <a:lnTo>
                    <a:pt x="199305" y="45992"/>
                  </a:lnTo>
                  <a:cubicBezTo>
                    <a:pt x="283032" y="46476"/>
                    <a:pt x="351079" y="113676"/>
                    <a:pt x="352611" y="19739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0792BCD-B18A-4576-B467-45D24B9E6FBC}"/>
                </a:ext>
              </a:extLst>
            </p:cNvPr>
            <p:cNvSpPr/>
            <p:nvPr/>
          </p:nvSpPr>
          <p:spPr>
            <a:xfrm>
              <a:off x="2509623" y="1362444"/>
              <a:ext cx="31922" cy="87785"/>
            </a:xfrm>
            <a:custGeom>
              <a:avLst/>
              <a:gdLst>
                <a:gd name="connsiteX0" fmla="*/ 15961 w 31922"/>
                <a:gd name="connsiteY0" fmla="*/ 87786 h 87785"/>
                <a:gd name="connsiteX1" fmla="*/ 31922 w 31922"/>
                <a:gd name="connsiteY1" fmla="*/ 71825 h 87785"/>
                <a:gd name="connsiteX2" fmla="*/ 31922 w 31922"/>
                <a:gd name="connsiteY2" fmla="*/ 15961 h 87785"/>
                <a:gd name="connsiteX3" fmla="*/ 15961 w 31922"/>
                <a:gd name="connsiteY3" fmla="*/ 0 h 87785"/>
                <a:gd name="connsiteX4" fmla="*/ 0 w 31922"/>
                <a:gd name="connsiteY4" fmla="*/ 15961 h 87785"/>
                <a:gd name="connsiteX5" fmla="*/ 0 w 31922"/>
                <a:gd name="connsiteY5" fmla="*/ 71825 h 87785"/>
                <a:gd name="connsiteX6" fmla="*/ 15961 w 31922"/>
                <a:gd name="connsiteY6" fmla="*/ 87786 h 8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22" h="87785">
                  <a:moveTo>
                    <a:pt x="15961" y="87786"/>
                  </a:moveTo>
                  <a:cubicBezTo>
                    <a:pt x="24776" y="87786"/>
                    <a:pt x="31922" y="80640"/>
                    <a:pt x="31922" y="71825"/>
                  </a:cubicBezTo>
                  <a:lnTo>
                    <a:pt x="31922" y="15961"/>
                  </a:lnTo>
                  <a:cubicBezTo>
                    <a:pt x="31922" y="7146"/>
                    <a:pt x="24776" y="0"/>
                    <a:pt x="15961" y="0"/>
                  </a:cubicBezTo>
                  <a:cubicBezTo>
                    <a:pt x="7146" y="0"/>
                    <a:pt x="0" y="7146"/>
                    <a:pt x="0" y="15961"/>
                  </a:cubicBezTo>
                  <a:lnTo>
                    <a:pt x="0" y="71825"/>
                  </a:lnTo>
                  <a:cubicBezTo>
                    <a:pt x="0" y="80640"/>
                    <a:pt x="7146" y="87786"/>
                    <a:pt x="15961" y="8778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FCA0D65-0423-4A1C-834B-9911750BB4FC}"/>
                </a:ext>
              </a:extLst>
            </p:cNvPr>
            <p:cNvSpPr/>
            <p:nvPr/>
          </p:nvSpPr>
          <p:spPr>
            <a:xfrm>
              <a:off x="2292142" y="1453873"/>
              <a:ext cx="71457" cy="71457"/>
            </a:xfrm>
            <a:custGeom>
              <a:avLst/>
              <a:gdLst>
                <a:gd name="connsiteX0" fmla="*/ 44016 w 71457"/>
                <a:gd name="connsiteY0" fmla="*/ 66585 h 71457"/>
                <a:gd name="connsiteX1" fmla="*/ 66585 w 71457"/>
                <a:gd name="connsiteY1" fmla="*/ 66978 h 71457"/>
                <a:gd name="connsiteX2" fmla="*/ 66978 w 71457"/>
                <a:gd name="connsiteY2" fmla="*/ 44409 h 71457"/>
                <a:gd name="connsiteX3" fmla="*/ 66585 w 71457"/>
                <a:gd name="connsiteY3" fmla="*/ 44016 h 71457"/>
                <a:gd name="connsiteX4" fmla="*/ 27050 w 71457"/>
                <a:gd name="connsiteY4" fmla="*/ 4481 h 71457"/>
                <a:gd name="connsiteX5" fmla="*/ 4481 w 71457"/>
                <a:gd name="connsiteY5" fmla="*/ 4873 h 71457"/>
                <a:gd name="connsiteX6" fmla="*/ 4481 w 71457"/>
                <a:gd name="connsiteY6" fmla="*/ 27050 h 7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57" h="71457">
                  <a:moveTo>
                    <a:pt x="44016" y="66585"/>
                  </a:moveTo>
                  <a:cubicBezTo>
                    <a:pt x="50140" y="72926"/>
                    <a:pt x="60244" y="73101"/>
                    <a:pt x="66585" y="66978"/>
                  </a:cubicBezTo>
                  <a:cubicBezTo>
                    <a:pt x="72926" y="60853"/>
                    <a:pt x="73101" y="50749"/>
                    <a:pt x="66978" y="44409"/>
                  </a:cubicBezTo>
                  <a:cubicBezTo>
                    <a:pt x="66849" y="44276"/>
                    <a:pt x="66718" y="44145"/>
                    <a:pt x="66585" y="44016"/>
                  </a:cubicBezTo>
                  <a:lnTo>
                    <a:pt x="27050" y="4481"/>
                  </a:lnTo>
                  <a:cubicBezTo>
                    <a:pt x="20709" y="-1644"/>
                    <a:pt x="10605" y="-1468"/>
                    <a:pt x="4481" y="4873"/>
                  </a:cubicBezTo>
                  <a:cubicBezTo>
                    <a:pt x="-1494" y="11058"/>
                    <a:pt x="-1494" y="20865"/>
                    <a:pt x="4481" y="2705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281E36-E35B-4A8C-B201-C6FC6278B1DD}"/>
                </a:ext>
              </a:extLst>
            </p:cNvPr>
            <p:cNvSpPr/>
            <p:nvPr/>
          </p:nvSpPr>
          <p:spPr>
            <a:xfrm>
              <a:off x="2688007" y="1457130"/>
              <a:ext cx="70974" cy="70997"/>
            </a:xfrm>
            <a:custGeom>
              <a:avLst/>
              <a:gdLst>
                <a:gd name="connsiteX0" fmla="*/ 15934 w 70974"/>
                <a:gd name="connsiteY0" fmla="*/ 70997 h 70997"/>
                <a:gd name="connsiteX1" fmla="*/ 27218 w 70974"/>
                <a:gd name="connsiteY1" fmla="*/ 66320 h 70997"/>
                <a:gd name="connsiteX2" fmla="*/ 66713 w 70974"/>
                <a:gd name="connsiteY2" fmla="*/ 26817 h 70997"/>
                <a:gd name="connsiteX3" fmla="*/ 65868 w 70974"/>
                <a:gd name="connsiteY3" fmla="*/ 4261 h 70997"/>
                <a:gd name="connsiteX4" fmla="*/ 44145 w 70974"/>
                <a:gd name="connsiteY4" fmla="*/ 4272 h 70997"/>
                <a:gd name="connsiteX5" fmla="*/ 4673 w 70974"/>
                <a:gd name="connsiteY5" fmla="*/ 43752 h 70997"/>
                <a:gd name="connsiteX6" fmla="*/ 4676 w 70974"/>
                <a:gd name="connsiteY6" fmla="*/ 66324 h 70997"/>
                <a:gd name="connsiteX7" fmla="*/ 15957 w 70974"/>
                <a:gd name="connsiteY7" fmla="*/ 70997 h 7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74" h="70997">
                  <a:moveTo>
                    <a:pt x="15934" y="70997"/>
                  </a:moveTo>
                  <a:cubicBezTo>
                    <a:pt x="20166" y="70996"/>
                    <a:pt x="24225" y="69314"/>
                    <a:pt x="27218" y="66320"/>
                  </a:cubicBezTo>
                  <a:lnTo>
                    <a:pt x="66713" y="26817"/>
                  </a:lnTo>
                  <a:cubicBezTo>
                    <a:pt x="72709" y="20355"/>
                    <a:pt x="72331" y="10256"/>
                    <a:pt x="65868" y="4261"/>
                  </a:cubicBezTo>
                  <a:cubicBezTo>
                    <a:pt x="59741" y="-1425"/>
                    <a:pt x="50266" y="-1420"/>
                    <a:pt x="44145" y="4272"/>
                  </a:cubicBezTo>
                  <a:lnTo>
                    <a:pt x="4673" y="43752"/>
                  </a:lnTo>
                  <a:cubicBezTo>
                    <a:pt x="-1559" y="49986"/>
                    <a:pt x="-1557" y="60092"/>
                    <a:pt x="4676" y="66324"/>
                  </a:cubicBezTo>
                  <a:cubicBezTo>
                    <a:pt x="7669" y="69316"/>
                    <a:pt x="11726" y="70996"/>
                    <a:pt x="15957" y="70997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FA452E1-4A94-4E15-900B-DB7CDB6CE13B}"/>
                </a:ext>
              </a:extLst>
            </p:cNvPr>
            <p:cNvSpPr/>
            <p:nvPr/>
          </p:nvSpPr>
          <p:spPr>
            <a:xfrm>
              <a:off x="2205869" y="1661713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F9875A1-F7D6-4E71-BA42-7A340E608175}"/>
                </a:ext>
              </a:extLst>
            </p:cNvPr>
            <p:cNvSpPr/>
            <p:nvPr/>
          </p:nvSpPr>
          <p:spPr>
            <a:xfrm>
              <a:off x="2291494" y="1829506"/>
              <a:ext cx="72073" cy="72088"/>
            </a:xfrm>
            <a:custGeom>
              <a:avLst/>
              <a:gdLst>
                <a:gd name="connsiteX0" fmla="*/ 44664 w 72073"/>
                <a:gd name="connsiteY0" fmla="*/ 4873 h 72088"/>
                <a:gd name="connsiteX1" fmla="*/ 5160 w 72073"/>
                <a:gd name="connsiteY1" fmla="*/ 44376 h 72088"/>
                <a:gd name="connsiteX2" fmla="*/ 4210 w 72073"/>
                <a:gd name="connsiteY2" fmla="*/ 66928 h 72088"/>
                <a:gd name="connsiteX3" fmla="*/ 26762 w 72073"/>
                <a:gd name="connsiteY3" fmla="*/ 67880 h 72088"/>
                <a:gd name="connsiteX4" fmla="*/ 27697 w 72073"/>
                <a:gd name="connsiteY4" fmla="*/ 66945 h 72088"/>
                <a:gd name="connsiteX5" fmla="*/ 67201 w 72073"/>
                <a:gd name="connsiteY5" fmla="*/ 27442 h 72088"/>
                <a:gd name="connsiteX6" fmla="*/ 67594 w 72073"/>
                <a:gd name="connsiteY6" fmla="*/ 4873 h 72088"/>
                <a:gd name="connsiteX7" fmla="*/ 45025 w 72073"/>
                <a:gd name="connsiteY7" fmla="*/ 4480 h 72088"/>
                <a:gd name="connsiteX8" fmla="*/ 44632 w 72073"/>
                <a:gd name="connsiteY8" fmla="*/ 4873 h 7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73" h="72088">
                  <a:moveTo>
                    <a:pt x="44664" y="4873"/>
                  </a:moveTo>
                  <a:lnTo>
                    <a:pt x="5160" y="44376"/>
                  </a:lnTo>
                  <a:cubicBezTo>
                    <a:pt x="-1330" y="50342"/>
                    <a:pt x="-1755" y="60439"/>
                    <a:pt x="4210" y="66928"/>
                  </a:cubicBezTo>
                  <a:cubicBezTo>
                    <a:pt x="10175" y="73419"/>
                    <a:pt x="20272" y="73844"/>
                    <a:pt x="26762" y="67880"/>
                  </a:cubicBezTo>
                  <a:cubicBezTo>
                    <a:pt x="27087" y="67581"/>
                    <a:pt x="27399" y="67269"/>
                    <a:pt x="27697" y="66945"/>
                  </a:cubicBezTo>
                  <a:lnTo>
                    <a:pt x="67201" y="27442"/>
                  </a:lnTo>
                  <a:cubicBezTo>
                    <a:pt x="73541" y="21317"/>
                    <a:pt x="73717" y="11213"/>
                    <a:pt x="67594" y="4873"/>
                  </a:cubicBezTo>
                  <a:cubicBezTo>
                    <a:pt x="61469" y="-1468"/>
                    <a:pt x="51365" y="-1643"/>
                    <a:pt x="45025" y="4480"/>
                  </a:cubicBezTo>
                  <a:cubicBezTo>
                    <a:pt x="44891" y="4609"/>
                    <a:pt x="44761" y="4739"/>
                    <a:pt x="44632" y="487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B18CF13-4594-419C-84DF-7D82102D565B}"/>
                </a:ext>
              </a:extLst>
            </p:cNvPr>
            <p:cNvSpPr/>
            <p:nvPr/>
          </p:nvSpPr>
          <p:spPr>
            <a:xfrm>
              <a:off x="2687574" y="1826262"/>
              <a:ext cx="71650" cy="71637"/>
            </a:xfrm>
            <a:custGeom>
              <a:avLst/>
              <a:gdLst>
                <a:gd name="connsiteX0" fmla="*/ 27650 w 71650"/>
                <a:gd name="connsiteY0" fmla="*/ 5093 h 71637"/>
                <a:gd name="connsiteX1" fmla="*/ 5093 w 71650"/>
                <a:gd name="connsiteY1" fmla="*/ 4272 h 71637"/>
                <a:gd name="connsiteX2" fmla="*/ 4272 w 71650"/>
                <a:gd name="connsiteY2" fmla="*/ 26829 h 71637"/>
                <a:gd name="connsiteX3" fmla="*/ 5105 w 71650"/>
                <a:gd name="connsiteY3" fmla="*/ 27662 h 71637"/>
                <a:gd name="connsiteX4" fmla="*/ 44601 w 71650"/>
                <a:gd name="connsiteY4" fmla="*/ 67157 h 71637"/>
                <a:gd name="connsiteX5" fmla="*/ 67170 w 71650"/>
                <a:gd name="connsiteY5" fmla="*/ 66765 h 71637"/>
                <a:gd name="connsiteX6" fmla="*/ 67170 w 71650"/>
                <a:gd name="connsiteY6" fmla="*/ 44588 h 7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50" h="71637">
                  <a:moveTo>
                    <a:pt x="27650" y="5093"/>
                  </a:moveTo>
                  <a:cubicBezTo>
                    <a:pt x="21648" y="-1363"/>
                    <a:pt x="11549" y="-1731"/>
                    <a:pt x="5093" y="4272"/>
                  </a:cubicBezTo>
                  <a:cubicBezTo>
                    <a:pt x="-1363" y="10274"/>
                    <a:pt x="-1731" y="20373"/>
                    <a:pt x="4272" y="26829"/>
                  </a:cubicBezTo>
                  <a:cubicBezTo>
                    <a:pt x="4540" y="27117"/>
                    <a:pt x="4817" y="27394"/>
                    <a:pt x="5105" y="27662"/>
                  </a:cubicBezTo>
                  <a:lnTo>
                    <a:pt x="44601" y="67157"/>
                  </a:lnTo>
                  <a:cubicBezTo>
                    <a:pt x="50942" y="73281"/>
                    <a:pt x="61046" y="73106"/>
                    <a:pt x="67170" y="66765"/>
                  </a:cubicBezTo>
                  <a:cubicBezTo>
                    <a:pt x="73144" y="60580"/>
                    <a:pt x="73144" y="50773"/>
                    <a:pt x="67170" y="4458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502C285-B6E5-40ED-9F1A-0A987EB6D0AF}"/>
                </a:ext>
              </a:extLst>
            </p:cNvPr>
            <p:cNvSpPr/>
            <p:nvPr/>
          </p:nvSpPr>
          <p:spPr>
            <a:xfrm>
              <a:off x="2754529" y="1661170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1" name="Graphic 35" descr="Hourglass 90%">
            <a:extLst>
              <a:ext uri="{FF2B5EF4-FFF2-40B4-BE49-F238E27FC236}">
                <a16:creationId xmlns:a16="http://schemas.microsoft.com/office/drawing/2014/main" id="{9F0C242A-B155-4E6F-8562-071300680A04}"/>
              </a:ext>
            </a:extLst>
          </p:cNvPr>
          <p:cNvSpPr/>
          <p:nvPr/>
        </p:nvSpPr>
        <p:spPr>
          <a:xfrm>
            <a:off x="4915140" y="3373915"/>
            <a:ext cx="335002" cy="478567"/>
          </a:xfrm>
          <a:custGeom>
            <a:avLst/>
            <a:gdLst>
              <a:gd name="connsiteX0" fmla="*/ 425122 w 446669"/>
              <a:gd name="connsiteY0" fmla="*/ 47835 h 638089"/>
              <a:gd name="connsiteX1" fmla="*/ 446669 w 446669"/>
              <a:gd name="connsiteY1" fmla="*/ 47835 h 638089"/>
              <a:gd name="connsiteX2" fmla="*/ 446669 w 446669"/>
              <a:gd name="connsiteY2" fmla="*/ 0 h 638089"/>
              <a:gd name="connsiteX3" fmla="*/ 0 w 446669"/>
              <a:gd name="connsiteY3" fmla="*/ 0 h 638089"/>
              <a:gd name="connsiteX4" fmla="*/ 0 w 446669"/>
              <a:gd name="connsiteY4" fmla="*/ 47883 h 638089"/>
              <a:gd name="connsiteX5" fmla="*/ 20749 w 446669"/>
              <a:gd name="connsiteY5" fmla="*/ 47883 h 638089"/>
              <a:gd name="connsiteX6" fmla="*/ 154742 w 446669"/>
              <a:gd name="connsiteY6" fmla="*/ 319069 h 638089"/>
              <a:gd name="connsiteX7" fmla="*/ 20749 w 446669"/>
              <a:gd name="connsiteY7" fmla="*/ 590207 h 638089"/>
              <a:gd name="connsiteX8" fmla="*/ 0 w 446669"/>
              <a:gd name="connsiteY8" fmla="*/ 590207 h 638089"/>
              <a:gd name="connsiteX9" fmla="*/ 0 w 446669"/>
              <a:gd name="connsiteY9" fmla="*/ 638090 h 638089"/>
              <a:gd name="connsiteX10" fmla="*/ 446653 w 446669"/>
              <a:gd name="connsiteY10" fmla="*/ 638090 h 638089"/>
              <a:gd name="connsiteX11" fmla="*/ 446653 w 446669"/>
              <a:gd name="connsiteY11" fmla="*/ 590207 h 638089"/>
              <a:gd name="connsiteX12" fmla="*/ 425106 w 446669"/>
              <a:gd name="connsiteY12" fmla="*/ 590207 h 638089"/>
              <a:gd name="connsiteX13" fmla="*/ 291105 w 446669"/>
              <a:gd name="connsiteY13" fmla="*/ 319021 h 638089"/>
              <a:gd name="connsiteX14" fmla="*/ 425122 w 446669"/>
              <a:gd name="connsiteY14" fmla="*/ 47835 h 638089"/>
              <a:gd name="connsiteX15" fmla="*/ 377007 w 446669"/>
              <a:gd name="connsiteY15" fmla="*/ 47835 h 638089"/>
              <a:gd name="connsiteX16" fmla="*/ 302725 w 446669"/>
              <a:gd name="connsiteY16" fmla="*/ 239367 h 638089"/>
              <a:gd name="connsiteX17" fmla="*/ 143370 w 446669"/>
              <a:gd name="connsiteY17" fmla="*/ 239367 h 638089"/>
              <a:gd name="connsiteX18" fmla="*/ 68888 w 446669"/>
              <a:gd name="connsiteY18" fmla="*/ 47835 h 638089"/>
              <a:gd name="connsiteX19" fmla="*/ 182754 w 446669"/>
              <a:gd name="connsiteY19" fmla="*/ 357870 h 638089"/>
              <a:gd name="connsiteX20" fmla="*/ 192163 w 446669"/>
              <a:gd name="connsiteY20" fmla="*/ 348804 h 638089"/>
              <a:gd name="connsiteX21" fmla="*/ 207493 w 446669"/>
              <a:gd name="connsiteY21" fmla="*/ 369681 h 638089"/>
              <a:gd name="connsiteX22" fmla="*/ 207493 w 446669"/>
              <a:gd name="connsiteY22" fmla="*/ 414987 h 638089"/>
              <a:gd name="connsiteX23" fmla="*/ 76860 w 446669"/>
              <a:gd name="connsiteY23" fmla="*/ 545612 h 638089"/>
              <a:gd name="connsiteX24" fmla="*/ 182754 w 446669"/>
              <a:gd name="connsiteY24" fmla="*/ 357870 h 638089"/>
              <a:gd name="connsiteX25" fmla="*/ 368700 w 446669"/>
              <a:gd name="connsiteY25" fmla="*/ 544271 h 638089"/>
              <a:gd name="connsiteX26" fmla="*/ 239415 w 446669"/>
              <a:gd name="connsiteY26" fmla="*/ 414987 h 638089"/>
              <a:gd name="connsiteX27" fmla="*/ 239415 w 446669"/>
              <a:gd name="connsiteY27" fmla="*/ 369107 h 638089"/>
              <a:gd name="connsiteX28" fmla="*/ 254068 w 446669"/>
              <a:gd name="connsiteY28" fmla="*/ 349259 h 638089"/>
              <a:gd name="connsiteX29" fmla="*/ 263141 w 446669"/>
              <a:gd name="connsiteY29" fmla="*/ 357870 h 638089"/>
              <a:gd name="connsiteX30" fmla="*/ 368700 w 446669"/>
              <a:gd name="connsiteY30" fmla="*/ 544271 h 63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6669" h="638089">
                <a:moveTo>
                  <a:pt x="425122" y="47835"/>
                </a:moveTo>
                <a:lnTo>
                  <a:pt x="446669" y="47835"/>
                </a:lnTo>
                <a:lnTo>
                  <a:pt x="446669" y="0"/>
                </a:lnTo>
                <a:lnTo>
                  <a:pt x="0" y="0"/>
                </a:lnTo>
                <a:lnTo>
                  <a:pt x="0" y="47883"/>
                </a:lnTo>
                <a:lnTo>
                  <a:pt x="20749" y="47883"/>
                </a:lnTo>
                <a:cubicBezTo>
                  <a:pt x="29528" y="136411"/>
                  <a:pt x="80603" y="265631"/>
                  <a:pt x="154742" y="319069"/>
                </a:cubicBezTo>
                <a:cubicBezTo>
                  <a:pt x="80547" y="372458"/>
                  <a:pt x="28730" y="501671"/>
                  <a:pt x="20749" y="590207"/>
                </a:cubicBezTo>
                <a:lnTo>
                  <a:pt x="0" y="590207"/>
                </a:lnTo>
                <a:lnTo>
                  <a:pt x="0" y="638090"/>
                </a:lnTo>
                <a:lnTo>
                  <a:pt x="446653" y="638090"/>
                </a:lnTo>
                <a:lnTo>
                  <a:pt x="446653" y="590207"/>
                </a:lnTo>
                <a:lnTo>
                  <a:pt x="425106" y="590207"/>
                </a:lnTo>
                <a:cubicBezTo>
                  <a:pt x="417125" y="501671"/>
                  <a:pt x="365252" y="372458"/>
                  <a:pt x="291105" y="319021"/>
                </a:cubicBezTo>
                <a:cubicBezTo>
                  <a:pt x="365300" y="265583"/>
                  <a:pt x="417141" y="136363"/>
                  <a:pt x="425122" y="47835"/>
                </a:cubicBezTo>
                <a:close/>
                <a:moveTo>
                  <a:pt x="377007" y="47835"/>
                </a:moveTo>
                <a:cubicBezTo>
                  <a:pt x="368103" y="116748"/>
                  <a:pt x="342614" y="182472"/>
                  <a:pt x="302725" y="239367"/>
                </a:cubicBezTo>
                <a:lnTo>
                  <a:pt x="143370" y="239367"/>
                </a:lnTo>
                <a:cubicBezTo>
                  <a:pt x="103805" y="182280"/>
                  <a:pt x="78284" y="116654"/>
                  <a:pt x="68888" y="47835"/>
                </a:cubicBezTo>
                <a:close/>
                <a:moveTo>
                  <a:pt x="182754" y="357870"/>
                </a:moveTo>
                <a:cubicBezTo>
                  <a:pt x="186290" y="355292"/>
                  <a:pt x="189456" y="352242"/>
                  <a:pt x="192163" y="348804"/>
                </a:cubicBezTo>
                <a:lnTo>
                  <a:pt x="207493" y="369681"/>
                </a:lnTo>
                <a:lnTo>
                  <a:pt x="207493" y="414987"/>
                </a:lnTo>
                <a:lnTo>
                  <a:pt x="76860" y="545612"/>
                </a:lnTo>
                <a:cubicBezTo>
                  <a:pt x="94354" y="473675"/>
                  <a:pt x="134639" y="392505"/>
                  <a:pt x="182754" y="357870"/>
                </a:cubicBezTo>
                <a:close/>
                <a:moveTo>
                  <a:pt x="368700" y="544271"/>
                </a:moveTo>
                <a:lnTo>
                  <a:pt x="239415" y="414987"/>
                </a:lnTo>
                <a:lnTo>
                  <a:pt x="239415" y="369107"/>
                </a:lnTo>
                <a:lnTo>
                  <a:pt x="254068" y="349259"/>
                </a:lnTo>
                <a:cubicBezTo>
                  <a:pt x="256705" y="352511"/>
                  <a:pt x="259755" y="355406"/>
                  <a:pt x="263141" y="357870"/>
                </a:cubicBezTo>
                <a:cubicBezTo>
                  <a:pt x="310905" y="392290"/>
                  <a:pt x="351015" y="472662"/>
                  <a:pt x="368700" y="544271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3476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Carts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D9185F-A8E4-4A3A-A251-02A4DB72971A}"/>
              </a:ext>
            </a:extLst>
          </p:cNvPr>
          <p:cNvSpPr/>
          <p:nvPr/>
        </p:nvSpPr>
        <p:spPr>
          <a:xfrm>
            <a:off x="1320503" y="1746408"/>
            <a:ext cx="1394921" cy="117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395AB2F-89AB-46F7-84EC-7000AD781EA6}"/>
              </a:ext>
            </a:extLst>
          </p:cNvPr>
          <p:cNvSpPr/>
          <p:nvPr/>
        </p:nvSpPr>
        <p:spPr>
          <a:xfrm>
            <a:off x="2345035" y="2087917"/>
            <a:ext cx="593509" cy="523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5402B7-C319-4762-878A-075654517EF6}"/>
              </a:ext>
            </a:extLst>
          </p:cNvPr>
          <p:cNvSpPr/>
          <p:nvPr/>
        </p:nvSpPr>
        <p:spPr>
          <a:xfrm>
            <a:off x="1" y="2513356"/>
            <a:ext cx="3047396" cy="794582"/>
          </a:xfrm>
          <a:custGeom>
            <a:avLst/>
            <a:gdLst>
              <a:gd name="connsiteX0" fmla="*/ 0 w 4063195"/>
              <a:gd name="connsiteY0" fmla="*/ 0 h 1059443"/>
              <a:gd name="connsiteX1" fmla="*/ 3942252 w 4063195"/>
              <a:gd name="connsiteY1" fmla="*/ 0 h 1059443"/>
              <a:gd name="connsiteX2" fmla="*/ 4057586 w 4063195"/>
              <a:gd name="connsiteY2" fmla="*/ 157838 h 1059443"/>
              <a:gd name="connsiteX3" fmla="*/ 3787397 w 4063195"/>
              <a:gd name="connsiteY3" fmla="*/ 998721 h 1059443"/>
              <a:gd name="connsiteX4" fmla="*/ 3699425 w 4063195"/>
              <a:gd name="connsiteY4" fmla="*/ 1059443 h 1059443"/>
              <a:gd name="connsiteX5" fmla="*/ 0 w 4063195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3195" h="1059443">
                <a:moveTo>
                  <a:pt x="0" y="0"/>
                </a:moveTo>
                <a:lnTo>
                  <a:pt x="3942252" y="0"/>
                </a:lnTo>
                <a:cubicBezTo>
                  <a:pt x="4024145" y="0"/>
                  <a:pt x="4081907" y="78919"/>
                  <a:pt x="4057586" y="157838"/>
                </a:cubicBezTo>
                <a:lnTo>
                  <a:pt x="3787397" y="998721"/>
                </a:lnTo>
                <a:cubicBezTo>
                  <a:pt x="3775237" y="1032123"/>
                  <a:pt x="3738946" y="1059443"/>
                  <a:pt x="3699425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rgbClr val="575B6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306903C-E5C5-4E97-8D44-978D40065D57}"/>
              </a:ext>
            </a:extLst>
          </p:cNvPr>
          <p:cNvSpPr/>
          <p:nvPr/>
        </p:nvSpPr>
        <p:spPr>
          <a:xfrm>
            <a:off x="933458" y="2201755"/>
            <a:ext cx="2122752" cy="1370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1260" y="5095"/>
                </a:moveTo>
                <a:cubicBezTo>
                  <a:pt x="21075" y="4808"/>
                  <a:pt x="20822" y="4664"/>
                  <a:pt x="20568" y="4664"/>
                </a:cubicBezTo>
                <a:lnTo>
                  <a:pt x="5337" y="4664"/>
                </a:lnTo>
                <a:lnTo>
                  <a:pt x="4298" y="682"/>
                </a:lnTo>
                <a:cubicBezTo>
                  <a:pt x="4275" y="287"/>
                  <a:pt x="4068" y="0"/>
                  <a:pt x="3791" y="0"/>
                </a:cubicBezTo>
                <a:lnTo>
                  <a:pt x="537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1" y="1543"/>
                </a:cubicBezTo>
                <a:lnTo>
                  <a:pt x="2775" y="1543"/>
                </a:lnTo>
                <a:cubicBezTo>
                  <a:pt x="3652" y="1543"/>
                  <a:pt x="4437" y="2368"/>
                  <a:pt x="4760" y="3624"/>
                </a:cubicBezTo>
                <a:lnTo>
                  <a:pt x="5937" y="8037"/>
                </a:lnTo>
                <a:cubicBezTo>
                  <a:pt x="5937" y="8037"/>
                  <a:pt x="5937" y="8037"/>
                  <a:pt x="5937" y="8037"/>
                </a:cubicBezTo>
                <a:lnTo>
                  <a:pt x="6722" y="11051"/>
                </a:lnTo>
                <a:cubicBezTo>
                  <a:pt x="6722" y="11051"/>
                  <a:pt x="6722" y="11051"/>
                  <a:pt x="6722" y="11051"/>
                </a:cubicBezTo>
                <a:lnTo>
                  <a:pt x="8314" y="17043"/>
                </a:lnTo>
                <a:lnTo>
                  <a:pt x="4506" y="17043"/>
                </a:lnTo>
                <a:cubicBezTo>
                  <a:pt x="4437" y="17043"/>
                  <a:pt x="4368" y="17151"/>
                  <a:pt x="4368" y="17258"/>
                </a:cubicBezTo>
                <a:cubicBezTo>
                  <a:pt x="4368" y="17366"/>
                  <a:pt x="4437" y="17474"/>
                  <a:pt x="4506" y="17474"/>
                </a:cubicBezTo>
                <a:lnTo>
                  <a:pt x="8429" y="17474"/>
                </a:lnTo>
                <a:lnTo>
                  <a:pt x="9491" y="21456"/>
                </a:lnTo>
                <a:cubicBezTo>
                  <a:pt x="9514" y="21528"/>
                  <a:pt x="9560" y="21600"/>
                  <a:pt x="9629" y="21600"/>
                </a:cubicBezTo>
                <a:lnTo>
                  <a:pt x="18698" y="21600"/>
                </a:lnTo>
                <a:cubicBezTo>
                  <a:pt x="18768" y="21600"/>
                  <a:pt x="18837" y="21492"/>
                  <a:pt x="18837" y="21385"/>
                </a:cubicBezTo>
                <a:cubicBezTo>
                  <a:pt x="18837" y="21277"/>
                  <a:pt x="18768" y="21169"/>
                  <a:pt x="18698" y="21169"/>
                </a:cubicBezTo>
                <a:lnTo>
                  <a:pt x="10829" y="21169"/>
                </a:lnTo>
                <a:cubicBezTo>
                  <a:pt x="10160" y="21169"/>
                  <a:pt x="9560" y="20524"/>
                  <a:pt x="9306" y="19591"/>
                </a:cubicBezTo>
                <a:lnTo>
                  <a:pt x="9029" y="18586"/>
                </a:lnTo>
                <a:cubicBezTo>
                  <a:pt x="8891" y="18084"/>
                  <a:pt x="9145" y="17510"/>
                  <a:pt x="9491" y="17510"/>
                </a:cubicBezTo>
                <a:lnTo>
                  <a:pt x="18583" y="17510"/>
                </a:lnTo>
                <a:cubicBezTo>
                  <a:pt x="18975" y="17510"/>
                  <a:pt x="19345" y="17115"/>
                  <a:pt x="19460" y="16505"/>
                </a:cubicBezTo>
                <a:lnTo>
                  <a:pt x="21491" y="6530"/>
                </a:lnTo>
                <a:cubicBezTo>
                  <a:pt x="21560" y="6028"/>
                  <a:pt x="21491" y="5490"/>
                  <a:pt x="21260" y="5095"/>
                </a:cubicBezTo>
                <a:close/>
                <a:moveTo>
                  <a:pt x="7045" y="11195"/>
                </a:moveTo>
                <a:lnTo>
                  <a:pt x="8383" y="11195"/>
                </a:lnTo>
                <a:cubicBezTo>
                  <a:pt x="8498" y="11195"/>
                  <a:pt x="8591" y="11302"/>
                  <a:pt x="8637" y="11446"/>
                </a:cubicBezTo>
                <a:lnTo>
                  <a:pt x="9075" y="13132"/>
                </a:lnTo>
                <a:cubicBezTo>
                  <a:pt x="9145" y="13419"/>
                  <a:pt x="9029" y="13706"/>
                  <a:pt x="8822" y="13706"/>
                </a:cubicBezTo>
                <a:lnTo>
                  <a:pt x="7691" y="13706"/>
                </a:lnTo>
                <a:lnTo>
                  <a:pt x="7045" y="11195"/>
                </a:lnTo>
                <a:close/>
                <a:moveTo>
                  <a:pt x="6260" y="8181"/>
                </a:moveTo>
                <a:lnTo>
                  <a:pt x="7598" y="8181"/>
                </a:lnTo>
                <a:cubicBezTo>
                  <a:pt x="7714" y="8181"/>
                  <a:pt x="7806" y="8288"/>
                  <a:pt x="7852" y="8432"/>
                </a:cubicBezTo>
                <a:lnTo>
                  <a:pt x="8314" y="10154"/>
                </a:lnTo>
                <a:cubicBezTo>
                  <a:pt x="8383" y="10441"/>
                  <a:pt x="8268" y="10728"/>
                  <a:pt x="8060" y="10728"/>
                </a:cubicBezTo>
                <a:lnTo>
                  <a:pt x="6952" y="10728"/>
                </a:lnTo>
                <a:lnTo>
                  <a:pt x="6260" y="8181"/>
                </a:lnTo>
                <a:close/>
                <a:moveTo>
                  <a:pt x="9260" y="11195"/>
                </a:moveTo>
                <a:lnTo>
                  <a:pt x="10391" y="11195"/>
                </a:lnTo>
                <a:cubicBezTo>
                  <a:pt x="10506" y="11195"/>
                  <a:pt x="10598" y="11302"/>
                  <a:pt x="10645" y="11446"/>
                </a:cubicBezTo>
                <a:lnTo>
                  <a:pt x="11083" y="13132"/>
                </a:lnTo>
                <a:cubicBezTo>
                  <a:pt x="11152" y="13419"/>
                  <a:pt x="11037" y="13706"/>
                  <a:pt x="10829" y="13706"/>
                </a:cubicBezTo>
                <a:lnTo>
                  <a:pt x="9698" y="13706"/>
                </a:lnTo>
                <a:cubicBezTo>
                  <a:pt x="9583" y="13706"/>
                  <a:pt x="9491" y="13599"/>
                  <a:pt x="9445" y="13455"/>
                </a:cubicBezTo>
                <a:lnTo>
                  <a:pt x="9006" y="11769"/>
                </a:lnTo>
                <a:cubicBezTo>
                  <a:pt x="8960" y="11482"/>
                  <a:pt x="9075" y="11195"/>
                  <a:pt x="9260" y="11195"/>
                </a:cubicBezTo>
                <a:close/>
                <a:moveTo>
                  <a:pt x="8683" y="10477"/>
                </a:moveTo>
                <a:lnTo>
                  <a:pt x="8222" y="8755"/>
                </a:lnTo>
                <a:cubicBezTo>
                  <a:pt x="8152" y="8468"/>
                  <a:pt x="8268" y="8181"/>
                  <a:pt x="8475" y="8181"/>
                </a:cubicBezTo>
                <a:lnTo>
                  <a:pt x="9606" y="8181"/>
                </a:lnTo>
                <a:cubicBezTo>
                  <a:pt x="9722" y="8181"/>
                  <a:pt x="9814" y="8288"/>
                  <a:pt x="9860" y="8432"/>
                </a:cubicBezTo>
                <a:lnTo>
                  <a:pt x="10322" y="10154"/>
                </a:lnTo>
                <a:cubicBezTo>
                  <a:pt x="10391" y="10441"/>
                  <a:pt x="10275" y="10728"/>
                  <a:pt x="10068" y="10728"/>
                </a:cubicBezTo>
                <a:lnTo>
                  <a:pt x="8937" y="10728"/>
                </a:lnTo>
                <a:cubicBezTo>
                  <a:pt x="8822" y="10728"/>
                  <a:pt x="8729" y="10656"/>
                  <a:pt x="8683" y="10477"/>
                </a:cubicBezTo>
                <a:close/>
                <a:moveTo>
                  <a:pt x="8960" y="5095"/>
                </a:moveTo>
                <a:lnTo>
                  <a:pt x="9514" y="7176"/>
                </a:lnTo>
                <a:cubicBezTo>
                  <a:pt x="9583" y="7463"/>
                  <a:pt x="9468" y="7750"/>
                  <a:pt x="9260" y="7750"/>
                </a:cubicBezTo>
                <a:lnTo>
                  <a:pt x="8129" y="7750"/>
                </a:lnTo>
                <a:cubicBezTo>
                  <a:pt x="8014" y="7750"/>
                  <a:pt x="7922" y="7643"/>
                  <a:pt x="7875" y="7499"/>
                </a:cubicBezTo>
                <a:lnTo>
                  <a:pt x="7229" y="5095"/>
                </a:lnTo>
                <a:lnTo>
                  <a:pt x="8960" y="5095"/>
                </a:lnTo>
                <a:close/>
                <a:moveTo>
                  <a:pt x="10945" y="5095"/>
                </a:moveTo>
                <a:lnTo>
                  <a:pt x="11498" y="7176"/>
                </a:lnTo>
                <a:cubicBezTo>
                  <a:pt x="11568" y="7463"/>
                  <a:pt x="11452" y="7750"/>
                  <a:pt x="11245" y="7750"/>
                </a:cubicBezTo>
                <a:lnTo>
                  <a:pt x="10114" y="7750"/>
                </a:lnTo>
                <a:cubicBezTo>
                  <a:pt x="9998" y="7750"/>
                  <a:pt x="9906" y="7643"/>
                  <a:pt x="9860" y="7499"/>
                </a:cubicBezTo>
                <a:lnTo>
                  <a:pt x="9214" y="5095"/>
                </a:lnTo>
                <a:lnTo>
                  <a:pt x="10945" y="5095"/>
                </a:lnTo>
                <a:close/>
                <a:moveTo>
                  <a:pt x="10483" y="8181"/>
                </a:moveTo>
                <a:lnTo>
                  <a:pt x="11614" y="8181"/>
                </a:lnTo>
                <a:cubicBezTo>
                  <a:pt x="11729" y="8181"/>
                  <a:pt x="11822" y="8288"/>
                  <a:pt x="11868" y="8432"/>
                </a:cubicBezTo>
                <a:lnTo>
                  <a:pt x="12329" y="10154"/>
                </a:lnTo>
                <a:cubicBezTo>
                  <a:pt x="12398" y="10441"/>
                  <a:pt x="12283" y="10728"/>
                  <a:pt x="12075" y="10728"/>
                </a:cubicBezTo>
                <a:lnTo>
                  <a:pt x="10945" y="10728"/>
                </a:lnTo>
                <a:cubicBezTo>
                  <a:pt x="10829" y="10728"/>
                  <a:pt x="10737" y="10621"/>
                  <a:pt x="10691" y="10477"/>
                </a:cubicBezTo>
                <a:lnTo>
                  <a:pt x="10229" y="8755"/>
                </a:lnTo>
                <a:cubicBezTo>
                  <a:pt x="10160" y="8468"/>
                  <a:pt x="10275" y="8181"/>
                  <a:pt x="10483" y="8181"/>
                </a:cubicBezTo>
                <a:close/>
                <a:moveTo>
                  <a:pt x="12491" y="8181"/>
                </a:moveTo>
                <a:lnTo>
                  <a:pt x="13622" y="8181"/>
                </a:lnTo>
                <a:cubicBezTo>
                  <a:pt x="13737" y="8181"/>
                  <a:pt x="13829" y="8288"/>
                  <a:pt x="13875" y="8432"/>
                </a:cubicBezTo>
                <a:lnTo>
                  <a:pt x="14337" y="10154"/>
                </a:lnTo>
                <a:cubicBezTo>
                  <a:pt x="14406" y="10441"/>
                  <a:pt x="14291" y="10728"/>
                  <a:pt x="14083" y="10728"/>
                </a:cubicBezTo>
                <a:lnTo>
                  <a:pt x="12952" y="10728"/>
                </a:lnTo>
                <a:cubicBezTo>
                  <a:pt x="12837" y="10728"/>
                  <a:pt x="12745" y="10621"/>
                  <a:pt x="12698" y="10477"/>
                </a:cubicBezTo>
                <a:lnTo>
                  <a:pt x="12237" y="8755"/>
                </a:lnTo>
                <a:cubicBezTo>
                  <a:pt x="12168" y="8468"/>
                  <a:pt x="12283" y="8181"/>
                  <a:pt x="12491" y="8181"/>
                </a:cubicBezTo>
                <a:close/>
                <a:moveTo>
                  <a:pt x="11891" y="7499"/>
                </a:moveTo>
                <a:lnTo>
                  <a:pt x="11245" y="5095"/>
                </a:lnTo>
                <a:lnTo>
                  <a:pt x="12952" y="5095"/>
                </a:lnTo>
                <a:lnTo>
                  <a:pt x="13506" y="7176"/>
                </a:lnTo>
                <a:cubicBezTo>
                  <a:pt x="13575" y="7463"/>
                  <a:pt x="13460" y="7750"/>
                  <a:pt x="13252" y="7750"/>
                </a:cubicBezTo>
                <a:lnTo>
                  <a:pt x="12122" y="7750"/>
                </a:lnTo>
                <a:cubicBezTo>
                  <a:pt x="12029" y="7750"/>
                  <a:pt x="11937" y="7643"/>
                  <a:pt x="11891" y="7499"/>
                </a:cubicBezTo>
                <a:close/>
                <a:moveTo>
                  <a:pt x="13252" y="5095"/>
                </a:moveTo>
                <a:lnTo>
                  <a:pt x="14960" y="5095"/>
                </a:lnTo>
                <a:lnTo>
                  <a:pt x="15514" y="7176"/>
                </a:lnTo>
                <a:cubicBezTo>
                  <a:pt x="15583" y="7463"/>
                  <a:pt x="15468" y="7750"/>
                  <a:pt x="15260" y="7750"/>
                </a:cubicBezTo>
                <a:lnTo>
                  <a:pt x="14129" y="7750"/>
                </a:lnTo>
                <a:cubicBezTo>
                  <a:pt x="14014" y="7750"/>
                  <a:pt x="13922" y="7643"/>
                  <a:pt x="13875" y="7499"/>
                </a:cubicBezTo>
                <a:lnTo>
                  <a:pt x="13252" y="5095"/>
                </a:lnTo>
                <a:close/>
                <a:moveTo>
                  <a:pt x="15260" y="5095"/>
                </a:moveTo>
                <a:lnTo>
                  <a:pt x="16968" y="5095"/>
                </a:lnTo>
                <a:lnTo>
                  <a:pt x="17522" y="7176"/>
                </a:lnTo>
                <a:cubicBezTo>
                  <a:pt x="17591" y="7463"/>
                  <a:pt x="17475" y="7750"/>
                  <a:pt x="17268" y="7750"/>
                </a:cubicBezTo>
                <a:lnTo>
                  <a:pt x="16137" y="7750"/>
                </a:lnTo>
                <a:cubicBezTo>
                  <a:pt x="16022" y="7750"/>
                  <a:pt x="15929" y="7643"/>
                  <a:pt x="15883" y="7499"/>
                </a:cubicBezTo>
                <a:lnTo>
                  <a:pt x="15260" y="5095"/>
                </a:lnTo>
                <a:close/>
                <a:moveTo>
                  <a:pt x="6952" y="5095"/>
                </a:moveTo>
                <a:lnTo>
                  <a:pt x="7506" y="7176"/>
                </a:lnTo>
                <a:cubicBezTo>
                  <a:pt x="7575" y="7463"/>
                  <a:pt x="7460" y="7750"/>
                  <a:pt x="7252" y="7750"/>
                </a:cubicBezTo>
                <a:lnTo>
                  <a:pt x="6145" y="7750"/>
                </a:lnTo>
                <a:lnTo>
                  <a:pt x="5429" y="5095"/>
                </a:lnTo>
                <a:lnTo>
                  <a:pt x="6952" y="5095"/>
                </a:lnTo>
                <a:close/>
                <a:moveTo>
                  <a:pt x="7829" y="14137"/>
                </a:moveTo>
                <a:lnTo>
                  <a:pt x="9168" y="14137"/>
                </a:lnTo>
                <a:cubicBezTo>
                  <a:pt x="9283" y="14137"/>
                  <a:pt x="9375" y="14245"/>
                  <a:pt x="9422" y="14388"/>
                </a:cubicBezTo>
                <a:lnTo>
                  <a:pt x="10137" y="17043"/>
                </a:lnTo>
                <a:lnTo>
                  <a:pt x="8614" y="17043"/>
                </a:lnTo>
                <a:lnTo>
                  <a:pt x="7829" y="14137"/>
                </a:lnTo>
                <a:close/>
                <a:moveTo>
                  <a:pt x="21191" y="6387"/>
                </a:moveTo>
                <a:lnTo>
                  <a:pt x="19160" y="16361"/>
                </a:lnTo>
                <a:cubicBezTo>
                  <a:pt x="19068" y="16792"/>
                  <a:pt x="18837" y="17043"/>
                  <a:pt x="18537" y="17043"/>
                </a:cubicBezTo>
                <a:lnTo>
                  <a:pt x="10414" y="17043"/>
                </a:lnTo>
                <a:lnTo>
                  <a:pt x="9791" y="14711"/>
                </a:lnTo>
                <a:cubicBezTo>
                  <a:pt x="9722" y="14424"/>
                  <a:pt x="9837" y="14137"/>
                  <a:pt x="10045" y="14137"/>
                </a:cubicBezTo>
                <a:lnTo>
                  <a:pt x="11175" y="14137"/>
                </a:lnTo>
                <a:cubicBezTo>
                  <a:pt x="11291" y="14137"/>
                  <a:pt x="11383" y="14245"/>
                  <a:pt x="11429" y="14388"/>
                </a:cubicBezTo>
                <a:lnTo>
                  <a:pt x="11729" y="15536"/>
                </a:lnTo>
                <a:cubicBezTo>
                  <a:pt x="11752" y="15608"/>
                  <a:pt x="11798" y="15680"/>
                  <a:pt x="11868" y="15680"/>
                </a:cubicBezTo>
                <a:cubicBezTo>
                  <a:pt x="11891" y="15680"/>
                  <a:pt x="11914" y="15680"/>
                  <a:pt x="11914" y="15680"/>
                </a:cubicBezTo>
                <a:cubicBezTo>
                  <a:pt x="11983" y="15644"/>
                  <a:pt x="12029" y="15500"/>
                  <a:pt x="11983" y="15393"/>
                </a:cubicBezTo>
                <a:lnTo>
                  <a:pt x="11798" y="14711"/>
                </a:lnTo>
                <a:cubicBezTo>
                  <a:pt x="11729" y="14424"/>
                  <a:pt x="11845" y="14137"/>
                  <a:pt x="12052" y="14137"/>
                </a:cubicBezTo>
                <a:lnTo>
                  <a:pt x="12352" y="14137"/>
                </a:lnTo>
                <a:cubicBezTo>
                  <a:pt x="12422" y="14137"/>
                  <a:pt x="12491" y="14029"/>
                  <a:pt x="12491" y="13922"/>
                </a:cubicBezTo>
                <a:cubicBezTo>
                  <a:pt x="12491" y="13814"/>
                  <a:pt x="12422" y="13706"/>
                  <a:pt x="12352" y="13706"/>
                </a:cubicBezTo>
                <a:lnTo>
                  <a:pt x="11729" y="13706"/>
                </a:lnTo>
                <a:cubicBezTo>
                  <a:pt x="11614" y="13706"/>
                  <a:pt x="11522" y="13599"/>
                  <a:pt x="11475" y="13455"/>
                </a:cubicBezTo>
                <a:lnTo>
                  <a:pt x="11037" y="11769"/>
                </a:lnTo>
                <a:cubicBezTo>
                  <a:pt x="10968" y="11482"/>
                  <a:pt x="11083" y="11195"/>
                  <a:pt x="11291" y="11195"/>
                </a:cubicBezTo>
                <a:lnTo>
                  <a:pt x="12422" y="11195"/>
                </a:lnTo>
                <a:cubicBezTo>
                  <a:pt x="12537" y="11195"/>
                  <a:pt x="12629" y="11302"/>
                  <a:pt x="12675" y="11446"/>
                </a:cubicBezTo>
                <a:lnTo>
                  <a:pt x="13368" y="13993"/>
                </a:lnTo>
                <a:cubicBezTo>
                  <a:pt x="13391" y="14065"/>
                  <a:pt x="13437" y="14137"/>
                  <a:pt x="13506" y="14137"/>
                </a:cubicBezTo>
                <a:cubicBezTo>
                  <a:pt x="13529" y="14137"/>
                  <a:pt x="13552" y="14137"/>
                  <a:pt x="13552" y="14137"/>
                </a:cubicBezTo>
                <a:cubicBezTo>
                  <a:pt x="13622" y="14101"/>
                  <a:pt x="13668" y="13958"/>
                  <a:pt x="13622" y="13850"/>
                </a:cubicBezTo>
                <a:lnTo>
                  <a:pt x="13068" y="11769"/>
                </a:lnTo>
                <a:cubicBezTo>
                  <a:pt x="12998" y="11482"/>
                  <a:pt x="13114" y="11195"/>
                  <a:pt x="13322" y="11195"/>
                </a:cubicBezTo>
                <a:lnTo>
                  <a:pt x="14452" y="11195"/>
                </a:lnTo>
                <a:cubicBezTo>
                  <a:pt x="14568" y="11195"/>
                  <a:pt x="14660" y="11302"/>
                  <a:pt x="14706" y="11446"/>
                </a:cubicBezTo>
                <a:lnTo>
                  <a:pt x="14960" y="12379"/>
                </a:lnTo>
                <a:cubicBezTo>
                  <a:pt x="14983" y="12451"/>
                  <a:pt x="15029" y="12522"/>
                  <a:pt x="15098" y="12522"/>
                </a:cubicBezTo>
                <a:cubicBezTo>
                  <a:pt x="15122" y="12522"/>
                  <a:pt x="15145" y="12522"/>
                  <a:pt x="15145" y="12522"/>
                </a:cubicBezTo>
                <a:cubicBezTo>
                  <a:pt x="15214" y="12486"/>
                  <a:pt x="15260" y="12343"/>
                  <a:pt x="15214" y="12235"/>
                </a:cubicBezTo>
                <a:lnTo>
                  <a:pt x="15098" y="11805"/>
                </a:lnTo>
                <a:cubicBezTo>
                  <a:pt x="15029" y="11518"/>
                  <a:pt x="15145" y="11231"/>
                  <a:pt x="15352" y="11231"/>
                </a:cubicBezTo>
                <a:lnTo>
                  <a:pt x="15652" y="11231"/>
                </a:lnTo>
                <a:cubicBezTo>
                  <a:pt x="15722" y="11231"/>
                  <a:pt x="15791" y="11123"/>
                  <a:pt x="15791" y="11015"/>
                </a:cubicBezTo>
                <a:cubicBezTo>
                  <a:pt x="15791" y="10908"/>
                  <a:pt x="15722" y="10800"/>
                  <a:pt x="15652" y="10800"/>
                </a:cubicBezTo>
                <a:lnTo>
                  <a:pt x="15006" y="10800"/>
                </a:lnTo>
                <a:cubicBezTo>
                  <a:pt x="14891" y="10800"/>
                  <a:pt x="14798" y="10692"/>
                  <a:pt x="14752" y="10549"/>
                </a:cubicBezTo>
                <a:lnTo>
                  <a:pt x="14291" y="8827"/>
                </a:lnTo>
                <a:cubicBezTo>
                  <a:pt x="14222" y="8540"/>
                  <a:pt x="14337" y="8253"/>
                  <a:pt x="14545" y="8253"/>
                </a:cubicBezTo>
                <a:lnTo>
                  <a:pt x="15675" y="8253"/>
                </a:lnTo>
                <a:cubicBezTo>
                  <a:pt x="15791" y="8253"/>
                  <a:pt x="15883" y="8360"/>
                  <a:pt x="15929" y="8504"/>
                </a:cubicBezTo>
                <a:lnTo>
                  <a:pt x="16645" y="11195"/>
                </a:lnTo>
                <a:cubicBezTo>
                  <a:pt x="16668" y="11267"/>
                  <a:pt x="16714" y="11338"/>
                  <a:pt x="16783" y="11338"/>
                </a:cubicBezTo>
                <a:cubicBezTo>
                  <a:pt x="16806" y="11338"/>
                  <a:pt x="16829" y="11338"/>
                  <a:pt x="16829" y="11338"/>
                </a:cubicBezTo>
                <a:cubicBezTo>
                  <a:pt x="16898" y="11302"/>
                  <a:pt x="16945" y="11159"/>
                  <a:pt x="16898" y="11051"/>
                </a:cubicBezTo>
                <a:lnTo>
                  <a:pt x="16298" y="8827"/>
                </a:lnTo>
                <a:cubicBezTo>
                  <a:pt x="16229" y="8540"/>
                  <a:pt x="16345" y="8253"/>
                  <a:pt x="16552" y="8253"/>
                </a:cubicBezTo>
                <a:lnTo>
                  <a:pt x="17683" y="8253"/>
                </a:lnTo>
                <a:cubicBezTo>
                  <a:pt x="17798" y="8253"/>
                  <a:pt x="17891" y="8360"/>
                  <a:pt x="17937" y="8504"/>
                </a:cubicBezTo>
                <a:lnTo>
                  <a:pt x="18352" y="10083"/>
                </a:lnTo>
                <a:cubicBezTo>
                  <a:pt x="18375" y="10154"/>
                  <a:pt x="18422" y="10226"/>
                  <a:pt x="18491" y="10226"/>
                </a:cubicBezTo>
                <a:cubicBezTo>
                  <a:pt x="18514" y="10226"/>
                  <a:pt x="18537" y="10226"/>
                  <a:pt x="18537" y="10226"/>
                </a:cubicBezTo>
                <a:cubicBezTo>
                  <a:pt x="18606" y="10190"/>
                  <a:pt x="18652" y="10047"/>
                  <a:pt x="18606" y="9939"/>
                </a:cubicBezTo>
                <a:lnTo>
                  <a:pt x="18306" y="8827"/>
                </a:lnTo>
                <a:cubicBezTo>
                  <a:pt x="18237" y="8540"/>
                  <a:pt x="18352" y="8253"/>
                  <a:pt x="18560" y="8253"/>
                </a:cubicBezTo>
                <a:lnTo>
                  <a:pt x="18721" y="8253"/>
                </a:lnTo>
                <a:cubicBezTo>
                  <a:pt x="18791" y="8253"/>
                  <a:pt x="18860" y="8145"/>
                  <a:pt x="18860" y="8037"/>
                </a:cubicBezTo>
                <a:cubicBezTo>
                  <a:pt x="18860" y="7930"/>
                  <a:pt x="18791" y="7822"/>
                  <a:pt x="18721" y="7822"/>
                </a:cubicBezTo>
                <a:lnTo>
                  <a:pt x="18237" y="7822"/>
                </a:lnTo>
                <a:cubicBezTo>
                  <a:pt x="18121" y="7822"/>
                  <a:pt x="18029" y="7714"/>
                  <a:pt x="17983" y="7571"/>
                </a:cubicBezTo>
                <a:lnTo>
                  <a:pt x="17337" y="5167"/>
                </a:lnTo>
                <a:lnTo>
                  <a:pt x="19045" y="5167"/>
                </a:lnTo>
                <a:lnTo>
                  <a:pt x="20060" y="8934"/>
                </a:lnTo>
                <a:cubicBezTo>
                  <a:pt x="20083" y="9006"/>
                  <a:pt x="20129" y="9078"/>
                  <a:pt x="20198" y="9078"/>
                </a:cubicBezTo>
                <a:cubicBezTo>
                  <a:pt x="20221" y="9078"/>
                  <a:pt x="20245" y="9078"/>
                  <a:pt x="20245" y="9078"/>
                </a:cubicBezTo>
                <a:cubicBezTo>
                  <a:pt x="20314" y="9042"/>
                  <a:pt x="20360" y="8899"/>
                  <a:pt x="20314" y="8791"/>
                </a:cubicBezTo>
                <a:lnTo>
                  <a:pt x="19345" y="5167"/>
                </a:lnTo>
                <a:lnTo>
                  <a:pt x="20660" y="5167"/>
                </a:lnTo>
                <a:cubicBezTo>
                  <a:pt x="20868" y="5167"/>
                  <a:pt x="21052" y="5311"/>
                  <a:pt x="21168" y="5562"/>
                </a:cubicBezTo>
                <a:cubicBezTo>
                  <a:pt x="21237" y="5741"/>
                  <a:pt x="21260" y="6064"/>
                  <a:pt x="21191" y="63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38A2C-E902-4EF2-88E0-CCDA23A452BF}"/>
              </a:ext>
            </a:extLst>
          </p:cNvPr>
          <p:cNvSpPr/>
          <p:nvPr/>
        </p:nvSpPr>
        <p:spPr>
          <a:xfrm>
            <a:off x="951363" y="2214795"/>
            <a:ext cx="72856" cy="7285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404070-43F3-4A65-A3E9-DF427FF3862C}"/>
              </a:ext>
            </a:extLst>
          </p:cNvPr>
          <p:cNvSpPr/>
          <p:nvPr/>
        </p:nvSpPr>
        <p:spPr>
          <a:xfrm>
            <a:off x="1942368" y="3613331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E244F72E-04A2-479E-9D62-0EC206B479DD}"/>
              </a:ext>
            </a:extLst>
          </p:cNvPr>
          <p:cNvSpPr/>
          <p:nvPr/>
        </p:nvSpPr>
        <p:spPr>
          <a:xfrm>
            <a:off x="1978794" y="3649761"/>
            <a:ext cx="173036" cy="1730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4F4CC2-76F3-46B0-A2AC-8625EA2561CF}"/>
              </a:ext>
            </a:extLst>
          </p:cNvPr>
          <p:cNvSpPr/>
          <p:nvPr/>
        </p:nvSpPr>
        <p:spPr>
          <a:xfrm>
            <a:off x="1957988" y="3567796"/>
            <a:ext cx="143427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4" y="21600"/>
                  <a:pt x="11631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3C7A6BA2-86F3-43C5-9562-8BD291615545}"/>
              </a:ext>
            </a:extLst>
          </p:cNvPr>
          <p:cNvSpPr/>
          <p:nvPr/>
        </p:nvSpPr>
        <p:spPr>
          <a:xfrm>
            <a:off x="2036019" y="3699536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19A5B19-0921-4258-B5DD-A37E1B41F2C3}"/>
              </a:ext>
            </a:extLst>
          </p:cNvPr>
          <p:cNvSpPr/>
          <p:nvPr/>
        </p:nvSpPr>
        <p:spPr>
          <a:xfrm>
            <a:off x="2626723" y="3613331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2D8E662-5997-448A-8375-48A48EB1B96C}"/>
              </a:ext>
            </a:extLst>
          </p:cNvPr>
          <p:cNvSpPr/>
          <p:nvPr/>
        </p:nvSpPr>
        <p:spPr>
          <a:xfrm>
            <a:off x="2663150" y="3649761"/>
            <a:ext cx="173036" cy="1730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3AFB00-B086-4D11-B93E-15B2CF718B48}"/>
              </a:ext>
            </a:extLst>
          </p:cNvPr>
          <p:cNvSpPr/>
          <p:nvPr/>
        </p:nvSpPr>
        <p:spPr>
          <a:xfrm>
            <a:off x="2641011" y="3567796"/>
            <a:ext cx="14468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5" y="20872"/>
                </a:moveTo>
                <a:lnTo>
                  <a:pt x="17345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5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9721A44-27A4-441C-9658-4CB31B2D8507}"/>
              </a:ext>
            </a:extLst>
          </p:cNvPr>
          <p:cNvSpPr/>
          <p:nvPr/>
        </p:nvSpPr>
        <p:spPr>
          <a:xfrm>
            <a:off x="2717489" y="3694672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E7F8C43-6A2E-4723-B875-3E033F8E67AB}"/>
              </a:ext>
            </a:extLst>
          </p:cNvPr>
          <p:cNvSpPr/>
          <p:nvPr/>
        </p:nvSpPr>
        <p:spPr>
          <a:xfrm>
            <a:off x="4485164" y="3249053"/>
            <a:ext cx="1394921" cy="117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14504" y="1256"/>
                </a:moveTo>
                <a:cubicBezTo>
                  <a:pt x="14261" y="502"/>
                  <a:pt x="13636" y="0"/>
                  <a:pt x="12976" y="0"/>
                </a:cubicBezTo>
                <a:lnTo>
                  <a:pt x="1655" y="0"/>
                </a:lnTo>
                <a:cubicBezTo>
                  <a:pt x="475" y="0"/>
                  <a:pt x="-324" y="1423"/>
                  <a:pt x="127" y="2721"/>
                </a:cubicBezTo>
                <a:lnTo>
                  <a:pt x="6378" y="21600"/>
                </a:lnTo>
                <a:lnTo>
                  <a:pt x="21276" y="21600"/>
                </a:lnTo>
                <a:lnTo>
                  <a:pt x="14504" y="125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C93AE217-2520-46F7-9AA6-988094528544}"/>
              </a:ext>
            </a:extLst>
          </p:cNvPr>
          <p:cNvSpPr/>
          <p:nvPr/>
        </p:nvSpPr>
        <p:spPr>
          <a:xfrm>
            <a:off x="5509696" y="3590562"/>
            <a:ext cx="593509" cy="523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5" h="21600" extrusionOk="0">
                <a:moveTo>
                  <a:pt x="14375" y="2817"/>
                </a:moveTo>
                <a:cubicBezTo>
                  <a:pt x="13815" y="1127"/>
                  <a:pt x="12375" y="0"/>
                  <a:pt x="10855" y="0"/>
                </a:cubicBezTo>
                <a:lnTo>
                  <a:pt x="3815" y="0"/>
                </a:lnTo>
                <a:cubicBezTo>
                  <a:pt x="1095" y="0"/>
                  <a:pt x="-745" y="3193"/>
                  <a:pt x="295" y="6104"/>
                </a:cubicBezTo>
                <a:lnTo>
                  <a:pt x="5575" y="21600"/>
                </a:lnTo>
                <a:lnTo>
                  <a:pt x="20855" y="21600"/>
                </a:lnTo>
                <a:lnTo>
                  <a:pt x="14375" y="28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6E1F3A7-8518-49B5-B79E-C368B8D6818A}"/>
              </a:ext>
            </a:extLst>
          </p:cNvPr>
          <p:cNvSpPr/>
          <p:nvPr/>
        </p:nvSpPr>
        <p:spPr>
          <a:xfrm>
            <a:off x="0" y="4000376"/>
            <a:ext cx="6209997" cy="794582"/>
          </a:xfrm>
          <a:custGeom>
            <a:avLst/>
            <a:gdLst>
              <a:gd name="connsiteX0" fmla="*/ 0 w 8279996"/>
              <a:gd name="connsiteY0" fmla="*/ 0 h 1059443"/>
              <a:gd name="connsiteX1" fmla="*/ 8159225 w 8279996"/>
              <a:gd name="connsiteY1" fmla="*/ 0 h 1059443"/>
              <a:gd name="connsiteX2" fmla="*/ 8274408 w 8279996"/>
              <a:gd name="connsiteY2" fmla="*/ 157838 h 1059443"/>
              <a:gd name="connsiteX3" fmla="*/ 8004364 w 8279996"/>
              <a:gd name="connsiteY3" fmla="*/ 998721 h 1059443"/>
              <a:gd name="connsiteX4" fmla="*/ 7916147 w 8279996"/>
              <a:gd name="connsiteY4" fmla="*/ 1059443 h 1059443"/>
              <a:gd name="connsiteX5" fmla="*/ 0 w 8279996"/>
              <a:gd name="connsiteY5" fmla="*/ 1059443 h 105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9996" h="1059443">
                <a:moveTo>
                  <a:pt x="0" y="0"/>
                </a:moveTo>
                <a:lnTo>
                  <a:pt x="8159225" y="0"/>
                </a:lnTo>
                <a:cubicBezTo>
                  <a:pt x="8240893" y="0"/>
                  <a:pt x="8298677" y="78919"/>
                  <a:pt x="8274408" y="157838"/>
                </a:cubicBezTo>
                <a:lnTo>
                  <a:pt x="8004364" y="998721"/>
                </a:lnTo>
                <a:cubicBezTo>
                  <a:pt x="7992037" y="1032123"/>
                  <a:pt x="7958522" y="1059443"/>
                  <a:pt x="7916147" y="1059443"/>
                </a:cubicBezTo>
                <a:lnTo>
                  <a:pt x="0" y="1059443"/>
                </a:lnTo>
                <a:close/>
              </a:path>
            </a:pathLst>
          </a:custGeom>
          <a:solidFill>
            <a:srgbClr val="575B6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D964B0D-7A48-4216-A380-2682A4810B2A}"/>
              </a:ext>
            </a:extLst>
          </p:cNvPr>
          <p:cNvSpPr/>
          <p:nvPr/>
        </p:nvSpPr>
        <p:spPr>
          <a:xfrm>
            <a:off x="4098121" y="3704400"/>
            <a:ext cx="2122845" cy="1370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600" extrusionOk="0">
                <a:moveTo>
                  <a:pt x="21237" y="5095"/>
                </a:moveTo>
                <a:cubicBezTo>
                  <a:pt x="21053" y="4808"/>
                  <a:pt x="20799" y="4664"/>
                  <a:pt x="20546" y="4664"/>
                </a:cubicBezTo>
                <a:lnTo>
                  <a:pt x="5331" y="4664"/>
                </a:lnTo>
                <a:lnTo>
                  <a:pt x="4294" y="682"/>
                </a:lnTo>
                <a:cubicBezTo>
                  <a:pt x="4271" y="287"/>
                  <a:pt x="4063" y="0"/>
                  <a:pt x="3787" y="0"/>
                </a:cubicBezTo>
                <a:lnTo>
                  <a:pt x="536" y="0"/>
                </a:lnTo>
                <a:cubicBezTo>
                  <a:pt x="283" y="0"/>
                  <a:pt x="52" y="251"/>
                  <a:pt x="6" y="646"/>
                </a:cubicBezTo>
                <a:cubicBezTo>
                  <a:pt x="-40" y="1148"/>
                  <a:pt x="191" y="1543"/>
                  <a:pt x="490" y="1543"/>
                </a:cubicBezTo>
                <a:lnTo>
                  <a:pt x="2772" y="1543"/>
                </a:lnTo>
                <a:cubicBezTo>
                  <a:pt x="3648" y="1543"/>
                  <a:pt x="4432" y="2368"/>
                  <a:pt x="4755" y="3624"/>
                </a:cubicBezTo>
                <a:lnTo>
                  <a:pt x="5931" y="8037"/>
                </a:lnTo>
                <a:cubicBezTo>
                  <a:pt x="5931" y="8037"/>
                  <a:pt x="5931" y="8037"/>
                  <a:pt x="5931" y="8037"/>
                </a:cubicBezTo>
                <a:lnTo>
                  <a:pt x="6714" y="11051"/>
                </a:lnTo>
                <a:cubicBezTo>
                  <a:pt x="6714" y="11051"/>
                  <a:pt x="6714" y="11051"/>
                  <a:pt x="6714" y="11051"/>
                </a:cubicBezTo>
                <a:lnTo>
                  <a:pt x="8305" y="17043"/>
                </a:lnTo>
                <a:lnTo>
                  <a:pt x="4501" y="17043"/>
                </a:lnTo>
                <a:cubicBezTo>
                  <a:pt x="4432" y="17043"/>
                  <a:pt x="4363" y="17151"/>
                  <a:pt x="4363" y="17258"/>
                </a:cubicBezTo>
                <a:cubicBezTo>
                  <a:pt x="4363" y="17366"/>
                  <a:pt x="4432" y="17474"/>
                  <a:pt x="4501" y="17474"/>
                </a:cubicBezTo>
                <a:lnTo>
                  <a:pt x="8420" y="17474"/>
                </a:lnTo>
                <a:lnTo>
                  <a:pt x="9481" y="21456"/>
                </a:lnTo>
                <a:cubicBezTo>
                  <a:pt x="9504" y="21528"/>
                  <a:pt x="9550" y="21600"/>
                  <a:pt x="9619" y="21600"/>
                </a:cubicBezTo>
                <a:lnTo>
                  <a:pt x="18678" y="21600"/>
                </a:lnTo>
                <a:cubicBezTo>
                  <a:pt x="18748" y="21600"/>
                  <a:pt x="18817" y="21492"/>
                  <a:pt x="18817" y="21385"/>
                </a:cubicBezTo>
                <a:cubicBezTo>
                  <a:pt x="18817" y="21277"/>
                  <a:pt x="18748" y="21169"/>
                  <a:pt x="18678" y="21169"/>
                </a:cubicBezTo>
                <a:lnTo>
                  <a:pt x="10795" y="21169"/>
                </a:lnTo>
                <a:cubicBezTo>
                  <a:pt x="10126" y="21169"/>
                  <a:pt x="9527" y="20524"/>
                  <a:pt x="9273" y="19591"/>
                </a:cubicBezTo>
                <a:lnTo>
                  <a:pt x="8997" y="18586"/>
                </a:lnTo>
                <a:cubicBezTo>
                  <a:pt x="8858" y="18084"/>
                  <a:pt x="9112" y="17510"/>
                  <a:pt x="9458" y="17510"/>
                </a:cubicBezTo>
                <a:lnTo>
                  <a:pt x="18540" y="17510"/>
                </a:lnTo>
                <a:cubicBezTo>
                  <a:pt x="18932" y="17510"/>
                  <a:pt x="19301" y="17115"/>
                  <a:pt x="19416" y="16505"/>
                </a:cubicBezTo>
                <a:lnTo>
                  <a:pt x="21445" y="6530"/>
                </a:lnTo>
                <a:cubicBezTo>
                  <a:pt x="21560" y="5992"/>
                  <a:pt x="21468" y="5490"/>
                  <a:pt x="21237" y="5095"/>
                </a:cubicBezTo>
                <a:close/>
                <a:moveTo>
                  <a:pt x="7060" y="11159"/>
                </a:moveTo>
                <a:lnTo>
                  <a:pt x="8397" y="11159"/>
                </a:lnTo>
                <a:cubicBezTo>
                  <a:pt x="8512" y="11159"/>
                  <a:pt x="8605" y="11266"/>
                  <a:pt x="8651" y="11410"/>
                </a:cubicBezTo>
                <a:lnTo>
                  <a:pt x="9089" y="13096"/>
                </a:lnTo>
                <a:cubicBezTo>
                  <a:pt x="9158" y="13383"/>
                  <a:pt x="9043" y="13670"/>
                  <a:pt x="8835" y="13670"/>
                </a:cubicBezTo>
                <a:lnTo>
                  <a:pt x="7706" y="13670"/>
                </a:lnTo>
                <a:lnTo>
                  <a:pt x="7060" y="11159"/>
                </a:lnTo>
                <a:close/>
                <a:moveTo>
                  <a:pt x="6253" y="8181"/>
                </a:moveTo>
                <a:lnTo>
                  <a:pt x="7590" y="8181"/>
                </a:lnTo>
                <a:cubicBezTo>
                  <a:pt x="7706" y="8181"/>
                  <a:pt x="7798" y="8288"/>
                  <a:pt x="7844" y="8432"/>
                </a:cubicBezTo>
                <a:lnTo>
                  <a:pt x="8305" y="10154"/>
                </a:lnTo>
                <a:cubicBezTo>
                  <a:pt x="8374" y="10441"/>
                  <a:pt x="8259" y="10728"/>
                  <a:pt x="8051" y="10728"/>
                </a:cubicBezTo>
                <a:lnTo>
                  <a:pt x="6945" y="10728"/>
                </a:lnTo>
                <a:lnTo>
                  <a:pt x="6253" y="8181"/>
                </a:lnTo>
                <a:close/>
                <a:moveTo>
                  <a:pt x="9273" y="11159"/>
                </a:moveTo>
                <a:lnTo>
                  <a:pt x="10403" y="11159"/>
                </a:lnTo>
                <a:cubicBezTo>
                  <a:pt x="10518" y="11159"/>
                  <a:pt x="10610" y="11266"/>
                  <a:pt x="10656" y="11410"/>
                </a:cubicBezTo>
                <a:lnTo>
                  <a:pt x="11094" y="13096"/>
                </a:lnTo>
                <a:cubicBezTo>
                  <a:pt x="11163" y="13383"/>
                  <a:pt x="11048" y="13670"/>
                  <a:pt x="10841" y="13670"/>
                </a:cubicBezTo>
                <a:lnTo>
                  <a:pt x="9711" y="13670"/>
                </a:lnTo>
                <a:cubicBezTo>
                  <a:pt x="9596" y="13670"/>
                  <a:pt x="9504" y="13563"/>
                  <a:pt x="9458" y="13419"/>
                </a:cubicBezTo>
                <a:lnTo>
                  <a:pt x="9020" y="11733"/>
                </a:lnTo>
                <a:cubicBezTo>
                  <a:pt x="8950" y="11482"/>
                  <a:pt x="9066" y="11159"/>
                  <a:pt x="9273" y="11159"/>
                </a:cubicBezTo>
                <a:close/>
                <a:moveTo>
                  <a:pt x="8674" y="10477"/>
                </a:moveTo>
                <a:lnTo>
                  <a:pt x="8213" y="8755"/>
                </a:lnTo>
                <a:cubicBezTo>
                  <a:pt x="8144" y="8468"/>
                  <a:pt x="8259" y="8181"/>
                  <a:pt x="8466" y="8181"/>
                </a:cubicBezTo>
                <a:lnTo>
                  <a:pt x="9596" y="8181"/>
                </a:lnTo>
                <a:cubicBezTo>
                  <a:pt x="9711" y="8181"/>
                  <a:pt x="9803" y="8288"/>
                  <a:pt x="9849" y="8432"/>
                </a:cubicBezTo>
                <a:lnTo>
                  <a:pt x="10310" y="10154"/>
                </a:lnTo>
                <a:cubicBezTo>
                  <a:pt x="10380" y="10441"/>
                  <a:pt x="10264" y="10728"/>
                  <a:pt x="10057" y="10728"/>
                </a:cubicBezTo>
                <a:lnTo>
                  <a:pt x="8927" y="10728"/>
                </a:lnTo>
                <a:cubicBezTo>
                  <a:pt x="8812" y="10728"/>
                  <a:pt x="8720" y="10621"/>
                  <a:pt x="8674" y="10477"/>
                </a:cubicBezTo>
                <a:close/>
                <a:moveTo>
                  <a:pt x="8950" y="5059"/>
                </a:moveTo>
                <a:lnTo>
                  <a:pt x="9504" y="7140"/>
                </a:lnTo>
                <a:cubicBezTo>
                  <a:pt x="9573" y="7427"/>
                  <a:pt x="9458" y="7714"/>
                  <a:pt x="9250" y="7714"/>
                </a:cubicBezTo>
                <a:lnTo>
                  <a:pt x="8121" y="7714"/>
                </a:lnTo>
                <a:cubicBezTo>
                  <a:pt x="8005" y="7714"/>
                  <a:pt x="7913" y="7607"/>
                  <a:pt x="7867" y="7463"/>
                </a:cubicBezTo>
                <a:lnTo>
                  <a:pt x="7221" y="5059"/>
                </a:lnTo>
                <a:lnTo>
                  <a:pt x="8950" y="5059"/>
                </a:lnTo>
                <a:close/>
                <a:moveTo>
                  <a:pt x="10956" y="5059"/>
                </a:moveTo>
                <a:lnTo>
                  <a:pt x="11509" y="7140"/>
                </a:lnTo>
                <a:cubicBezTo>
                  <a:pt x="11578" y="7427"/>
                  <a:pt x="11463" y="7714"/>
                  <a:pt x="11256" y="7714"/>
                </a:cubicBezTo>
                <a:lnTo>
                  <a:pt x="10126" y="7714"/>
                </a:lnTo>
                <a:cubicBezTo>
                  <a:pt x="10011" y="7714"/>
                  <a:pt x="9919" y="7607"/>
                  <a:pt x="9872" y="7463"/>
                </a:cubicBezTo>
                <a:lnTo>
                  <a:pt x="9227" y="5059"/>
                </a:lnTo>
                <a:lnTo>
                  <a:pt x="10956" y="5059"/>
                </a:lnTo>
                <a:close/>
                <a:moveTo>
                  <a:pt x="10472" y="8181"/>
                </a:moveTo>
                <a:lnTo>
                  <a:pt x="11601" y="8181"/>
                </a:lnTo>
                <a:cubicBezTo>
                  <a:pt x="11717" y="8181"/>
                  <a:pt x="11809" y="8288"/>
                  <a:pt x="11855" y="8432"/>
                </a:cubicBezTo>
                <a:lnTo>
                  <a:pt x="12316" y="10154"/>
                </a:lnTo>
                <a:cubicBezTo>
                  <a:pt x="12385" y="10441"/>
                  <a:pt x="12270" y="10728"/>
                  <a:pt x="12062" y="10728"/>
                </a:cubicBezTo>
                <a:lnTo>
                  <a:pt x="10933" y="10728"/>
                </a:lnTo>
                <a:cubicBezTo>
                  <a:pt x="10818" y="10728"/>
                  <a:pt x="10725" y="10621"/>
                  <a:pt x="10679" y="10477"/>
                </a:cubicBezTo>
                <a:lnTo>
                  <a:pt x="10218" y="8755"/>
                </a:lnTo>
                <a:cubicBezTo>
                  <a:pt x="10149" y="8468"/>
                  <a:pt x="10287" y="8181"/>
                  <a:pt x="10472" y="8181"/>
                </a:cubicBezTo>
                <a:close/>
                <a:moveTo>
                  <a:pt x="12477" y="8181"/>
                </a:moveTo>
                <a:lnTo>
                  <a:pt x="13607" y="8181"/>
                </a:lnTo>
                <a:cubicBezTo>
                  <a:pt x="13722" y="8181"/>
                  <a:pt x="13814" y="8288"/>
                  <a:pt x="13861" y="8432"/>
                </a:cubicBezTo>
                <a:lnTo>
                  <a:pt x="14322" y="10154"/>
                </a:lnTo>
                <a:cubicBezTo>
                  <a:pt x="14391" y="10441"/>
                  <a:pt x="14275" y="10728"/>
                  <a:pt x="14068" y="10728"/>
                </a:cubicBezTo>
                <a:lnTo>
                  <a:pt x="12938" y="10728"/>
                </a:lnTo>
                <a:cubicBezTo>
                  <a:pt x="12823" y="10728"/>
                  <a:pt x="12731" y="10621"/>
                  <a:pt x="12685" y="10477"/>
                </a:cubicBezTo>
                <a:lnTo>
                  <a:pt x="12224" y="8755"/>
                </a:lnTo>
                <a:cubicBezTo>
                  <a:pt x="12155" y="8468"/>
                  <a:pt x="12293" y="8181"/>
                  <a:pt x="12477" y="8181"/>
                </a:cubicBezTo>
                <a:close/>
                <a:moveTo>
                  <a:pt x="11901" y="7499"/>
                </a:moveTo>
                <a:lnTo>
                  <a:pt x="11256" y="5095"/>
                </a:lnTo>
                <a:lnTo>
                  <a:pt x="12961" y="5095"/>
                </a:lnTo>
                <a:lnTo>
                  <a:pt x="13515" y="7176"/>
                </a:lnTo>
                <a:cubicBezTo>
                  <a:pt x="13584" y="7463"/>
                  <a:pt x="13469" y="7750"/>
                  <a:pt x="13261" y="7750"/>
                </a:cubicBezTo>
                <a:lnTo>
                  <a:pt x="12132" y="7750"/>
                </a:lnTo>
                <a:cubicBezTo>
                  <a:pt x="12039" y="7750"/>
                  <a:pt x="11924" y="7643"/>
                  <a:pt x="11901" y="7499"/>
                </a:cubicBezTo>
                <a:close/>
                <a:moveTo>
                  <a:pt x="13261" y="5059"/>
                </a:moveTo>
                <a:lnTo>
                  <a:pt x="14967" y="5059"/>
                </a:lnTo>
                <a:lnTo>
                  <a:pt x="15520" y="7140"/>
                </a:lnTo>
                <a:cubicBezTo>
                  <a:pt x="15589" y="7427"/>
                  <a:pt x="15474" y="7714"/>
                  <a:pt x="15267" y="7714"/>
                </a:cubicBezTo>
                <a:lnTo>
                  <a:pt x="14137" y="7714"/>
                </a:lnTo>
                <a:cubicBezTo>
                  <a:pt x="14022" y="7714"/>
                  <a:pt x="13930" y="7607"/>
                  <a:pt x="13884" y="7463"/>
                </a:cubicBezTo>
                <a:lnTo>
                  <a:pt x="13261" y="5059"/>
                </a:lnTo>
                <a:close/>
                <a:moveTo>
                  <a:pt x="15267" y="5059"/>
                </a:moveTo>
                <a:lnTo>
                  <a:pt x="16973" y="5059"/>
                </a:lnTo>
                <a:lnTo>
                  <a:pt x="17526" y="7140"/>
                </a:lnTo>
                <a:cubicBezTo>
                  <a:pt x="17595" y="7427"/>
                  <a:pt x="17480" y="7714"/>
                  <a:pt x="17272" y="7714"/>
                </a:cubicBezTo>
                <a:lnTo>
                  <a:pt x="16143" y="7714"/>
                </a:lnTo>
                <a:cubicBezTo>
                  <a:pt x="16027" y="7714"/>
                  <a:pt x="15935" y="7607"/>
                  <a:pt x="15889" y="7463"/>
                </a:cubicBezTo>
                <a:lnTo>
                  <a:pt x="15267" y="5059"/>
                </a:lnTo>
                <a:close/>
                <a:moveTo>
                  <a:pt x="6945" y="5059"/>
                </a:moveTo>
                <a:lnTo>
                  <a:pt x="7498" y="7140"/>
                </a:lnTo>
                <a:cubicBezTo>
                  <a:pt x="7567" y="7427"/>
                  <a:pt x="7452" y="7714"/>
                  <a:pt x="7245" y="7714"/>
                </a:cubicBezTo>
                <a:lnTo>
                  <a:pt x="6138" y="7714"/>
                </a:lnTo>
                <a:lnTo>
                  <a:pt x="5423" y="5059"/>
                </a:lnTo>
                <a:lnTo>
                  <a:pt x="6945" y="5059"/>
                </a:lnTo>
                <a:close/>
                <a:moveTo>
                  <a:pt x="7821" y="14137"/>
                </a:moveTo>
                <a:lnTo>
                  <a:pt x="9158" y="14137"/>
                </a:lnTo>
                <a:cubicBezTo>
                  <a:pt x="9273" y="14137"/>
                  <a:pt x="9365" y="14245"/>
                  <a:pt x="9411" y="14388"/>
                </a:cubicBezTo>
                <a:lnTo>
                  <a:pt x="10126" y="17043"/>
                </a:lnTo>
                <a:lnTo>
                  <a:pt x="8605" y="17043"/>
                </a:lnTo>
                <a:lnTo>
                  <a:pt x="7821" y="14137"/>
                </a:lnTo>
                <a:close/>
                <a:moveTo>
                  <a:pt x="21191" y="6387"/>
                </a:moveTo>
                <a:lnTo>
                  <a:pt x="19163" y="16361"/>
                </a:lnTo>
                <a:cubicBezTo>
                  <a:pt x="19070" y="16792"/>
                  <a:pt x="18840" y="17043"/>
                  <a:pt x="18540" y="17043"/>
                </a:cubicBezTo>
                <a:lnTo>
                  <a:pt x="10426" y="17043"/>
                </a:lnTo>
                <a:lnTo>
                  <a:pt x="9803" y="14711"/>
                </a:lnTo>
                <a:cubicBezTo>
                  <a:pt x="9734" y="14424"/>
                  <a:pt x="9849" y="14137"/>
                  <a:pt x="10057" y="14137"/>
                </a:cubicBezTo>
                <a:lnTo>
                  <a:pt x="11186" y="14137"/>
                </a:lnTo>
                <a:cubicBezTo>
                  <a:pt x="11302" y="14137"/>
                  <a:pt x="11394" y="14245"/>
                  <a:pt x="11440" y="14388"/>
                </a:cubicBezTo>
                <a:lnTo>
                  <a:pt x="11740" y="15536"/>
                </a:lnTo>
                <a:cubicBezTo>
                  <a:pt x="11763" y="15608"/>
                  <a:pt x="11809" y="15680"/>
                  <a:pt x="11878" y="15680"/>
                </a:cubicBezTo>
                <a:cubicBezTo>
                  <a:pt x="11901" y="15680"/>
                  <a:pt x="11924" y="15680"/>
                  <a:pt x="11924" y="15680"/>
                </a:cubicBezTo>
                <a:cubicBezTo>
                  <a:pt x="11993" y="15644"/>
                  <a:pt x="12039" y="15500"/>
                  <a:pt x="11993" y="15393"/>
                </a:cubicBezTo>
                <a:lnTo>
                  <a:pt x="11809" y="14711"/>
                </a:lnTo>
                <a:cubicBezTo>
                  <a:pt x="11740" y="14424"/>
                  <a:pt x="11855" y="14137"/>
                  <a:pt x="12062" y="14137"/>
                </a:cubicBezTo>
                <a:lnTo>
                  <a:pt x="12362" y="14137"/>
                </a:lnTo>
                <a:cubicBezTo>
                  <a:pt x="12431" y="14137"/>
                  <a:pt x="12500" y="14029"/>
                  <a:pt x="12500" y="13922"/>
                </a:cubicBezTo>
                <a:cubicBezTo>
                  <a:pt x="12500" y="13814"/>
                  <a:pt x="12431" y="13706"/>
                  <a:pt x="12362" y="13706"/>
                </a:cubicBezTo>
                <a:lnTo>
                  <a:pt x="11740" y="13706"/>
                </a:lnTo>
                <a:cubicBezTo>
                  <a:pt x="11624" y="13706"/>
                  <a:pt x="11532" y="13599"/>
                  <a:pt x="11486" y="13455"/>
                </a:cubicBezTo>
                <a:lnTo>
                  <a:pt x="11048" y="11769"/>
                </a:lnTo>
                <a:cubicBezTo>
                  <a:pt x="10979" y="11482"/>
                  <a:pt x="11094" y="11195"/>
                  <a:pt x="11302" y="11195"/>
                </a:cubicBezTo>
                <a:lnTo>
                  <a:pt x="12431" y="11195"/>
                </a:lnTo>
                <a:cubicBezTo>
                  <a:pt x="12547" y="11195"/>
                  <a:pt x="12639" y="11302"/>
                  <a:pt x="12685" y="11446"/>
                </a:cubicBezTo>
                <a:lnTo>
                  <a:pt x="13376" y="13993"/>
                </a:lnTo>
                <a:cubicBezTo>
                  <a:pt x="13399" y="14065"/>
                  <a:pt x="13446" y="14137"/>
                  <a:pt x="13515" y="14137"/>
                </a:cubicBezTo>
                <a:cubicBezTo>
                  <a:pt x="13538" y="14137"/>
                  <a:pt x="13561" y="14137"/>
                  <a:pt x="13561" y="14137"/>
                </a:cubicBezTo>
                <a:cubicBezTo>
                  <a:pt x="13630" y="14101"/>
                  <a:pt x="13676" y="13958"/>
                  <a:pt x="13630" y="13850"/>
                </a:cubicBezTo>
                <a:lnTo>
                  <a:pt x="13077" y="11769"/>
                </a:lnTo>
                <a:cubicBezTo>
                  <a:pt x="13008" y="11482"/>
                  <a:pt x="13123" y="11195"/>
                  <a:pt x="13330" y="11195"/>
                </a:cubicBezTo>
                <a:lnTo>
                  <a:pt x="14460" y="11195"/>
                </a:lnTo>
                <a:cubicBezTo>
                  <a:pt x="14575" y="11195"/>
                  <a:pt x="14667" y="11302"/>
                  <a:pt x="14713" y="11446"/>
                </a:cubicBezTo>
                <a:lnTo>
                  <a:pt x="14967" y="12379"/>
                </a:lnTo>
                <a:cubicBezTo>
                  <a:pt x="14990" y="12451"/>
                  <a:pt x="15036" y="12522"/>
                  <a:pt x="15105" y="12522"/>
                </a:cubicBezTo>
                <a:cubicBezTo>
                  <a:pt x="15128" y="12522"/>
                  <a:pt x="15151" y="12522"/>
                  <a:pt x="15151" y="12522"/>
                </a:cubicBezTo>
                <a:cubicBezTo>
                  <a:pt x="15221" y="12486"/>
                  <a:pt x="15267" y="12343"/>
                  <a:pt x="15221" y="12235"/>
                </a:cubicBezTo>
                <a:lnTo>
                  <a:pt x="15105" y="11805"/>
                </a:lnTo>
                <a:cubicBezTo>
                  <a:pt x="15036" y="11518"/>
                  <a:pt x="15151" y="11231"/>
                  <a:pt x="15359" y="11231"/>
                </a:cubicBezTo>
                <a:lnTo>
                  <a:pt x="15659" y="11231"/>
                </a:lnTo>
                <a:cubicBezTo>
                  <a:pt x="15728" y="11231"/>
                  <a:pt x="15797" y="11123"/>
                  <a:pt x="15797" y="11015"/>
                </a:cubicBezTo>
                <a:cubicBezTo>
                  <a:pt x="15797" y="10908"/>
                  <a:pt x="15728" y="10800"/>
                  <a:pt x="15659" y="10800"/>
                </a:cubicBezTo>
                <a:lnTo>
                  <a:pt x="15013" y="10800"/>
                </a:lnTo>
                <a:cubicBezTo>
                  <a:pt x="14898" y="10800"/>
                  <a:pt x="14806" y="10692"/>
                  <a:pt x="14760" y="10549"/>
                </a:cubicBezTo>
                <a:lnTo>
                  <a:pt x="14299" y="8827"/>
                </a:lnTo>
                <a:cubicBezTo>
                  <a:pt x="14229" y="8540"/>
                  <a:pt x="14345" y="8253"/>
                  <a:pt x="14552" y="8253"/>
                </a:cubicBezTo>
                <a:lnTo>
                  <a:pt x="15682" y="8253"/>
                </a:lnTo>
                <a:cubicBezTo>
                  <a:pt x="15797" y="8253"/>
                  <a:pt x="15889" y="8360"/>
                  <a:pt x="15935" y="8504"/>
                </a:cubicBezTo>
                <a:lnTo>
                  <a:pt x="16650" y="11195"/>
                </a:lnTo>
                <a:cubicBezTo>
                  <a:pt x="16673" y="11267"/>
                  <a:pt x="16719" y="11338"/>
                  <a:pt x="16788" y="11338"/>
                </a:cubicBezTo>
                <a:cubicBezTo>
                  <a:pt x="16811" y="11338"/>
                  <a:pt x="16834" y="11338"/>
                  <a:pt x="16834" y="11338"/>
                </a:cubicBezTo>
                <a:cubicBezTo>
                  <a:pt x="16903" y="11302"/>
                  <a:pt x="16950" y="11159"/>
                  <a:pt x="16903" y="11051"/>
                </a:cubicBezTo>
                <a:lnTo>
                  <a:pt x="16304" y="8827"/>
                </a:lnTo>
                <a:cubicBezTo>
                  <a:pt x="16235" y="8540"/>
                  <a:pt x="16350" y="8253"/>
                  <a:pt x="16558" y="8253"/>
                </a:cubicBezTo>
                <a:lnTo>
                  <a:pt x="17687" y="8253"/>
                </a:lnTo>
                <a:cubicBezTo>
                  <a:pt x="17802" y="8253"/>
                  <a:pt x="17895" y="8360"/>
                  <a:pt x="17941" y="8504"/>
                </a:cubicBezTo>
                <a:lnTo>
                  <a:pt x="18356" y="10083"/>
                </a:lnTo>
                <a:cubicBezTo>
                  <a:pt x="18379" y="10154"/>
                  <a:pt x="18425" y="10226"/>
                  <a:pt x="18494" y="10226"/>
                </a:cubicBezTo>
                <a:cubicBezTo>
                  <a:pt x="18517" y="10226"/>
                  <a:pt x="18540" y="10226"/>
                  <a:pt x="18540" y="10226"/>
                </a:cubicBezTo>
                <a:cubicBezTo>
                  <a:pt x="18609" y="10190"/>
                  <a:pt x="18655" y="10047"/>
                  <a:pt x="18609" y="9939"/>
                </a:cubicBezTo>
                <a:lnTo>
                  <a:pt x="18310" y="8827"/>
                </a:lnTo>
                <a:cubicBezTo>
                  <a:pt x="18240" y="8540"/>
                  <a:pt x="18356" y="8253"/>
                  <a:pt x="18563" y="8253"/>
                </a:cubicBezTo>
                <a:lnTo>
                  <a:pt x="18725" y="8253"/>
                </a:lnTo>
                <a:cubicBezTo>
                  <a:pt x="18794" y="8253"/>
                  <a:pt x="18863" y="8145"/>
                  <a:pt x="18863" y="8037"/>
                </a:cubicBezTo>
                <a:cubicBezTo>
                  <a:pt x="18863" y="7930"/>
                  <a:pt x="18794" y="7822"/>
                  <a:pt x="18725" y="7822"/>
                </a:cubicBezTo>
                <a:lnTo>
                  <a:pt x="18240" y="7822"/>
                </a:lnTo>
                <a:cubicBezTo>
                  <a:pt x="18125" y="7822"/>
                  <a:pt x="18033" y="7714"/>
                  <a:pt x="17987" y="7571"/>
                </a:cubicBezTo>
                <a:lnTo>
                  <a:pt x="17341" y="5167"/>
                </a:lnTo>
                <a:lnTo>
                  <a:pt x="19047" y="5167"/>
                </a:lnTo>
                <a:lnTo>
                  <a:pt x="20062" y="8934"/>
                </a:lnTo>
                <a:cubicBezTo>
                  <a:pt x="20085" y="9006"/>
                  <a:pt x="20131" y="9078"/>
                  <a:pt x="20200" y="9078"/>
                </a:cubicBezTo>
                <a:cubicBezTo>
                  <a:pt x="20223" y="9078"/>
                  <a:pt x="20246" y="9078"/>
                  <a:pt x="20246" y="9078"/>
                </a:cubicBezTo>
                <a:cubicBezTo>
                  <a:pt x="20315" y="9042"/>
                  <a:pt x="20361" y="8899"/>
                  <a:pt x="20315" y="8791"/>
                </a:cubicBezTo>
                <a:lnTo>
                  <a:pt x="19347" y="5167"/>
                </a:lnTo>
                <a:lnTo>
                  <a:pt x="20661" y="5167"/>
                </a:lnTo>
                <a:cubicBezTo>
                  <a:pt x="20868" y="5167"/>
                  <a:pt x="21053" y="5311"/>
                  <a:pt x="21168" y="5562"/>
                </a:cubicBezTo>
                <a:cubicBezTo>
                  <a:pt x="21214" y="5741"/>
                  <a:pt x="21237" y="6064"/>
                  <a:pt x="21191" y="638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1D47980F-FFCD-4E40-9C0D-B237973D1A1A}"/>
              </a:ext>
            </a:extLst>
          </p:cNvPr>
          <p:cNvSpPr/>
          <p:nvPr/>
        </p:nvSpPr>
        <p:spPr>
          <a:xfrm>
            <a:off x="4116024" y="3717441"/>
            <a:ext cx="72856" cy="7285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A04E6277-7D10-41C8-A6C9-754F45AAAF2B}"/>
              </a:ext>
            </a:extLst>
          </p:cNvPr>
          <p:cNvSpPr/>
          <p:nvPr/>
        </p:nvSpPr>
        <p:spPr>
          <a:xfrm>
            <a:off x="5085593" y="5115976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A75CB348-7862-482B-B9B7-1A5148A2EBF7}"/>
              </a:ext>
            </a:extLst>
          </p:cNvPr>
          <p:cNvSpPr/>
          <p:nvPr/>
        </p:nvSpPr>
        <p:spPr>
          <a:xfrm>
            <a:off x="5122018" y="5152406"/>
            <a:ext cx="173036" cy="1730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B94D42-E26C-496F-B026-4764A86B56F8}"/>
              </a:ext>
            </a:extLst>
          </p:cNvPr>
          <p:cNvSpPr/>
          <p:nvPr/>
        </p:nvSpPr>
        <p:spPr>
          <a:xfrm>
            <a:off x="5099883" y="5070441"/>
            <a:ext cx="14468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8" h="21114" extrusionOk="0">
                <a:moveTo>
                  <a:pt x="17346" y="20872"/>
                </a:moveTo>
                <a:lnTo>
                  <a:pt x="17346" y="20872"/>
                </a:lnTo>
                <a:cubicBezTo>
                  <a:pt x="14727" y="21600"/>
                  <a:pt x="11454" y="20629"/>
                  <a:pt x="10473" y="18688"/>
                </a:cubicBezTo>
                <a:lnTo>
                  <a:pt x="0" y="0"/>
                </a:lnTo>
                <a:lnTo>
                  <a:pt x="11455" y="0"/>
                </a:lnTo>
                <a:lnTo>
                  <a:pt x="20291" y="15775"/>
                </a:lnTo>
                <a:cubicBezTo>
                  <a:pt x="21600" y="17717"/>
                  <a:pt x="20291" y="19901"/>
                  <a:pt x="17346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D95826DB-BB25-457B-BD72-D3331CB95E00}"/>
              </a:ext>
            </a:extLst>
          </p:cNvPr>
          <p:cNvSpPr/>
          <p:nvPr/>
        </p:nvSpPr>
        <p:spPr>
          <a:xfrm>
            <a:off x="5181226" y="5202181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C47AE278-1670-45B7-AD35-73EA87BDA6EE}"/>
              </a:ext>
            </a:extLst>
          </p:cNvPr>
          <p:cNvSpPr/>
          <p:nvPr/>
        </p:nvSpPr>
        <p:spPr>
          <a:xfrm>
            <a:off x="5791380" y="5115976"/>
            <a:ext cx="245889" cy="245889"/>
          </a:xfrm>
          <a:prstGeom prst="ellipse">
            <a:avLst/>
          </a:pr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8E3607D5-0531-4A33-AD43-9559C439764E}"/>
              </a:ext>
            </a:extLst>
          </p:cNvPr>
          <p:cNvSpPr/>
          <p:nvPr/>
        </p:nvSpPr>
        <p:spPr>
          <a:xfrm>
            <a:off x="5827810" y="5152406"/>
            <a:ext cx="173036" cy="1730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6DFB67C-C1C9-4C5D-BFCB-B573957C74AD}"/>
              </a:ext>
            </a:extLst>
          </p:cNvPr>
          <p:cNvSpPr/>
          <p:nvPr/>
        </p:nvSpPr>
        <p:spPr>
          <a:xfrm>
            <a:off x="5805670" y="5070441"/>
            <a:ext cx="143429" cy="19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4" h="21114" extrusionOk="0">
                <a:moveTo>
                  <a:pt x="17612" y="20872"/>
                </a:moveTo>
                <a:lnTo>
                  <a:pt x="17612" y="20872"/>
                </a:lnTo>
                <a:cubicBezTo>
                  <a:pt x="14953" y="21600"/>
                  <a:pt x="11630" y="20629"/>
                  <a:pt x="10634" y="18688"/>
                </a:cubicBezTo>
                <a:lnTo>
                  <a:pt x="0" y="0"/>
                </a:lnTo>
                <a:lnTo>
                  <a:pt x="11631" y="0"/>
                </a:lnTo>
                <a:lnTo>
                  <a:pt x="20603" y="15775"/>
                </a:lnTo>
                <a:cubicBezTo>
                  <a:pt x="21600" y="17717"/>
                  <a:pt x="20271" y="19901"/>
                  <a:pt x="17612" y="20872"/>
                </a:cubicBezTo>
                <a:close/>
              </a:path>
            </a:pathLst>
          </a:custGeom>
          <a:solidFill>
            <a:srgbClr val="37516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CB03312A-3739-42DD-8400-BDFAC9D86010}"/>
              </a:ext>
            </a:extLst>
          </p:cNvPr>
          <p:cNvSpPr/>
          <p:nvPr/>
        </p:nvSpPr>
        <p:spPr>
          <a:xfrm>
            <a:off x="5887014" y="5202181"/>
            <a:ext cx="54640" cy="546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CD7CF-2417-406D-9AF2-4647E3D53E48}"/>
              </a:ext>
            </a:extLst>
          </p:cNvPr>
          <p:cNvSpPr txBox="1"/>
          <p:nvPr/>
        </p:nvSpPr>
        <p:spPr>
          <a:xfrm>
            <a:off x="2386723" y="2172921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0EFEF"/>
                </a:solidFill>
              </a:rPr>
              <a:t>15%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9E08-6C4F-4E89-9628-3AB711F81ED1}"/>
              </a:ext>
            </a:extLst>
          </p:cNvPr>
          <p:cNvSpPr txBox="1"/>
          <p:nvPr/>
        </p:nvSpPr>
        <p:spPr>
          <a:xfrm>
            <a:off x="5560372" y="3675844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0EFEF"/>
                </a:solidFill>
              </a:rPr>
              <a:t>75%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890B39D-7AF1-471C-A5EF-46DF1F721EF8}"/>
              </a:ext>
            </a:extLst>
          </p:cNvPr>
          <p:cNvGrpSpPr/>
          <p:nvPr/>
        </p:nvGrpSpPr>
        <p:grpSpPr>
          <a:xfrm>
            <a:off x="2349303" y="3958078"/>
            <a:ext cx="2310667" cy="736782"/>
            <a:chOff x="8921977" y="1435947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E1AE71-39B9-4069-BF9C-402AD81C1D3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E9511D2-AC27-4CD6-AAA1-AFC8AAA234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C9194F-1763-42FB-B708-02BF64649DC0}"/>
              </a:ext>
            </a:extLst>
          </p:cNvPr>
          <p:cNvGrpSpPr/>
          <p:nvPr/>
        </p:nvGrpSpPr>
        <p:grpSpPr>
          <a:xfrm>
            <a:off x="240833" y="2520816"/>
            <a:ext cx="1283979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B79F3A-4E8F-4414-B8B0-8D12DFE7718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69B715C-75AC-4783-8A86-035B555C2F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3" name="Graphic 36" descr="Lights On">
            <a:extLst>
              <a:ext uri="{FF2B5EF4-FFF2-40B4-BE49-F238E27FC236}">
                <a16:creationId xmlns:a16="http://schemas.microsoft.com/office/drawing/2014/main" id="{D9DFE41A-1A7A-47EB-B460-1012A217C480}"/>
              </a:ext>
            </a:extLst>
          </p:cNvPr>
          <p:cNvGrpSpPr/>
          <p:nvPr/>
        </p:nvGrpSpPr>
        <p:grpSpPr>
          <a:xfrm>
            <a:off x="1606519" y="1855142"/>
            <a:ext cx="574597" cy="574597"/>
            <a:chOff x="2142025" y="1330522"/>
            <a:chExt cx="766129" cy="76612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CC1AE1C-BFB3-4AB7-A09D-681BDBE21912}"/>
                </a:ext>
              </a:extLst>
            </p:cNvPr>
            <p:cNvSpPr/>
            <p:nvPr/>
          </p:nvSpPr>
          <p:spPr>
            <a:xfrm>
              <a:off x="2432339" y="1927400"/>
              <a:ext cx="183352" cy="45999"/>
            </a:xfrm>
            <a:custGeom>
              <a:avLst/>
              <a:gdLst>
                <a:gd name="connsiteX0" fmla="*/ 160352 w 183352"/>
                <a:gd name="connsiteY0" fmla="*/ 0 h 45999"/>
                <a:gd name="connsiteX1" fmla="*/ 23000 w 183352"/>
                <a:gd name="connsiteY1" fmla="*/ 0 h 45999"/>
                <a:gd name="connsiteX2" fmla="*/ 0 w 183352"/>
                <a:gd name="connsiteY2" fmla="*/ 23000 h 45999"/>
                <a:gd name="connsiteX3" fmla="*/ 23000 w 183352"/>
                <a:gd name="connsiteY3" fmla="*/ 46000 h 45999"/>
                <a:gd name="connsiteX4" fmla="*/ 160352 w 183352"/>
                <a:gd name="connsiteY4" fmla="*/ 46000 h 45999"/>
                <a:gd name="connsiteX5" fmla="*/ 183352 w 183352"/>
                <a:gd name="connsiteY5" fmla="*/ 23000 h 45999"/>
                <a:gd name="connsiteX6" fmla="*/ 160352 w 183352"/>
                <a:gd name="connsiteY6" fmla="*/ 0 h 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352" h="45999">
                  <a:moveTo>
                    <a:pt x="160352" y="0"/>
                  </a:moveTo>
                  <a:lnTo>
                    <a:pt x="23000" y="0"/>
                  </a:lnTo>
                  <a:cubicBezTo>
                    <a:pt x="10297" y="0"/>
                    <a:pt x="0" y="10297"/>
                    <a:pt x="0" y="23000"/>
                  </a:cubicBezTo>
                  <a:cubicBezTo>
                    <a:pt x="0" y="35702"/>
                    <a:pt x="10297" y="46000"/>
                    <a:pt x="23000" y="46000"/>
                  </a:cubicBezTo>
                  <a:lnTo>
                    <a:pt x="160352" y="46000"/>
                  </a:lnTo>
                  <a:cubicBezTo>
                    <a:pt x="173055" y="46000"/>
                    <a:pt x="183352" y="35702"/>
                    <a:pt x="183352" y="23000"/>
                  </a:cubicBezTo>
                  <a:cubicBezTo>
                    <a:pt x="183352" y="10297"/>
                    <a:pt x="173055" y="0"/>
                    <a:pt x="160352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DBB09E-EBF5-4C9D-AE64-4B3354A09156}"/>
                </a:ext>
              </a:extLst>
            </p:cNvPr>
            <p:cNvSpPr/>
            <p:nvPr/>
          </p:nvSpPr>
          <p:spPr>
            <a:xfrm>
              <a:off x="2474189" y="2005322"/>
              <a:ext cx="99652" cy="46063"/>
            </a:xfrm>
            <a:custGeom>
              <a:avLst/>
              <a:gdLst>
                <a:gd name="connsiteX0" fmla="*/ 49830 w 99652"/>
                <a:gd name="connsiteY0" fmla="*/ 46064 h 46063"/>
                <a:gd name="connsiteX1" fmla="*/ 99653 w 99652"/>
                <a:gd name="connsiteY1" fmla="*/ 0 h 46063"/>
                <a:gd name="connsiteX2" fmla="*/ 0 w 99652"/>
                <a:gd name="connsiteY2" fmla="*/ 0 h 46063"/>
                <a:gd name="connsiteX3" fmla="*/ 49830 w 99652"/>
                <a:gd name="connsiteY3" fmla="*/ 46064 h 4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52" h="46063">
                  <a:moveTo>
                    <a:pt x="49830" y="46064"/>
                  </a:moveTo>
                  <a:cubicBezTo>
                    <a:pt x="75913" y="46060"/>
                    <a:pt x="97608" y="26002"/>
                    <a:pt x="99653" y="0"/>
                  </a:cubicBezTo>
                  <a:lnTo>
                    <a:pt x="0" y="0"/>
                  </a:lnTo>
                  <a:cubicBezTo>
                    <a:pt x="2045" y="26005"/>
                    <a:pt x="23745" y="46064"/>
                    <a:pt x="49830" y="46064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CD77D0-2C7C-4CCE-8CF8-02C05B505A35}"/>
                </a:ext>
              </a:extLst>
            </p:cNvPr>
            <p:cNvSpPr/>
            <p:nvPr/>
          </p:nvSpPr>
          <p:spPr>
            <a:xfrm>
              <a:off x="2324698" y="1481545"/>
              <a:ext cx="398618" cy="413941"/>
            </a:xfrm>
            <a:custGeom>
              <a:avLst/>
              <a:gdLst>
                <a:gd name="connsiteX0" fmla="*/ 398619 w 398618"/>
                <a:gd name="connsiteY0" fmla="*/ 203902 h 413941"/>
                <a:gd name="connsiteX1" fmla="*/ 398619 w 398618"/>
                <a:gd name="connsiteY1" fmla="*/ 197007 h 413941"/>
                <a:gd name="connsiteX2" fmla="*/ 199321 w 398618"/>
                <a:gd name="connsiteY2" fmla="*/ 0 h 413941"/>
                <a:gd name="connsiteX3" fmla="*/ 199321 w 398618"/>
                <a:gd name="connsiteY3" fmla="*/ 0 h 413941"/>
                <a:gd name="connsiteX4" fmla="*/ 0 w 398618"/>
                <a:gd name="connsiteY4" fmla="*/ 197007 h 413941"/>
                <a:gd name="connsiteX5" fmla="*/ 0 w 398618"/>
                <a:gd name="connsiteY5" fmla="*/ 203902 h 413941"/>
                <a:gd name="connsiteX6" fmla="*/ 13878 w 398618"/>
                <a:gd name="connsiteY6" fmla="*/ 272894 h 413941"/>
                <a:gd name="connsiteX7" fmla="*/ 48522 w 398618"/>
                <a:gd name="connsiteY7" fmla="*/ 329619 h 413941"/>
                <a:gd name="connsiteX8" fmla="*/ 95207 w 398618"/>
                <a:gd name="connsiteY8" fmla="*/ 405434 h 413941"/>
                <a:gd name="connsiteX9" fmla="*/ 108926 w 398618"/>
                <a:gd name="connsiteY9" fmla="*/ 413941 h 413941"/>
                <a:gd name="connsiteX10" fmla="*/ 289693 w 398618"/>
                <a:gd name="connsiteY10" fmla="*/ 413941 h 413941"/>
                <a:gd name="connsiteX11" fmla="*/ 303419 w 398618"/>
                <a:gd name="connsiteY11" fmla="*/ 405434 h 413941"/>
                <a:gd name="connsiteX12" fmla="*/ 350097 w 398618"/>
                <a:gd name="connsiteY12" fmla="*/ 329619 h 413941"/>
                <a:gd name="connsiteX13" fmla="*/ 384740 w 398618"/>
                <a:gd name="connsiteY13" fmla="*/ 272894 h 413941"/>
                <a:gd name="connsiteX14" fmla="*/ 398619 w 398618"/>
                <a:gd name="connsiteY14" fmla="*/ 203902 h 413941"/>
                <a:gd name="connsiteX15" fmla="*/ 352627 w 398618"/>
                <a:gd name="connsiteY15" fmla="*/ 203104 h 413941"/>
                <a:gd name="connsiteX16" fmla="*/ 341646 w 398618"/>
                <a:gd name="connsiteY16" fmla="*/ 256781 h 413941"/>
                <a:gd name="connsiteX17" fmla="*/ 315733 w 398618"/>
                <a:gd name="connsiteY17" fmla="*/ 298942 h 413941"/>
                <a:gd name="connsiteX18" fmla="*/ 270890 w 398618"/>
                <a:gd name="connsiteY18" fmla="*/ 367925 h 413941"/>
                <a:gd name="connsiteX19" fmla="*/ 127704 w 398618"/>
                <a:gd name="connsiteY19" fmla="*/ 367925 h 413941"/>
                <a:gd name="connsiteX20" fmla="*/ 82862 w 398618"/>
                <a:gd name="connsiteY20" fmla="*/ 298942 h 413941"/>
                <a:gd name="connsiteX21" fmla="*/ 56957 w 398618"/>
                <a:gd name="connsiteY21" fmla="*/ 256781 h 413941"/>
                <a:gd name="connsiteX22" fmla="*/ 45992 w 398618"/>
                <a:gd name="connsiteY22" fmla="*/ 203120 h 413941"/>
                <a:gd name="connsiteX23" fmla="*/ 45992 w 398618"/>
                <a:gd name="connsiteY23" fmla="*/ 197374 h 413941"/>
                <a:gd name="connsiteX24" fmla="*/ 199305 w 398618"/>
                <a:gd name="connsiteY24" fmla="*/ 45992 h 413941"/>
                <a:gd name="connsiteX25" fmla="*/ 199305 w 398618"/>
                <a:gd name="connsiteY25" fmla="*/ 45992 h 413941"/>
                <a:gd name="connsiteX26" fmla="*/ 352611 w 398618"/>
                <a:gd name="connsiteY26" fmla="*/ 197390 h 41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8618" h="413941">
                  <a:moveTo>
                    <a:pt x="398619" y="203902"/>
                  </a:moveTo>
                  <a:lnTo>
                    <a:pt x="398619" y="197007"/>
                  </a:lnTo>
                  <a:cubicBezTo>
                    <a:pt x="396629" y="88146"/>
                    <a:pt x="308197" y="731"/>
                    <a:pt x="199321" y="0"/>
                  </a:cubicBezTo>
                  <a:lnTo>
                    <a:pt x="199321" y="0"/>
                  </a:lnTo>
                  <a:cubicBezTo>
                    <a:pt x="90438" y="722"/>
                    <a:pt x="1994" y="88139"/>
                    <a:pt x="0" y="197007"/>
                  </a:cubicBezTo>
                  <a:lnTo>
                    <a:pt x="0" y="203902"/>
                  </a:lnTo>
                  <a:cubicBezTo>
                    <a:pt x="744" y="227512"/>
                    <a:pt x="5435" y="250832"/>
                    <a:pt x="13878" y="272894"/>
                  </a:cubicBezTo>
                  <a:cubicBezTo>
                    <a:pt x="21958" y="293713"/>
                    <a:pt x="33690" y="312923"/>
                    <a:pt x="48522" y="329619"/>
                  </a:cubicBezTo>
                  <a:cubicBezTo>
                    <a:pt x="66765" y="349570"/>
                    <a:pt x="86772" y="388260"/>
                    <a:pt x="95207" y="405434"/>
                  </a:cubicBezTo>
                  <a:cubicBezTo>
                    <a:pt x="97793" y="410645"/>
                    <a:pt x="103108" y="413941"/>
                    <a:pt x="108926" y="413941"/>
                  </a:cubicBezTo>
                  <a:lnTo>
                    <a:pt x="289693" y="413941"/>
                  </a:lnTo>
                  <a:cubicBezTo>
                    <a:pt x="295511" y="413939"/>
                    <a:pt x="300828" y="410644"/>
                    <a:pt x="303419" y="405434"/>
                  </a:cubicBezTo>
                  <a:cubicBezTo>
                    <a:pt x="311846" y="388268"/>
                    <a:pt x="331854" y="349570"/>
                    <a:pt x="350097" y="329619"/>
                  </a:cubicBezTo>
                  <a:cubicBezTo>
                    <a:pt x="364929" y="312923"/>
                    <a:pt x="376661" y="293713"/>
                    <a:pt x="384740" y="272894"/>
                  </a:cubicBezTo>
                  <a:cubicBezTo>
                    <a:pt x="393181" y="250831"/>
                    <a:pt x="397871" y="227512"/>
                    <a:pt x="398619" y="203902"/>
                  </a:cubicBezTo>
                  <a:close/>
                  <a:moveTo>
                    <a:pt x="352627" y="203104"/>
                  </a:moveTo>
                  <a:cubicBezTo>
                    <a:pt x="351933" y="221478"/>
                    <a:pt x="348224" y="239612"/>
                    <a:pt x="341646" y="256781"/>
                  </a:cubicBezTo>
                  <a:cubicBezTo>
                    <a:pt x="335565" y="272254"/>
                    <a:pt x="326792" y="286528"/>
                    <a:pt x="315733" y="298942"/>
                  </a:cubicBezTo>
                  <a:cubicBezTo>
                    <a:pt x="298163" y="320121"/>
                    <a:pt x="283115" y="343271"/>
                    <a:pt x="270890" y="367925"/>
                  </a:cubicBezTo>
                  <a:lnTo>
                    <a:pt x="127704" y="367925"/>
                  </a:lnTo>
                  <a:cubicBezTo>
                    <a:pt x="115483" y="343270"/>
                    <a:pt x="100434" y="320120"/>
                    <a:pt x="82862" y="298942"/>
                  </a:cubicBezTo>
                  <a:cubicBezTo>
                    <a:pt x="71802" y="286530"/>
                    <a:pt x="63032" y="272255"/>
                    <a:pt x="56957" y="256781"/>
                  </a:cubicBezTo>
                  <a:cubicBezTo>
                    <a:pt x="50383" y="239616"/>
                    <a:pt x="46678" y="221487"/>
                    <a:pt x="45992" y="203120"/>
                  </a:cubicBezTo>
                  <a:lnTo>
                    <a:pt x="45992" y="197374"/>
                  </a:lnTo>
                  <a:cubicBezTo>
                    <a:pt x="47541" y="113666"/>
                    <a:pt x="115585" y="46480"/>
                    <a:pt x="199305" y="45992"/>
                  </a:cubicBezTo>
                  <a:lnTo>
                    <a:pt x="199305" y="45992"/>
                  </a:lnTo>
                  <a:cubicBezTo>
                    <a:pt x="283032" y="46476"/>
                    <a:pt x="351079" y="113676"/>
                    <a:pt x="352611" y="19739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067B470-D150-47ED-AA48-7075459BA22B}"/>
                </a:ext>
              </a:extLst>
            </p:cNvPr>
            <p:cNvSpPr/>
            <p:nvPr/>
          </p:nvSpPr>
          <p:spPr>
            <a:xfrm>
              <a:off x="2509623" y="1362444"/>
              <a:ext cx="31922" cy="87785"/>
            </a:xfrm>
            <a:custGeom>
              <a:avLst/>
              <a:gdLst>
                <a:gd name="connsiteX0" fmla="*/ 15961 w 31922"/>
                <a:gd name="connsiteY0" fmla="*/ 87786 h 87785"/>
                <a:gd name="connsiteX1" fmla="*/ 31922 w 31922"/>
                <a:gd name="connsiteY1" fmla="*/ 71825 h 87785"/>
                <a:gd name="connsiteX2" fmla="*/ 31922 w 31922"/>
                <a:gd name="connsiteY2" fmla="*/ 15961 h 87785"/>
                <a:gd name="connsiteX3" fmla="*/ 15961 w 31922"/>
                <a:gd name="connsiteY3" fmla="*/ 0 h 87785"/>
                <a:gd name="connsiteX4" fmla="*/ 0 w 31922"/>
                <a:gd name="connsiteY4" fmla="*/ 15961 h 87785"/>
                <a:gd name="connsiteX5" fmla="*/ 0 w 31922"/>
                <a:gd name="connsiteY5" fmla="*/ 71825 h 87785"/>
                <a:gd name="connsiteX6" fmla="*/ 15961 w 31922"/>
                <a:gd name="connsiteY6" fmla="*/ 87786 h 8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22" h="87785">
                  <a:moveTo>
                    <a:pt x="15961" y="87786"/>
                  </a:moveTo>
                  <a:cubicBezTo>
                    <a:pt x="24776" y="87786"/>
                    <a:pt x="31922" y="80640"/>
                    <a:pt x="31922" y="71825"/>
                  </a:cubicBezTo>
                  <a:lnTo>
                    <a:pt x="31922" y="15961"/>
                  </a:lnTo>
                  <a:cubicBezTo>
                    <a:pt x="31922" y="7146"/>
                    <a:pt x="24776" y="0"/>
                    <a:pt x="15961" y="0"/>
                  </a:cubicBezTo>
                  <a:cubicBezTo>
                    <a:pt x="7146" y="0"/>
                    <a:pt x="0" y="7146"/>
                    <a:pt x="0" y="15961"/>
                  </a:cubicBezTo>
                  <a:lnTo>
                    <a:pt x="0" y="71825"/>
                  </a:lnTo>
                  <a:cubicBezTo>
                    <a:pt x="0" y="80640"/>
                    <a:pt x="7146" y="87786"/>
                    <a:pt x="15961" y="8778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FF7B1C6-2506-4467-9B51-A11B57433CBF}"/>
                </a:ext>
              </a:extLst>
            </p:cNvPr>
            <p:cNvSpPr/>
            <p:nvPr/>
          </p:nvSpPr>
          <p:spPr>
            <a:xfrm>
              <a:off x="2292142" y="1453873"/>
              <a:ext cx="71457" cy="71457"/>
            </a:xfrm>
            <a:custGeom>
              <a:avLst/>
              <a:gdLst>
                <a:gd name="connsiteX0" fmla="*/ 44016 w 71457"/>
                <a:gd name="connsiteY0" fmla="*/ 66585 h 71457"/>
                <a:gd name="connsiteX1" fmla="*/ 66585 w 71457"/>
                <a:gd name="connsiteY1" fmla="*/ 66978 h 71457"/>
                <a:gd name="connsiteX2" fmla="*/ 66978 w 71457"/>
                <a:gd name="connsiteY2" fmla="*/ 44409 h 71457"/>
                <a:gd name="connsiteX3" fmla="*/ 66585 w 71457"/>
                <a:gd name="connsiteY3" fmla="*/ 44016 h 71457"/>
                <a:gd name="connsiteX4" fmla="*/ 27050 w 71457"/>
                <a:gd name="connsiteY4" fmla="*/ 4481 h 71457"/>
                <a:gd name="connsiteX5" fmla="*/ 4481 w 71457"/>
                <a:gd name="connsiteY5" fmla="*/ 4873 h 71457"/>
                <a:gd name="connsiteX6" fmla="*/ 4481 w 71457"/>
                <a:gd name="connsiteY6" fmla="*/ 27050 h 7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57" h="71457">
                  <a:moveTo>
                    <a:pt x="44016" y="66585"/>
                  </a:moveTo>
                  <a:cubicBezTo>
                    <a:pt x="50140" y="72926"/>
                    <a:pt x="60244" y="73101"/>
                    <a:pt x="66585" y="66978"/>
                  </a:cubicBezTo>
                  <a:cubicBezTo>
                    <a:pt x="72926" y="60853"/>
                    <a:pt x="73101" y="50749"/>
                    <a:pt x="66978" y="44409"/>
                  </a:cubicBezTo>
                  <a:cubicBezTo>
                    <a:pt x="66849" y="44276"/>
                    <a:pt x="66718" y="44145"/>
                    <a:pt x="66585" y="44016"/>
                  </a:cubicBezTo>
                  <a:lnTo>
                    <a:pt x="27050" y="4481"/>
                  </a:lnTo>
                  <a:cubicBezTo>
                    <a:pt x="20709" y="-1644"/>
                    <a:pt x="10605" y="-1468"/>
                    <a:pt x="4481" y="4873"/>
                  </a:cubicBezTo>
                  <a:cubicBezTo>
                    <a:pt x="-1494" y="11058"/>
                    <a:pt x="-1494" y="20865"/>
                    <a:pt x="4481" y="2705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592792-0E45-42FD-84A3-ADDA0EE9D17E}"/>
                </a:ext>
              </a:extLst>
            </p:cNvPr>
            <p:cNvSpPr/>
            <p:nvPr/>
          </p:nvSpPr>
          <p:spPr>
            <a:xfrm>
              <a:off x="2688007" y="1457130"/>
              <a:ext cx="70974" cy="70997"/>
            </a:xfrm>
            <a:custGeom>
              <a:avLst/>
              <a:gdLst>
                <a:gd name="connsiteX0" fmla="*/ 15934 w 70974"/>
                <a:gd name="connsiteY0" fmla="*/ 70997 h 70997"/>
                <a:gd name="connsiteX1" fmla="*/ 27218 w 70974"/>
                <a:gd name="connsiteY1" fmla="*/ 66320 h 70997"/>
                <a:gd name="connsiteX2" fmla="*/ 66713 w 70974"/>
                <a:gd name="connsiteY2" fmla="*/ 26817 h 70997"/>
                <a:gd name="connsiteX3" fmla="*/ 65868 w 70974"/>
                <a:gd name="connsiteY3" fmla="*/ 4261 h 70997"/>
                <a:gd name="connsiteX4" fmla="*/ 44145 w 70974"/>
                <a:gd name="connsiteY4" fmla="*/ 4272 h 70997"/>
                <a:gd name="connsiteX5" fmla="*/ 4673 w 70974"/>
                <a:gd name="connsiteY5" fmla="*/ 43752 h 70997"/>
                <a:gd name="connsiteX6" fmla="*/ 4676 w 70974"/>
                <a:gd name="connsiteY6" fmla="*/ 66324 h 70997"/>
                <a:gd name="connsiteX7" fmla="*/ 15957 w 70974"/>
                <a:gd name="connsiteY7" fmla="*/ 70997 h 7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974" h="70997">
                  <a:moveTo>
                    <a:pt x="15934" y="70997"/>
                  </a:moveTo>
                  <a:cubicBezTo>
                    <a:pt x="20166" y="70996"/>
                    <a:pt x="24225" y="69314"/>
                    <a:pt x="27218" y="66320"/>
                  </a:cubicBezTo>
                  <a:lnTo>
                    <a:pt x="66713" y="26817"/>
                  </a:lnTo>
                  <a:cubicBezTo>
                    <a:pt x="72709" y="20355"/>
                    <a:pt x="72331" y="10256"/>
                    <a:pt x="65868" y="4261"/>
                  </a:cubicBezTo>
                  <a:cubicBezTo>
                    <a:pt x="59741" y="-1425"/>
                    <a:pt x="50266" y="-1420"/>
                    <a:pt x="44145" y="4272"/>
                  </a:cubicBezTo>
                  <a:lnTo>
                    <a:pt x="4673" y="43752"/>
                  </a:lnTo>
                  <a:cubicBezTo>
                    <a:pt x="-1559" y="49986"/>
                    <a:pt x="-1557" y="60092"/>
                    <a:pt x="4676" y="66324"/>
                  </a:cubicBezTo>
                  <a:cubicBezTo>
                    <a:pt x="7669" y="69316"/>
                    <a:pt x="11726" y="70996"/>
                    <a:pt x="15957" y="70997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C34DB70-322F-47A7-B6EE-E1DF5997756F}"/>
                </a:ext>
              </a:extLst>
            </p:cNvPr>
            <p:cNvSpPr/>
            <p:nvPr/>
          </p:nvSpPr>
          <p:spPr>
            <a:xfrm>
              <a:off x="2205869" y="1661713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82749CF-7465-4708-9938-4A1E037F4E19}"/>
                </a:ext>
              </a:extLst>
            </p:cNvPr>
            <p:cNvSpPr/>
            <p:nvPr/>
          </p:nvSpPr>
          <p:spPr>
            <a:xfrm>
              <a:off x="2291494" y="1829506"/>
              <a:ext cx="72073" cy="72088"/>
            </a:xfrm>
            <a:custGeom>
              <a:avLst/>
              <a:gdLst>
                <a:gd name="connsiteX0" fmla="*/ 44664 w 72073"/>
                <a:gd name="connsiteY0" fmla="*/ 4873 h 72088"/>
                <a:gd name="connsiteX1" fmla="*/ 5160 w 72073"/>
                <a:gd name="connsiteY1" fmla="*/ 44376 h 72088"/>
                <a:gd name="connsiteX2" fmla="*/ 4210 w 72073"/>
                <a:gd name="connsiteY2" fmla="*/ 66928 h 72088"/>
                <a:gd name="connsiteX3" fmla="*/ 26762 w 72073"/>
                <a:gd name="connsiteY3" fmla="*/ 67880 h 72088"/>
                <a:gd name="connsiteX4" fmla="*/ 27697 w 72073"/>
                <a:gd name="connsiteY4" fmla="*/ 66945 h 72088"/>
                <a:gd name="connsiteX5" fmla="*/ 67201 w 72073"/>
                <a:gd name="connsiteY5" fmla="*/ 27442 h 72088"/>
                <a:gd name="connsiteX6" fmla="*/ 67594 w 72073"/>
                <a:gd name="connsiteY6" fmla="*/ 4873 h 72088"/>
                <a:gd name="connsiteX7" fmla="*/ 45025 w 72073"/>
                <a:gd name="connsiteY7" fmla="*/ 4480 h 72088"/>
                <a:gd name="connsiteX8" fmla="*/ 44632 w 72073"/>
                <a:gd name="connsiteY8" fmla="*/ 4873 h 7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73" h="72088">
                  <a:moveTo>
                    <a:pt x="44664" y="4873"/>
                  </a:moveTo>
                  <a:lnTo>
                    <a:pt x="5160" y="44376"/>
                  </a:lnTo>
                  <a:cubicBezTo>
                    <a:pt x="-1330" y="50342"/>
                    <a:pt x="-1755" y="60439"/>
                    <a:pt x="4210" y="66928"/>
                  </a:cubicBezTo>
                  <a:cubicBezTo>
                    <a:pt x="10175" y="73419"/>
                    <a:pt x="20272" y="73844"/>
                    <a:pt x="26762" y="67880"/>
                  </a:cubicBezTo>
                  <a:cubicBezTo>
                    <a:pt x="27087" y="67581"/>
                    <a:pt x="27399" y="67269"/>
                    <a:pt x="27697" y="66945"/>
                  </a:cubicBezTo>
                  <a:lnTo>
                    <a:pt x="67201" y="27442"/>
                  </a:lnTo>
                  <a:cubicBezTo>
                    <a:pt x="73541" y="21317"/>
                    <a:pt x="73717" y="11213"/>
                    <a:pt x="67594" y="4873"/>
                  </a:cubicBezTo>
                  <a:cubicBezTo>
                    <a:pt x="61469" y="-1468"/>
                    <a:pt x="51365" y="-1643"/>
                    <a:pt x="45025" y="4480"/>
                  </a:cubicBezTo>
                  <a:cubicBezTo>
                    <a:pt x="44891" y="4609"/>
                    <a:pt x="44761" y="4739"/>
                    <a:pt x="44632" y="487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A69B03F-7799-4A6B-8046-124B130828CA}"/>
                </a:ext>
              </a:extLst>
            </p:cNvPr>
            <p:cNvSpPr/>
            <p:nvPr/>
          </p:nvSpPr>
          <p:spPr>
            <a:xfrm>
              <a:off x="2687574" y="1826262"/>
              <a:ext cx="71650" cy="71637"/>
            </a:xfrm>
            <a:custGeom>
              <a:avLst/>
              <a:gdLst>
                <a:gd name="connsiteX0" fmla="*/ 27650 w 71650"/>
                <a:gd name="connsiteY0" fmla="*/ 5093 h 71637"/>
                <a:gd name="connsiteX1" fmla="*/ 5093 w 71650"/>
                <a:gd name="connsiteY1" fmla="*/ 4272 h 71637"/>
                <a:gd name="connsiteX2" fmla="*/ 4272 w 71650"/>
                <a:gd name="connsiteY2" fmla="*/ 26829 h 71637"/>
                <a:gd name="connsiteX3" fmla="*/ 5105 w 71650"/>
                <a:gd name="connsiteY3" fmla="*/ 27662 h 71637"/>
                <a:gd name="connsiteX4" fmla="*/ 44601 w 71650"/>
                <a:gd name="connsiteY4" fmla="*/ 67157 h 71637"/>
                <a:gd name="connsiteX5" fmla="*/ 67170 w 71650"/>
                <a:gd name="connsiteY5" fmla="*/ 66765 h 71637"/>
                <a:gd name="connsiteX6" fmla="*/ 67170 w 71650"/>
                <a:gd name="connsiteY6" fmla="*/ 44588 h 7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50" h="71637">
                  <a:moveTo>
                    <a:pt x="27650" y="5093"/>
                  </a:moveTo>
                  <a:cubicBezTo>
                    <a:pt x="21648" y="-1363"/>
                    <a:pt x="11549" y="-1731"/>
                    <a:pt x="5093" y="4272"/>
                  </a:cubicBezTo>
                  <a:cubicBezTo>
                    <a:pt x="-1363" y="10274"/>
                    <a:pt x="-1731" y="20373"/>
                    <a:pt x="4272" y="26829"/>
                  </a:cubicBezTo>
                  <a:cubicBezTo>
                    <a:pt x="4540" y="27117"/>
                    <a:pt x="4817" y="27394"/>
                    <a:pt x="5105" y="27662"/>
                  </a:cubicBezTo>
                  <a:lnTo>
                    <a:pt x="44601" y="67157"/>
                  </a:lnTo>
                  <a:cubicBezTo>
                    <a:pt x="50942" y="73281"/>
                    <a:pt x="61046" y="73106"/>
                    <a:pt x="67170" y="66765"/>
                  </a:cubicBezTo>
                  <a:cubicBezTo>
                    <a:pt x="73144" y="60580"/>
                    <a:pt x="73144" y="50773"/>
                    <a:pt x="67170" y="4458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884E701-2D8A-4963-B4AA-22629B9E8023}"/>
                </a:ext>
              </a:extLst>
            </p:cNvPr>
            <p:cNvSpPr/>
            <p:nvPr/>
          </p:nvSpPr>
          <p:spPr>
            <a:xfrm>
              <a:off x="2754529" y="1661170"/>
              <a:ext cx="87785" cy="31922"/>
            </a:xfrm>
            <a:custGeom>
              <a:avLst/>
              <a:gdLst>
                <a:gd name="connsiteX0" fmla="*/ 71825 w 87785"/>
                <a:gd name="connsiteY0" fmla="*/ 0 h 31922"/>
                <a:gd name="connsiteX1" fmla="*/ 15961 w 87785"/>
                <a:gd name="connsiteY1" fmla="*/ 0 h 31922"/>
                <a:gd name="connsiteX2" fmla="*/ 0 w 87785"/>
                <a:gd name="connsiteY2" fmla="*/ 15961 h 31922"/>
                <a:gd name="connsiteX3" fmla="*/ 15961 w 87785"/>
                <a:gd name="connsiteY3" fmla="*/ 31922 h 31922"/>
                <a:gd name="connsiteX4" fmla="*/ 71825 w 87785"/>
                <a:gd name="connsiteY4" fmla="*/ 31922 h 31922"/>
                <a:gd name="connsiteX5" fmla="*/ 87786 w 87785"/>
                <a:gd name="connsiteY5" fmla="*/ 15961 h 31922"/>
                <a:gd name="connsiteX6" fmla="*/ 71825 w 87785"/>
                <a:gd name="connsiteY6" fmla="*/ 0 h 3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85" h="31922">
                  <a:moveTo>
                    <a:pt x="71825" y="0"/>
                  </a:moveTo>
                  <a:lnTo>
                    <a:pt x="15961" y="0"/>
                  </a:lnTo>
                  <a:cubicBezTo>
                    <a:pt x="7146" y="0"/>
                    <a:pt x="0" y="7146"/>
                    <a:pt x="0" y="15961"/>
                  </a:cubicBezTo>
                  <a:cubicBezTo>
                    <a:pt x="0" y="24776"/>
                    <a:pt x="7146" y="31922"/>
                    <a:pt x="15961" y="31922"/>
                  </a:cubicBezTo>
                  <a:lnTo>
                    <a:pt x="71825" y="31922"/>
                  </a:lnTo>
                  <a:cubicBezTo>
                    <a:pt x="80640" y="31922"/>
                    <a:pt x="87786" y="24776"/>
                    <a:pt x="87786" y="15961"/>
                  </a:cubicBezTo>
                  <a:cubicBezTo>
                    <a:pt x="87786" y="7146"/>
                    <a:pt x="80640" y="0"/>
                    <a:pt x="71825" y="0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6" name="Graphic 35" descr="Hourglass 90%">
            <a:extLst>
              <a:ext uri="{FF2B5EF4-FFF2-40B4-BE49-F238E27FC236}">
                <a16:creationId xmlns:a16="http://schemas.microsoft.com/office/drawing/2014/main" id="{9F0C242A-B155-4E6F-8562-071300680A04}"/>
              </a:ext>
            </a:extLst>
          </p:cNvPr>
          <p:cNvSpPr/>
          <p:nvPr/>
        </p:nvSpPr>
        <p:spPr>
          <a:xfrm>
            <a:off x="4915140" y="3373915"/>
            <a:ext cx="335002" cy="478567"/>
          </a:xfrm>
          <a:custGeom>
            <a:avLst/>
            <a:gdLst>
              <a:gd name="connsiteX0" fmla="*/ 425122 w 446669"/>
              <a:gd name="connsiteY0" fmla="*/ 47835 h 638089"/>
              <a:gd name="connsiteX1" fmla="*/ 446669 w 446669"/>
              <a:gd name="connsiteY1" fmla="*/ 47835 h 638089"/>
              <a:gd name="connsiteX2" fmla="*/ 446669 w 446669"/>
              <a:gd name="connsiteY2" fmla="*/ 0 h 638089"/>
              <a:gd name="connsiteX3" fmla="*/ 0 w 446669"/>
              <a:gd name="connsiteY3" fmla="*/ 0 h 638089"/>
              <a:gd name="connsiteX4" fmla="*/ 0 w 446669"/>
              <a:gd name="connsiteY4" fmla="*/ 47883 h 638089"/>
              <a:gd name="connsiteX5" fmla="*/ 20749 w 446669"/>
              <a:gd name="connsiteY5" fmla="*/ 47883 h 638089"/>
              <a:gd name="connsiteX6" fmla="*/ 154742 w 446669"/>
              <a:gd name="connsiteY6" fmla="*/ 319069 h 638089"/>
              <a:gd name="connsiteX7" fmla="*/ 20749 w 446669"/>
              <a:gd name="connsiteY7" fmla="*/ 590207 h 638089"/>
              <a:gd name="connsiteX8" fmla="*/ 0 w 446669"/>
              <a:gd name="connsiteY8" fmla="*/ 590207 h 638089"/>
              <a:gd name="connsiteX9" fmla="*/ 0 w 446669"/>
              <a:gd name="connsiteY9" fmla="*/ 638090 h 638089"/>
              <a:gd name="connsiteX10" fmla="*/ 446653 w 446669"/>
              <a:gd name="connsiteY10" fmla="*/ 638090 h 638089"/>
              <a:gd name="connsiteX11" fmla="*/ 446653 w 446669"/>
              <a:gd name="connsiteY11" fmla="*/ 590207 h 638089"/>
              <a:gd name="connsiteX12" fmla="*/ 425106 w 446669"/>
              <a:gd name="connsiteY12" fmla="*/ 590207 h 638089"/>
              <a:gd name="connsiteX13" fmla="*/ 291105 w 446669"/>
              <a:gd name="connsiteY13" fmla="*/ 319021 h 638089"/>
              <a:gd name="connsiteX14" fmla="*/ 425122 w 446669"/>
              <a:gd name="connsiteY14" fmla="*/ 47835 h 638089"/>
              <a:gd name="connsiteX15" fmla="*/ 377007 w 446669"/>
              <a:gd name="connsiteY15" fmla="*/ 47835 h 638089"/>
              <a:gd name="connsiteX16" fmla="*/ 302725 w 446669"/>
              <a:gd name="connsiteY16" fmla="*/ 239367 h 638089"/>
              <a:gd name="connsiteX17" fmla="*/ 143370 w 446669"/>
              <a:gd name="connsiteY17" fmla="*/ 239367 h 638089"/>
              <a:gd name="connsiteX18" fmla="*/ 68888 w 446669"/>
              <a:gd name="connsiteY18" fmla="*/ 47835 h 638089"/>
              <a:gd name="connsiteX19" fmla="*/ 182754 w 446669"/>
              <a:gd name="connsiteY19" fmla="*/ 357870 h 638089"/>
              <a:gd name="connsiteX20" fmla="*/ 192163 w 446669"/>
              <a:gd name="connsiteY20" fmla="*/ 348804 h 638089"/>
              <a:gd name="connsiteX21" fmla="*/ 207493 w 446669"/>
              <a:gd name="connsiteY21" fmla="*/ 369681 h 638089"/>
              <a:gd name="connsiteX22" fmla="*/ 207493 w 446669"/>
              <a:gd name="connsiteY22" fmla="*/ 414987 h 638089"/>
              <a:gd name="connsiteX23" fmla="*/ 76860 w 446669"/>
              <a:gd name="connsiteY23" fmla="*/ 545612 h 638089"/>
              <a:gd name="connsiteX24" fmla="*/ 182754 w 446669"/>
              <a:gd name="connsiteY24" fmla="*/ 357870 h 638089"/>
              <a:gd name="connsiteX25" fmla="*/ 368700 w 446669"/>
              <a:gd name="connsiteY25" fmla="*/ 544271 h 638089"/>
              <a:gd name="connsiteX26" fmla="*/ 239415 w 446669"/>
              <a:gd name="connsiteY26" fmla="*/ 414987 h 638089"/>
              <a:gd name="connsiteX27" fmla="*/ 239415 w 446669"/>
              <a:gd name="connsiteY27" fmla="*/ 369107 h 638089"/>
              <a:gd name="connsiteX28" fmla="*/ 254068 w 446669"/>
              <a:gd name="connsiteY28" fmla="*/ 349259 h 638089"/>
              <a:gd name="connsiteX29" fmla="*/ 263141 w 446669"/>
              <a:gd name="connsiteY29" fmla="*/ 357870 h 638089"/>
              <a:gd name="connsiteX30" fmla="*/ 368700 w 446669"/>
              <a:gd name="connsiteY30" fmla="*/ 544271 h 63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6669" h="638089">
                <a:moveTo>
                  <a:pt x="425122" y="47835"/>
                </a:moveTo>
                <a:lnTo>
                  <a:pt x="446669" y="47835"/>
                </a:lnTo>
                <a:lnTo>
                  <a:pt x="446669" y="0"/>
                </a:lnTo>
                <a:lnTo>
                  <a:pt x="0" y="0"/>
                </a:lnTo>
                <a:lnTo>
                  <a:pt x="0" y="47883"/>
                </a:lnTo>
                <a:lnTo>
                  <a:pt x="20749" y="47883"/>
                </a:lnTo>
                <a:cubicBezTo>
                  <a:pt x="29528" y="136411"/>
                  <a:pt x="80603" y="265631"/>
                  <a:pt x="154742" y="319069"/>
                </a:cubicBezTo>
                <a:cubicBezTo>
                  <a:pt x="80547" y="372458"/>
                  <a:pt x="28730" y="501671"/>
                  <a:pt x="20749" y="590207"/>
                </a:cubicBezTo>
                <a:lnTo>
                  <a:pt x="0" y="590207"/>
                </a:lnTo>
                <a:lnTo>
                  <a:pt x="0" y="638090"/>
                </a:lnTo>
                <a:lnTo>
                  <a:pt x="446653" y="638090"/>
                </a:lnTo>
                <a:lnTo>
                  <a:pt x="446653" y="590207"/>
                </a:lnTo>
                <a:lnTo>
                  <a:pt x="425106" y="590207"/>
                </a:lnTo>
                <a:cubicBezTo>
                  <a:pt x="417125" y="501671"/>
                  <a:pt x="365252" y="372458"/>
                  <a:pt x="291105" y="319021"/>
                </a:cubicBezTo>
                <a:cubicBezTo>
                  <a:pt x="365300" y="265583"/>
                  <a:pt x="417141" y="136363"/>
                  <a:pt x="425122" y="47835"/>
                </a:cubicBezTo>
                <a:close/>
                <a:moveTo>
                  <a:pt x="377007" y="47835"/>
                </a:moveTo>
                <a:cubicBezTo>
                  <a:pt x="368103" y="116748"/>
                  <a:pt x="342614" y="182472"/>
                  <a:pt x="302725" y="239367"/>
                </a:cubicBezTo>
                <a:lnTo>
                  <a:pt x="143370" y="239367"/>
                </a:lnTo>
                <a:cubicBezTo>
                  <a:pt x="103805" y="182280"/>
                  <a:pt x="78284" y="116654"/>
                  <a:pt x="68888" y="47835"/>
                </a:cubicBezTo>
                <a:close/>
                <a:moveTo>
                  <a:pt x="182754" y="357870"/>
                </a:moveTo>
                <a:cubicBezTo>
                  <a:pt x="186290" y="355292"/>
                  <a:pt x="189456" y="352242"/>
                  <a:pt x="192163" y="348804"/>
                </a:cubicBezTo>
                <a:lnTo>
                  <a:pt x="207493" y="369681"/>
                </a:lnTo>
                <a:lnTo>
                  <a:pt x="207493" y="414987"/>
                </a:lnTo>
                <a:lnTo>
                  <a:pt x="76860" y="545612"/>
                </a:lnTo>
                <a:cubicBezTo>
                  <a:pt x="94354" y="473675"/>
                  <a:pt x="134639" y="392505"/>
                  <a:pt x="182754" y="357870"/>
                </a:cubicBezTo>
                <a:close/>
                <a:moveTo>
                  <a:pt x="368700" y="544271"/>
                </a:moveTo>
                <a:lnTo>
                  <a:pt x="239415" y="414987"/>
                </a:lnTo>
                <a:lnTo>
                  <a:pt x="239415" y="369107"/>
                </a:lnTo>
                <a:lnTo>
                  <a:pt x="254068" y="349259"/>
                </a:lnTo>
                <a:cubicBezTo>
                  <a:pt x="256705" y="352511"/>
                  <a:pt x="259755" y="355406"/>
                  <a:pt x="263141" y="357870"/>
                </a:cubicBezTo>
                <a:cubicBezTo>
                  <a:pt x="310905" y="392290"/>
                  <a:pt x="351015" y="472662"/>
                  <a:pt x="368700" y="544271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76B5CC1-2160-40F3-AE49-D8D8725770DE}"/>
              </a:ext>
            </a:extLst>
          </p:cNvPr>
          <p:cNvGrpSpPr/>
          <p:nvPr/>
        </p:nvGrpSpPr>
        <p:grpSpPr>
          <a:xfrm>
            <a:off x="6467352" y="3261765"/>
            <a:ext cx="2194560" cy="1260003"/>
            <a:chOff x="8921977" y="1394910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7E697A7-49F1-43F1-B795-7E128BDE7F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E42B20C-1CF3-40B5-81EB-9F070175830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908890E-8F58-4F2B-B61D-CF54BD59EE80}"/>
              </a:ext>
            </a:extLst>
          </p:cNvPr>
          <p:cNvGrpSpPr/>
          <p:nvPr/>
        </p:nvGrpSpPr>
        <p:grpSpPr>
          <a:xfrm>
            <a:off x="3356558" y="1756602"/>
            <a:ext cx="2194560" cy="1260003"/>
            <a:chOff x="8921977" y="1394910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48D90CF-ABFC-464D-B4C8-52941E0207C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C44A51A-5494-468B-AAB6-3CF4CC4EF34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601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Carts – Slide Template</vt:lpstr>
      <vt:lpstr>Shopping Carts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Carts</dc:title>
  <dc:creator>PresentationGO.com</dc:creator>
  <dc:description>© Copyright PresentationGO.com</dc:description>
  <dcterms:created xsi:type="dcterms:W3CDTF">2014-11-26T05:14:11Z</dcterms:created>
  <dcterms:modified xsi:type="dcterms:W3CDTF">2021-02-15T20:10:39Z</dcterms:modified>
  <cp:category>Graphics &amp; Metaphors</cp:category>
</cp:coreProperties>
</file>