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0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Silhouette Icons and Cycle 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5DC12E-0A51-0E42-941D-A125B4E29234}"/>
              </a:ext>
            </a:extLst>
          </p:cNvPr>
          <p:cNvSpPr txBox="1"/>
          <p:nvPr/>
        </p:nvSpPr>
        <p:spPr>
          <a:xfrm>
            <a:off x="6572440" y="5122377"/>
            <a:ext cx="1637572" cy="84921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C9BB6C-D74E-5D47-A034-CFB63C65E655}"/>
              </a:ext>
            </a:extLst>
          </p:cNvPr>
          <p:cNvSpPr txBox="1"/>
          <p:nvPr/>
        </p:nvSpPr>
        <p:spPr>
          <a:xfrm>
            <a:off x="933987" y="5122377"/>
            <a:ext cx="1637572" cy="84921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100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454976-619B-C644-98FB-D287F7B219BE}"/>
              </a:ext>
            </a:extLst>
          </p:cNvPr>
          <p:cNvSpPr txBox="1"/>
          <p:nvPr/>
        </p:nvSpPr>
        <p:spPr>
          <a:xfrm>
            <a:off x="0" y="3606922"/>
            <a:ext cx="147200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EFB7FB-6A55-E640-89E2-1C56E00A868F}"/>
              </a:ext>
            </a:extLst>
          </p:cNvPr>
          <p:cNvSpPr txBox="1"/>
          <p:nvPr/>
        </p:nvSpPr>
        <p:spPr>
          <a:xfrm>
            <a:off x="7671998" y="3606922"/>
            <a:ext cx="147200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dirty="0"/>
              <a:t>Lorem Ipsum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78D35F-A4C9-0647-8703-5707885ECB15}"/>
              </a:ext>
            </a:extLst>
          </p:cNvPr>
          <p:cNvSpPr/>
          <p:nvPr/>
        </p:nvSpPr>
        <p:spPr>
          <a:xfrm>
            <a:off x="2075461" y="2435576"/>
            <a:ext cx="4971549" cy="3109537"/>
          </a:xfrm>
          <a:prstGeom prst="ellipse">
            <a:avLst/>
          </a:prstGeom>
          <a:noFill/>
          <a:ln w="31750" cap="rnd">
            <a:solidFill>
              <a:schemeClr val="bg1">
                <a:lumMod val="50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1BE52B-83A4-9D44-BF5D-23D3AB038BF8}"/>
              </a:ext>
            </a:extLst>
          </p:cNvPr>
          <p:cNvSpPr/>
          <p:nvPr/>
        </p:nvSpPr>
        <p:spPr>
          <a:xfrm>
            <a:off x="1894069" y="3714971"/>
            <a:ext cx="356821" cy="22318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988C211-0EE8-354A-95B8-22943884E794}"/>
              </a:ext>
            </a:extLst>
          </p:cNvPr>
          <p:cNvSpPr/>
          <p:nvPr/>
        </p:nvSpPr>
        <p:spPr>
          <a:xfrm>
            <a:off x="6865618" y="3714971"/>
            <a:ext cx="356821" cy="22318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816DEFF-3BA0-2843-9D94-29C5D73F1A11}"/>
              </a:ext>
            </a:extLst>
          </p:cNvPr>
          <p:cNvSpPr/>
          <p:nvPr/>
        </p:nvSpPr>
        <p:spPr>
          <a:xfrm>
            <a:off x="3230037" y="2536583"/>
            <a:ext cx="268289" cy="167805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477A33C-BF51-D641-AAB9-14A8A7E53B2B}"/>
              </a:ext>
            </a:extLst>
          </p:cNvPr>
          <p:cNvSpPr/>
          <p:nvPr/>
        </p:nvSpPr>
        <p:spPr>
          <a:xfrm>
            <a:off x="5646459" y="2536583"/>
            <a:ext cx="268289" cy="167805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999D6E1-73F4-5447-8F0E-BBAF97879FB1}"/>
              </a:ext>
            </a:extLst>
          </p:cNvPr>
          <p:cNvSpPr/>
          <p:nvPr/>
        </p:nvSpPr>
        <p:spPr>
          <a:xfrm>
            <a:off x="3093964" y="5218643"/>
            <a:ext cx="536371" cy="335482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7B7ADA8-4C77-2840-882F-A1002032FBA8}"/>
              </a:ext>
            </a:extLst>
          </p:cNvPr>
          <p:cNvSpPr/>
          <p:nvPr/>
        </p:nvSpPr>
        <p:spPr>
          <a:xfrm>
            <a:off x="5510385" y="5218643"/>
            <a:ext cx="536371" cy="335482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5113A1F-2BAE-EF49-BCDD-C84B162529E8}"/>
              </a:ext>
            </a:extLst>
          </p:cNvPr>
          <p:cNvSpPr/>
          <p:nvPr/>
        </p:nvSpPr>
        <p:spPr>
          <a:xfrm>
            <a:off x="4097662" y="3567938"/>
            <a:ext cx="981899" cy="614144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6651118-D410-4B2D-B8F1-2400CCA69A37}"/>
              </a:ext>
            </a:extLst>
          </p:cNvPr>
          <p:cNvSpPr/>
          <p:nvPr/>
        </p:nvSpPr>
        <p:spPr>
          <a:xfrm>
            <a:off x="6811115" y="2861542"/>
            <a:ext cx="471786" cy="965017"/>
          </a:xfrm>
          <a:custGeom>
            <a:avLst/>
            <a:gdLst>
              <a:gd name="connsiteX0" fmla="*/ 273579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6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6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79 w 547158"/>
              <a:gd name="connsiteY23" fmla="*/ 223838 h 1119188"/>
              <a:gd name="connsiteX24" fmla="*/ 273579 w 547158"/>
              <a:gd name="connsiteY24" fmla="*/ 0 h 1119188"/>
              <a:gd name="connsiteX25" fmla="*/ 373063 w 547158"/>
              <a:gd name="connsiteY25" fmla="*/ 99484 h 1119188"/>
              <a:gd name="connsiteX26" fmla="*/ 273579 w 547158"/>
              <a:gd name="connsiteY26" fmla="*/ 198967 h 1119188"/>
              <a:gd name="connsiteX27" fmla="*/ 174096 w 547158"/>
              <a:gd name="connsiteY27" fmla="*/ 99484 h 1119188"/>
              <a:gd name="connsiteX28" fmla="*/ 273579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79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1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6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6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79" y="223838"/>
                </a:cubicBezTo>
                <a:close/>
                <a:moveTo>
                  <a:pt x="273579" y="0"/>
                </a:moveTo>
                <a:cubicBezTo>
                  <a:pt x="328523" y="0"/>
                  <a:pt x="373063" y="44541"/>
                  <a:pt x="373063" y="99484"/>
                </a:cubicBezTo>
                <a:cubicBezTo>
                  <a:pt x="373063" y="154427"/>
                  <a:pt x="328523" y="198967"/>
                  <a:pt x="273579" y="198967"/>
                </a:cubicBezTo>
                <a:cubicBezTo>
                  <a:pt x="218636" y="198967"/>
                  <a:pt x="174096" y="154427"/>
                  <a:pt x="174096" y="99484"/>
                </a:cubicBezTo>
                <a:cubicBezTo>
                  <a:pt x="174096" y="44541"/>
                  <a:pt x="218636" y="0"/>
                  <a:pt x="273579" y="0"/>
                </a:cubicBezTo>
                <a:close/>
              </a:path>
            </a:pathLst>
          </a:custGeom>
          <a:solidFill>
            <a:schemeClr val="accent5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2DC3106-5682-424C-AB6C-C6FF6D96BD40}"/>
              </a:ext>
            </a:extLst>
          </p:cNvPr>
          <p:cNvSpPr/>
          <p:nvPr/>
        </p:nvSpPr>
        <p:spPr>
          <a:xfrm>
            <a:off x="3163898" y="1819759"/>
            <a:ext cx="396502" cy="811026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2 w 459846"/>
              <a:gd name="connsiteY14" fmla="*/ 940594 h 940594"/>
              <a:gd name="connsiteX15" fmla="*/ 125412 w 459846"/>
              <a:gd name="connsiteY15" fmla="*/ 355336 h 940594"/>
              <a:gd name="connsiteX16" fmla="*/ 81518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7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9 h 940594"/>
              <a:gd name="connsiteX26" fmla="*/ 229924 w 459846"/>
              <a:gd name="connsiteY26" fmla="*/ 167217 h 940594"/>
              <a:gd name="connsiteX27" fmla="*/ 146315 w 459846"/>
              <a:gd name="connsiteY27" fmla="*/ 83609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2" y="940594"/>
                </a:lnTo>
                <a:lnTo>
                  <a:pt x="125412" y="355336"/>
                </a:lnTo>
                <a:lnTo>
                  <a:pt x="81518" y="537184"/>
                </a:lnTo>
                <a:cubicBezTo>
                  <a:pt x="77337" y="553906"/>
                  <a:pt x="60616" y="568537"/>
                  <a:pt x="41804" y="568537"/>
                </a:cubicBezTo>
                <a:cubicBezTo>
                  <a:pt x="18811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6" y="259186"/>
                  <a:pt x="66886" y="250826"/>
                  <a:pt x="73157" y="244555"/>
                </a:cubicBezTo>
                <a:cubicBezTo>
                  <a:pt x="98240" y="223652"/>
                  <a:pt x="127502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9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9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3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F488129-60DF-49D1-802B-9A692DD2D8D7}"/>
              </a:ext>
            </a:extLst>
          </p:cNvPr>
          <p:cNvSpPr/>
          <p:nvPr/>
        </p:nvSpPr>
        <p:spPr>
          <a:xfrm>
            <a:off x="5583970" y="1819759"/>
            <a:ext cx="396502" cy="811026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3 w 459846"/>
              <a:gd name="connsiteY14" fmla="*/ 940594 h 940594"/>
              <a:gd name="connsiteX15" fmla="*/ 125413 w 459846"/>
              <a:gd name="connsiteY15" fmla="*/ 355336 h 940594"/>
              <a:gd name="connsiteX16" fmla="*/ 81519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8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8 h 940594"/>
              <a:gd name="connsiteX26" fmla="*/ 229924 w 459846"/>
              <a:gd name="connsiteY26" fmla="*/ 167217 h 940594"/>
              <a:gd name="connsiteX27" fmla="*/ 146315 w 459846"/>
              <a:gd name="connsiteY27" fmla="*/ 83608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3" y="940594"/>
                </a:lnTo>
                <a:lnTo>
                  <a:pt x="125413" y="355336"/>
                </a:lnTo>
                <a:lnTo>
                  <a:pt x="81519" y="537184"/>
                </a:lnTo>
                <a:cubicBezTo>
                  <a:pt x="77338" y="553906"/>
                  <a:pt x="60616" y="568537"/>
                  <a:pt x="41804" y="568537"/>
                </a:cubicBezTo>
                <a:cubicBezTo>
                  <a:pt x="18812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7" y="259186"/>
                  <a:pt x="66887" y="250826"/>
                  <a:pt x="73158" y="244555"/>
                </a:cubicBezTo>
                <a:cubicBezTo>
                  <a:pt x="98240" y="223652"/>
                  <a:pt x="127503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8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8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4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98CC7CE-E349-47F6-A657-57A404826369}"/>
              </a:ext>
            </a:extLst>
          </p:cNvPr>
          <p:cNvSpPr/>
          <p:nvPr/>
        </p:nvSpPr>
        <p:spPr>
          <a:xfrm>
            <a:off x="2993253" y="3901733"/>
            <a:ext cx="737793" cy="1509122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3 w 855663"/>
              <a:gd name="connsiteY14" fmla="*/ 1750218 h 1750218"/>
              <a:gd name="connsiteX15" fmla="*/ 233363 w 855663"/>
              <a:gd name="connsiteY15" fmla="*/ 661193 h 1750218"/>
              <a:gd name="connsiteX16" fmla="*/ 151686 w 855663"/>
              <a:gd name="connsiteY16" fmla="*/ 999569 h 1750218"/>
              <a:gd name="connsiteX17" fmla="*/ 77788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2 w 855663"/>
              <a:gd name="connsiteY20" fmla="*/ 497840 h 1750218"/>
              <a:gd name="connsiteX21" fmla="*/ 136129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3" y="1750218"/>
                </a:lnTo>
                <a:lnTo>
                  <a:pt x="233363" y="661193"/>
                </a:lnTo>
                <a:lnTo>
                  <a:pt x="151686" y="999569"/>
                </a:lnTo>
                <a:cubicBezTo>
                  <a:pt x="143907" y="1030684"/>
                  <a:pt x="112792" y="1057910"/>
                  <a:pt x="77788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2" y="497840"/>
                </a:lnTo>
                <a:cubicBezTo>
                  <a:pt x="116682" y="482281"/>
                  <a:pt x="124460" y="466725"/>
                  <a:pt x="136129" y="455057"/>
                </a:cubicBezTo>
                <a:cubicBezTo>
                  <a:pt x="182801" y="416162"/>
                  <a:pt x="237252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3"/>
                  <a:pt x="583406" y="155575"/>
                </a:cubicBezTo>
                <a:cubicBezTo>
                  <a:pt x="583406" y="241496"/>
                  <a:pt x="513753" y="311150"/>
                  <a:pt x="427831" y="311150"/>
                </a:cubicBezTo>
                <a:cubicBezTo>
                  <a:pt x="341910" y="311150"/>
                  <a:pt x="272256" y="241496"/>
                  <a:pt x="272256" y="155575"/>
                </a:cubicBezTo>
                <a:cubicBezTo>
                  <a:pt x="272256" y="69653"/>
                  <a:pt x="341910" y="0"/>
                  <a:pt x="427831" y="0"/>
                </a:cubicBezTo>
                <a:close/>
              </a:path>
            </a:pathLst>
          </a:custGeom>
          <a:solidFill>
            <a:srgbClr val="EB1E4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45C73D5-EAEA-49E2-A7D3-6F0D3DDFE5E8}"/>
              </a:ext>
            </a:extLst>
          </p:cNvPr>
          <p:cNvSpPr/>
          <p:nvPr/>
        </p:nvSpPr>
        <p:spPr>
          <a:xfrm>
            <a:off x="5413325" y="3901733"/>
            <a:ext cx="737793" cy="1509122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2 w 855663"/>
              <a:gd name="connsiteY14" fmla="*/ 1750218 h 1750218"/>
              <a:gd name="connsiteX15" fmla="*/ 233362 w 855663"/>
              <a:gd name="connsiteY15" fmla="*/ 661193 h 1750218"/>
              <a:gd name="connsiteX16" fmla="*/ 151686 w 855663"/>
              <a:gd name="connsiteY16" fmla="*/ 999569 h 1750218"/>
              <a:gd name="connsiteX17" fmla="*/ 77787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1 w 855663"/>
              <a:gd name="connsiteY20" fmla="*/ 497840 h 1750218"/>
              <a:gd name="connsiteX21" fmla="*/ 136128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2" y="1750218"/>
                </a:lnTo>
                <a:lnTo>
                  <a:pt x="233362" y="661193"/>
                </a:lnTo>
                <a:lnTo>
                  <a:pt x="151686" y="999569"/>
                </a:lnTo>
                <a:cubicBezTo>
                  <a:pt x="143906" y="1030684"/>
                  <a:pt x="112791" y="1057910"/>
                  <a:pt x="77787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1" y="497840"/>
                </a:lnTo>
                <a:cubicBezTo>
                  <a:pt x="116682" y="482281"/>
                  <a:pt x="124460" y="466725"/>
                  <a:pt x="136128" y="455057"/>
                </a:cubicBezTo>
                <a:cubicBezTo>
                  <a:pt x="182801" y="416162"/>
                  <a:pt x="237251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4"/>
                  <a:pt x="583406" y="155575"/>
                </a:cubicBezTo>
                <a:cubicBezTo>
                  <a:pt x="583406" y="241497"/>
                  <a:pt x="513753" y="311150"/>
                  <a:pt x="427831" y="311150"/>
                </a:cubicBezTo>
                <a:cubicBezTo>
                  <a:pt x="341910" y="311150"/>
                  <a:pt x="272256" y="241497"/>
                  <a:pt x="272256" y="155575"/>
                </a:cubicBezTo>
                <a:cubicBezTo>
                  <a:pt x="272256" y="69654"/>
                  <a:pt x="341910" y="0"/>
                  <a:pt x="427831" y="0"/>
                </a:cubicBezTo>
                <a:close/>
              </a:path>
            </a:pathLst>
          </a:custGeom>
          <a:solidFill>
            <a:schemeClr val="accent6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159D3FD-1F5F-41C2-97EB-56376FF3AEA5}"/>
              </a:ext>
            </a:extLst>
          </p:cNvPr>
          <p:cNvSpPr/>
          <p:nvPr/>
        </p:nvSpPr>
        <p:spPr>
          <a:xfrm>
            <a:off x="4003898" y="1508382"/>
            <a:ext cx="1169428" cy="2392010"/>
          </a:xfrm>
          <a:custGeom>
            <a:avLst/>
            <a:gdLst>
              <a:gd name="connsiteX0" fmla="*/ 678128 w 1356254"/>
              <a:gd name="connsiteY0" fmla="*/ 554831 h 2774156"/>
              <a:gd name="connsiteX1" fmla="*/ 881566 w 1356254"/>
              <a:gd name="connsiteY1" fmla="*/ 579490 h 2774156"/>
              <a:gd name="connsiteX2" fmla="*/ 1140486 w 1356254"/>
              <a:gd name="connsiteY2" fmla="*/ 715117 h 2774156"/>
              <a:gd name="connsiteX3" fmla="*/ 1177476 w 1356254"/>
              <a:gd name="connsiteY3" fmla="*/ 782928 h 2774156"/>
              <a:gd name="connsiteX4" fmla="*/ 1350090 w 1356254"/>
              <a:gd name="connsiteY4" fmla="*/ 1516539 h 2774156"/>
              <a:gd name="connsiteX5" fmla="*/ 1356254 w 1356254"/>
              <a:gd name="connsiteY5" fmla="*/ 1547362 h 2774156"/>
              <a:gd name="connsiteX6" fmla="*/ 1232958 w 1356254"/>
              <a:gd name="connsiteY6" fmla="*/ 1670658 h 2774156"/>
              <a:gd name="connsiteX7" fmla="*/ 1115827 w 1356254"/>
              <a:gd name="connsiteY7" fmla="*/ 1578188 h 2774156"/>
              <a:gd name="connsiteX8" fmla="*/ 986367 w 1356254"/>
              <a:gd name="connsiteY8" fmla="*/ 1041850 h 2774156"/>
              <a:gd name="connsiteX9" fmla="*/ 986367 w 1356254"/>
              <a:gd name="connsiteY9" fmla="*/ 2774156 h 2774156"/>
              <a:gd name="connsiteX10" fmla="*/ 739775 w 1356254"/>
              <a:gd name="connsiteY10" fmla="*/ 2774156 h 2774156"/>
              <a:gd name="connsiteX11" fmla="*/ 739775 w 1356254"/>
              <a:gd name="connsiteY11" fmla="*/ 1664494 h 2774156"/>
              <a:gd name="connsiteX12" fmla="*/ 616479 w 1356254"/>
              <a:gd name="connsiteY12" fmla="*/ 1664494 h 2774156"/>
              <a:gd name="connsiteX13" fmla="*/ 616479 w 1356254"/>
              <a:gd name="connsiteY13" fmla="*/ 2774156 h 2774156"/>
              <a:gd name="connsiteX14" fmla="*/ 369888 w 1356254"/>
              <a:gd name="connsiteY14" fmla="*/ 2774156 h 2774156"/>
              <a:gd name="connsiteX15" fmla="*/ 369888 w 1356254"/>
              <a:gd name="connsiteY15" fmla="*/ 1048014 h 2774156"/>
              <a:gd name="connsiteX16" fmla="*/ 240428 w 1356254"/>
              <a:gd name="connsiteY16" fmla="*/ 1584352 h 2774156"/>
              <a:gd name="connsiteX17" fmla="*/ 123296 w 1356254"/>
              <a:gd name="connsiteY17" fmla="*/ 1676824 h 2774156"/>
              <a:gd name="connsiteX18" fmla="*/ 0 w 1356254"/>
              <a:gd name="connsiteY18" fmla="*/ 1553528 h 2774156"/>
              <a:gd name="connsiteX19" fmla="*/ 6165 w 1356254"/>
              <a:gd name="connsiteY19" fmla="*/ 1522703 h 2774156"/>
              <a:gd name="connsiteX20" fmla="*/ 178779 w 1356254"/>
              <a:gd name="connsiteY20" fmla="*/ 789094 h 2774156"/>
              <a:gd name="connsiteX21" fmla="*/ 215768 w 1356254"/>
              <a:gd name="connsiteY21" fmla="*/ 721281 h 2774156"/>
              <a:gd name="connsiteX22" fmla="*/ 474689 w 1356254"/>
              <a:gd name="connsiteY22" fmla="*/ 585655 h 2774156"/>
              <a:gd name="connsiteX23" fmla="*/ 678128 w 1356254"/>
              <a:gd name="connsiteY23" fmla="*/ 554831 h 2774156"/>
              <a:gd name="connsiteX24" fmla="*/ 678126 w 1356254"/>
              <a:gd name="connsiteY24" fmla="*/ 0 h 2774156"/>
              <a:gd name="connsiteX25" fmla="*/ 924717 w 1356254"/>
              <a:gd name="connsiteY25" fmla="*/ 246591 h 2774156"/>
              <a:gd name="connsiteX26" fmla="*/ 678126 w 1356254"/>
              <a:gd name="connsiteY26" fmla="*/ 493183 h 2774156"/>
              <a:gd name="connsiteX27" fmla="*/ 431534 w 1356254"/>
              <a:gd name="connsiteY27" fmla="*/ 246591 h 2774156"/>
              <a:gd name="connsiteX28" fmla="*/ 678126 w 1356254"/>
              <a:gd name="connsiteY28" fmla="*/ 0 h 277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56254" h="2774156">
                <a:moveTo>
                  <a:pt x="678128" y="554831"/>
                </a:moveTo>
                <a:cubicBezTo>
                  <a:pt x="745939" y="554831"/>
                  <a:pt x="813753" y="567160"/>
                  <a:pt x="881566" y="579490"/>
                </a:cubicBezTo>
                <a:cubicBezTo>
                  <a:pt x="980202" y="610314"/>
                  <a:pt x="1066509" y="653468"/>
                  <a:pt x="1140486" y="715117"/>
                </a:cubicBezTo>
                <a:cubicBezTo>
                  <a:pt x="1158981" y="733610"/>
                  <a:pt x="1171311" y="758269"/>
                  <a:pt x="1177476" y="782928"/>
                </a:cubicBezTo>
                <a:lnTo>
                  <a:pt x="1350090" y="1516539"/>
                </a:lnTo>
                <a:cubicBezTo>
                  <a:pt x="1350090" y="1522703"/>
                  <a:pt x="1356254" y="1535034"/>
                  <a:pt x="1356254" y="1547362"/>
                </a:cubicBezTo>
                <a:cubicBezTo>
                  <a:pt x="1356254" y="1615175"/>
                  <a:pt x="1300772" y="1670658"/>
                  <a:pt x="1232958" y="1670658"/>
                </a:cubicBezTo>
                <a:cubicBezTo>
                  <a:pt x="1177476" y="1670658"/>
                  <a:pt x="1128157" y="1627506"/>
                  <a:pt x="1115827" y="1578188"/>
                </a:cubicBezTo>
                <a:lnTo>
                  <a:pt x="986367" y="1041850"/>
                </a:lnTo>
                <a:lnTo>
                  <a:pt x="986367" y="2774156"/>
                </a:lnTo>
                <a:lnTo>
                  <a:pt x="739775" y="2774156"/>
                </a:lnTo>
                <a:lnTo>
                  <a:pt x="739775" y="1664494"/>
                </a:lnTo>
                <a:lnTo>
                  <a:pt x="616479" y="1664494"/>
                </a:lnTo>
                <a:lnTo>
                  <a:pt x="616479" y="2774156"/>
                </a:lnTo>
                <a:lnTo>
                  <a:pt x="369888" y="2774156"/>
                </a:lnTo>
                <a:lnTo>
                  <a:pt x="369888" y="1048014"/>
                </a:lnTo>
                <a:lnTo>
                  <a:pt x="240428" y="1584352"/>
                </a:lnTo>
                <a:cubicBezTo>
                  <a:pt x="228097" y="1633670"/>
                  <a:pt x="178779" y="1676824"/>
                  <a:pt x="123296" y="1676824"/>
                </a:cubicBezTo>
                <a:cubicBezTo>
                  <a:pt x="55483" y="1676824"/>
                  <a:pt x="0" y="1621340"/>
                  <a:pt x="0" y="1553528"/>
                </a:cubicBezTo>
                <a:cubicBezTo>
                  <a:pt x="0" y="1541198"/>
                  <a:pt x="6165" y="1528867"/>
                  <a:pt x="6165" y="1522703"/>
                </a:cubicBezTo>
                <a:lnTo>
                  <a:pt x="178779" y="789094"/>
                </a:lnTo>
                <a:cubicBezTo>
                  <a:pt x="184945" y="764433"/>
                  <a:pt x="197274" y="739776"/>
                  <a:pt x="215768" y="721281"/>
                </a:cubicBezTo>
                <a:cubicBezTo>
                  <a:pt x="289746" y="659632"/>
                  <a:pt x="376052" y="610314"/>
                  <a:pt x="474689" y="585655"/>
                </a:cubicBezTo>
                <a:cubicBezTo>
                  <a:pt x="542502" y="567160"/>
                  <a:pt x="610315" y="554831"/>
                  <a:pt x="678128" y="554831"/>
                </a:cubicBezTo>
                <a:close/>
                <a:moveTo>
                  <a:pt x="678126" y="0"/>
                </a:moveTo>
                <a:cubicBezTo>
                  <a:pt x="814314" y="0"/>
                  <a:pt x="924717" y="110403"/>
                  <a:pt x="924717" y="246591"/>
                </a:cubicBezTo>
                <a:cubicBezTo>
                  <a:pt x="924717" y="382780"/>
                  <a:pt x="814314" y="493183"/>
                  <a:pt x="678126" y="493183"/>
                </a:cubicBezTo>
                <a:cubicBezTo>
                  <a:pt x="541937" y="493183"/>
                  <a:pt x="431534" y="382780"/>
                  <a:pt x="431534" y="246591"/>
                </a:cubicBezTo>
                <a:cubicBezTo>
                  <a:pt x="431534" y="110403"/>
                  <a:pt x="541937" y="0"/>
                  <a:pt x="67812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766055-A930-8E4D-969A-B943316895BA}"/>
              </a:ext>
            </a:extLst>
          </p:cNvPr>
          <p:cNvSpPr txBox="1"/>
          <p:nvPr/>
        </p:nvSpPr>
        <p:spPr>
          <a:xfrm>
            <a:off x="3779598" y="4025308"/>
            <a:ext cx="1625795" cy="10615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C6BB80-A5B9-4448-B365-1A7B4045F6B6}"/>
              </a:ext>
            </a:extLst>
          </p:cNvPr>
          <p:cNvSpPr txBox="1"/>
          <p:nvPr/>
        </p:nvSpPr>
        <p:spPr>
          <a:xfrm>
            <a:off x="6390508" y="2409038"/>
            <a:ext cx="1637572" cy="31845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B16604-8A2B-E34E-8C67-3DC8DD08E1A5}"/>
              </a:ext>
            </a:extLst>
          </p:cNvPr>
          <p:cNvSpPr txBox="1"/>
          <p:nvPr/>
        </p:nvSpPr>
        <p:spPr>
          <a:xfrm>
            <a:off x="1115920" y="2409038"/>
            <a:ext cx="1637572" cy="31845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200" b="1" dirty="0"/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17A7FE9-62BB-4110-B2AC-55A80D808B07}"/>
              </a:ext>
            </a:extLst>
          </p:cNvPr>
          <p:cNvSpPr/>
          <p:nvPr/>
        </p:nvSpPr>
        <p:spPr>
          <a:xfrm>
            <a:off x="1844735" y="2857834"/>
            <a:ext cx="471786" cy="965017"/>
          </a:xfrm>
          <a:custGeom>
            <a:avLst/>
            <a:gdLst>
              <a:gd name="connsiteX0" fmla="*/ 273580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7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7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80 w 547158"/>
              <a:gd name="connsiteY23" fmla="*/ 223838 h 1119188"/>
              <a:gd name="connsiteX24" fmla="*/ 273580 w 547158"/>
              <a:gd name="connsiteY24" fmla="*/ 0 h 1119188"/>
              <a:gd name="connsiteX25" fmla="*/ 373063 w 547158"/>
              <a:gd name="connsiteY25" fmla="*/ 99483 h 1119188"/>
              <a:gd name="connsiteX26" fmla="*/ 273580 w 547158"/>
              <a:gd name="connsiteY26" fmla="*/ 198967 h 1119188"/>
              <a:gd name="connsiteX27" fmla="*/ 174096 w 547158"/>
              <a:gd name="connsiteY27" fmla="*/ 99483 h 1119188"/>
              <a:gd name="connsiteX28" fmla="*/ 273580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80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2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7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7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80" y="223838"/>
                </a:cubicBezTo>
                <a:close/>
                <a:moveTo>
                  <a:pt x="273580" y="0"/>
                </a:moveTo>
                <a:cubicBezTo>
                  <a:pt x="328523" y="0"/>
                  <a:pt x="373063" y="44540"/>
                  <a:pt x="373063" y="99483"/>
                </a:cubicBezTo>
                <a:cubicBezTo>
                  <a:pt x="373063" y="154426"/>
                  <a:pt x="328523" y="198967"/>
                  <a:pt x="273580" y="198967"/>
                </a:cubicBezTo>
                <a:cubicBezTo>
                  <a:pt x="218637" y="198967"/>
                  <a:pt x="174096" y="154426"/>
                  <a:pt x="174096" y="99483"/>
                </a:cubicBezTo>
                <a:cubicBezTo>
                  <a:pt x="174096" y="44540"/>
                  <a:pt x="218637" y="0"/>
                  <a:pt x="273580" y="0"/>
                </a:cubicBezTo>
                <a:close/>
              </a:path>
            </a:pathLst>
          </a:custGeom>
          <a:solidFill>
            <a:schemeClr val="accent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3415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Silhouette </a:t>
            </a:r>
            <a:r>
              <a:rPr lang="en-US" dirty="0"/>
              <a:t>Icons and Cycle 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5DC12E-0A51-0E42-941D-A125B4E29234}"/>
              </a:ext>
            </a:extLst>
          </p:cNvPr>
          <p:cNvSpPr txBox="1"/>
          <p:nvPr/>
        </p:nvSpPr>
        <p:spPr>
          <a:xfrm>
            <a:off x="6572440" y="5556094"/>
            <a:ext cx="1637572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C9BB6C-D74E-5D47-A034-CFB63C65E655}"/>
              </a:ext>
            </a:extLst>
          </p:cNvPr>
          <p:cNvSpPr txBox="1"/>
          <p:nvPr/>
        </p:nvSpPr>
        <p:spPr>
          <a:xfrm>
            <a:off x="933987" y="5556094"/>
            <a:ext cx="1637572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454976-619B-C644-98FB-D287F7B219BE}"/>
              </a:ext>
            </a:extLst>
          </p:cNvPr>
          <p:cNvSpPr txBox="1"/>
          <p:nvPr/>
        </p:nvSpPr>
        <p:spPr>
          <a:xfrm>
            <a:off x="0" y="3606922"/>
            <a:ext cx="147200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EFB7FB-6A55-E640-89E2-1C56E00A868F}"/>
              </a:ext>
            </a:extLst>
          </p:cNvPr>
          <p:cNvSpPr txBox="1"/>
          <p:nvPr/>
        </p:nvSpPr>
        <p:spPr>
          <a:xfrm>
            <a:off x="7671998" y="3606922"/>
            <a:ext cx="147200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F78D35F-A4C9-0647-8703-5707885ECB15}"/>
              </a:ext>
            </a:extLst>
          </p:cNvPr>
          <p:cNvSpPr/>
          <p:nvPr/>
        </p:nvSpPr>
        <p:spPr>
          <a:xfrm>
            <a:off x="2075461" y="2435576"/>
            <a:ext cx="4971549" cy="3109537"/>
          </a:xfrm>
          <a:prstGeom prst="ellipse">
            <a:avLst/>
          </a:prstGeom>
          <a:noFill/>
          <a:ln w="31750" cap="rnd">
            <a:solidFill>
              <a:schemeClr val="bg1">
                <a:lumMod val="50000"/>
                <a:alpha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1BE52B-83A4-9D44-BF5D-23D3AB038BF8}"/>
              </a:ext>
            </a:extLst>
          </p:cNvPr>
          <p:cNvSpPr/>
          <p:nvPr/>
        </p:nvSpPr>
        <p:spPr>
          <a:xfrm>
            <a:off x="1894069" y="3714971"/>
            <a:ext cx="356821" cy="22318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988C211-0EE8-354A-95B8-22943884E794}"/>
              </a:ext>
            </a:extLst>
          </p:cNvPr>
          <p:cNvSpPr/>
          <p:nvPr/>
        </p:nvSpPr>
        <p:spPr>
          <a:xfrm>
            <a:off x="6865618" y="3714971"/>
            <a:ext cx="356821" cy="22318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816DEFF-3BA0-2843-9D94-29C5D73F1A11}"/>
              </a:ext>
            </a:extLst>
          </p:cNvPr>
          <p:cNvSpPr/>
          <p:nvPr/>
        </p:nvSpPr>
        <p:spPr>
          <a:xfrm>
            <a:off x="3230037" y="2536583"/>
            <a:ext cx="268289" cy="167805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477A33C-BF51-D641-AAB9-14A8A7E53B2B}"/>
              </a:ext>
            </a:extLst>
          </p:cNvPr>
          <p:cNvSpPr/>
          <p:nvPr/>
        </p:nvSpPr>
        <p:spPr>
          <a:xfrm>
            <a:off x="5646459" y="2536583"/>
            <a:ext cx="268289" cy="167805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999D6E1-73F4-5447-8F0E-BBAF97879FB1}"/>
              </a:ext>
            </a:extLst>
          </p:cNvPr>
          <p:cNvSpPr/>
          <p:nvPr/>
        </p:nvSpPr>
        <p:spPr>
          <a:xfrm>
            <a:off x="3093964" y="5218643"/>
            <a:ext cx="536371" cy="3354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7B7ADA8-4C77-2840-882F-A1002032FBA8}"/>
              </a:ext>
            </a:extLst>
          </p:cNvPr>
          <p:cNvSpPr/>
          <p:nvPr/>
        </p:nvSpPr>
        <p:spPr>
          <a:xfrm>
            <a:off x="5510385" y="5218643"/>
            <a:ext cx="536371" cy="3354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5113A1F-2BAE-EF49-BCDD-C84B162529E8}"/>
              </a:ext>
            </a:extLst>
          </p:cNvPr>
          <p:cNvSpPr/>
          <p:nvPr/>
        </p:nvSpPr>
        <p:spPr>
          <a:xfrm>
            <a:off x="4097662" y="3567938"/>
            <a:ext cx="981899" cy="614144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0" cap="rnd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6651118-D410-4B2D-B8F1-2400CCA69A37}"/>
              </a:ext>
            </a:extLst>
          </p:cNvPr>
          <p:cNvSpPr/>
          <p:nvPr/>
        </p:nvSpPr>
        <p:spPr>
          <a:xfrm>
            <a:off x="6811115" y="2861542"/>
            <a:ext cx="471786" cy="965017"/>
          </a:xfrm>
          <a:custGeom>
            <a:avLst/>
            <a:gdLst>
              <a:gd name="connsiteX0" fmla="*/ 273579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6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6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79 w 547158"/>
              <a:gd name="connsiteY23" fmla="*/ 223838 h 1119188"/>
              <a:gd name="connsiteX24" fmla="*/ 273579 w 547158"/>
              <a:gd name="connsiteY24" fmla="*/ 0 h 1119188"/>
              <a:gd name="connsiteX25" fmla="*/ 373063 w 547158"/>
              <a:gd name="connsiteY25" fmla="*/ 99484 h 1119188"/>
              <a:gd name="connsiteX26" fmla="*/ 273579 w 547158"/>
              <a:gd name="connsiteY26" fmla="*/ 198967 h 1119188"/>
              <a:gd name="connsiteX27" fmla="*/ 174096 w 547158"/>
              <a:gd name="connsiteY27" fmla="*/ 99484 h 1119188"/>
              <a:gd name="connsiteX28" fmla="*/ 273579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79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1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6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6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79" y="223838"/>
                </a:cubicBezTo>
                <a:close/>
                <a:moveTo>
                  <a:pt x="273579" y="0"/>
                </a:moveTo>
                <a:cubicBezTo>
                  <a:pt x="328523" y="0"/>
                  <a:pt x="373063" y="44541"/>
                  <a:pt x="373063" y="99484"/>
                </a:cubicBezTo>
                <a:cubicBezTo>
                  <a:pt x="373063" y="154427"/>
                  <a:pt x="328523" y="198967"/>
                  <a:pt x="273579" y="198967"/>
                </a:cubicBezTo>
                <a:cubicBezTo>
                  <a:pt x="218636" y="198967"/>
                  <a:pt x="174096" y="154427"/>
                  <a:pt x="174096" y="99484"/>
                </a:cubicBezTo>
                <a:cubicBezTo>
                  <a:pt x="174096" y="44541"/>
                  <a:pt x="218636" y="0"/>
                  <a:pt x="273579" y="0"/>
                </a:cubicBezTo>
                <a:close/>
              </a:path>
            </a:pathLst>
          </a:custGeom>
          <a:solidFill>
            <a:schemeClr val="accent5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2DC3106-5682-424C-AB6C-C6FF6D96BD40}"/>
              </a:ext>
            </a:extLst>
          </p:cNvPr>
          <p:cNvSpPr/>
          <p:nvPr/>
        </p:nvSpPr>
        <p:spPr>
          <a:xfrm>
            <a:off x="3163898" y="1819759"/>
            <a:ext cx="396502" cy="811026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2 w 459846"/>
              <a:gd name="connsiteY14" fmla="*/ 940594 h 940594"/>
              <a:gd name="connsiteX15" fmla="*/ 125412 w 459846"/>
              <a:gd name="connsiteY15" fmla="*/ 355336 h 940594"/>
              <a:gd name="connsiteX16" fmla="*/ 81518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7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9 h 940594"/>
              <a:gd name="connsiteX26" fmla="*/ 229924 w 459846"/>
              <a:gd name="connsiteY26" fmla="*/ 167217 h 940594"/>
              <a:gd name="connsiteX27" fmla="*/ 146315 w 459846"/>
              <a:gd name="connsiteY27" fmla="*/ 83609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2" y="940594"/>
                </a:lnTo>
                <a:lnTo>
                  <a:pt x="125412" y="355336"/>
                </a:lnTo>
                <a:lnTo>
                  <a:pt x="81518" y="537184"/>
                </a:lnTo>
                <a:cubicBezTo>
                  <a:pt x="77337" y="553906"/>
                  <a:pt x="60616" y="568537"/>
                  <a:pt x="41804" y="568537"/>
                </a:cubicBezTo>
                <a:cubicBezTo>
                  <a:pt x="18811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6" y="259186"/>
                  <a:pt x="66886" y="250826"/>
                  <a:pt x="73157" y="244555"/>
                </a:cubicBezTo>
                <a:cubicBezTo>
                  <a:pt x="98240" y="223652"/>
                  <a:pt x="127502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9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9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3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F488129-60DF-49D1-802B-9A692DD2D8D7}"/>
              </a:ext>
            </a:extLst>
          </p:cNvPr>
          <p:cNvSpPr/>
          <p:nvPr/>
        </p:nvSpPr>
        <p:spPr>
          <a:xfrm>
            <a:off x="5583970" y="1819759"/>
            <a:ext cx="396502" cy="811026"/>
          </a:xfrm>
          <a:custGeom>
            <a:avLst/>
            <a:gdLst>
              <a:gd name="connsiteX0" fmla="*/ 229924 w 459846"/>
              <a:gd name="connsiteY0" fmla="*/ 188119 h 940594"/>
              <a:gd name="connsiteX1" fmla="*/ 298900 w 459846"/>
              <a:gd name="connsiteY1" fmla="*/ 196480 h 940594"/>
              <a:gd name="connsiteX2" fmla="*/ 386689 w 459846"/>
              <a:gd name="connsiteY2" fmla="*/ 242465 h 940594"/>
              <a:gd name="connsiteX3" fmla="*/ 399230 w 459846"/>
              <a:gd name="connsiteY3" fmla="*/ 265457 h 940594"/>
              <a:gd name="connsiteX4" fmla="*/ 457756 w 459846"/>
              <a:gd name="connsiteY4" fmla="*/ 514192 h 940594"/>
              <a:gd name="connsiteX5" fmla="*/ 459846 w 459846"/>
              <a:gd name="connsiteY5" fmla="*/ 524642 h 940594"/>
              <a:gd name="connsiteX6" fmla="*/ 418042 w 459846"/>
              <a:gd name="connsiteY6" fmla="*/ 566447 h 940594"/>
              <a:gd name="connsiteX7" fmla="*/ 378328 w 459846"/>
              <a:gd name="connsiteY7" fmla="*/ 535094 h 940594"/>
              <a:gd name="connsiteX8" fmla="*/ 334434 w 459846"/>
              <a:gd name="connsiteY8" fmla="*/ 353246 h 940594"/>
              <a:gd name="connsiteX9" fmla="*/ 334434 w 459846"/>
              <a:gd name="connsiteY9" fmla="*/ 940594 h 940594"/>
              <a:gd name="connsiteX10" fmla="*/ 250825 w 459846"/>
              <a:gd name="connsiteY10" fmla="*/ 940594 h 940594"/>
              <a:gd name="connsiteX11" fmla="*/ 250825 w 459846"/>
              <a:gd name="connsiteY11" fmla="*/ 564357 h 940594"/>
              <a:gd name="connsiteX12" fmla="*/ 209021 w 459846"/>
              <a:gd name="connsiteY12" fmla="*/ 564357 h 940594"/>
              <a:gd name="connsiteX13" fmla="*/ 209021 w 459846"/>
              <a:gd name="connsiteY13" fmla="*/ 940594 h 940594"/>
              <a:gd name="connsiteX14" fmla="*/ 125413 w 459846"/>
              <a:gd name="connsiteY14" fmla="*/ 940594 h 940594"/>
              <a:gd name="connsiteX15" fmla="*/ 125413 w 459846"/>
              <a:gd name="connsiteY15" fmla="*/ 355336 h 940594"/>
              <a:gd name="connsiteX16" fmla="*/ 81519 w 459846"/>
              <a:gd name="connsiteY16" fmla="*/ 537184 h 940594"/>
              <a:gd name="connsiteX17" fmla="*/ 41804 w 459846"/>
              <a:gd name="connsiteY17" fmla="*/ 568537 h 940594"/>
              <a:gd name="connsiteX18" fmla="*/ 0 w 459846"/>
              <a:gd name="connsiteY18" fmla="*/ 526733 h 940594"/>
              <a:gd name="connsiteX19" fmla="*/ 2090 w 459846"/>
              <a:gd name="connsiteY19" fmla="*/ 516282 h 940594"/>
              <a:gd name="connsiteX20" fmla="*/ 60616 w 459846"/>
              <a:gd name="connsiteY20" fmla="*/ 267547 h 940594"/>
              <a:gd name="connsiteX21" fmla="*/ 73158 w 459846"/>
              <a:gd name="connsiteY21" fmla="*/ 244555 h 940594"/>
              <a:gd name="connsiteX22" fmla="*/ 160946 w 459846"/>
              <a:gd name="connsiteY22" fmla="*/ 198570 h 940594"/>
              <a:gd name="connsiteX23" fmla="*/ 229924 w 459846"/>
              <a:gd name="connsiteY23" fmla="*/ 188119 h 940594"/>
              <a:gd name="connsiteX24" fmla="*/ 229924 w 459846"/>
              <a:gd name="connsiteY24" fmla="*/ 0 h 940594"/>
              <a:gd name="connsiteX25" fmla="*/ 313532 w 459846"/>
              <a:gd name="connsiteY25" fmla="*/ 83608 h 940594"/>
              <a:gd name="connsiteX26" fmla="*/ 229924 w 459846"/>
              <a:gd name="connsiteY26" fmla="*/ 167217 h 940594"/>
              <a:gd name="connsiteX27" fmla="*/ 146315 w 459846"/>
              <a:gd name="connsiteY27" fmla="*/ 83608 h 940594"/>
              <a:gd name="connsiteX28" fmla="*/ 229924 w 459846"/>
              <a:gd name="connsiteY28" fmla="*/ 0 h 94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9846" h="940594">
                <a:moveTo>
                  <a:pt x="229924" y="188119"/>
                </a:moveTo>
                <a:cubicBezTo>
                  <a:pt x="252915" y="188119"/>
                  <a:pt x="275908" y="192299"/>
                  <a:pt x="298900" y="196480"/>
                </a:cubicBezTo>
                <a:cubicBezTo>
                  <a:pt x="332344" y="206931"/>
                  <a:pt x="361606" y="221562"/>
                  <a:pt x="386689" y="242465"/>
                </a:cubicBezTo>
                <a:cubicBezTo>
                  <a:pt x="392960" y="248735"/>
                  <a:pt x="397140" y="257096"/>
                  <a:pt x="399230" y="265457"/>
                </a:cubicBezTo>
                <a:lnTo>
                  <a:pt x="457756" y="514192"/>
                </a:lnTo>
                <a:cubicBezTo>
                  <a:pt x="457756" y="516282"/>
                  <a:pt x="459846" y="520462"/>
                  <a:pt x="459846" y="524642"/>
                </a:cubicBezTo>
                <a:cubicBezTo>
                  <a:pt x="459846" y="547635"/>
                  <a:pt x="441035" y="566447"/>
                  <a:pt x="418042" y="566447"/>
                </a:cubicBezTo>
                <a:cubicBezTo>
                  <a:pt x="399230" y="566447"/>
                  <a:pt x="382509" y="551816"/>
                  <a:pt x="378328" y="535094"/>
                </a:cubicBezTo>
                <a:lnTo>
                  <a:pt x="334434" y="353246"/>
                </a:lnTo>
                <a:lnTo>
                  <a:pt x="334434" y="940594"/>
                </a:lnTo>
                <a:lnTo>
                  <a:pt x="250825" y="940594"/>
                </a:lnTo>
                <a:lnTo>
                  <a:pt x="250825" y="564357"/>
                </a:lnTo>
                <a:lnTo>
                  <a:pt x="209021" y="564357"/>
                </a:lnTo>
                <a:lnTo>
                  <a:pt x="209021" y="940594"/>
                </a:lnTo>
                <a:lnTo>
                  <a:pt x="125413" y="940594"/>
                </a:lnTo>
                <a:lnTo>
                  <a:pt x="125413" y="355336"/>
                </a:lnTo>
                <a:lnTo>
                  <a:pt x="81519" y="537184"/>
                </a:lnTo>
                <a:cubicBezTo>
                  <a:pt x="77338" y="553906"/>
                  <a:pt x="60616" y="568537"/>
                  <a:pt x="41804" y="568537"/>
                </a:cubicBezTo>
                <a:cubicBezTo>
                  <a:pt x="18812" y="568537"/>
                  <a:pt x="0" y="549725"/>
                  <a:pt x="0" y="526733"/>
                </a:cubicBezTo>
                <a:cubicBezTo>
                  <a:pt x="0" y="522552"/>
                  <a:pt x="2090" y="518372"/>
                  <a:pt x="2090" y="516282"/>
                </a:cubicBezTo>
                <a:lnTo>
                  <a:pt x="60616" y="267547"/>
                </a:lnTo>
                <a:cubicBezTo>
                  <a:pt x="62707" y="259186"/>
                  <a:pt x="66887" y="250826"/>
                  <a:pt x="73158" y="244555"/>
                </a:cubicBezTo>
                <a:cubicBezTo>
                  <a:pt x="98240" y="223652"/>
                  <a:pt x="127503" y="206931"/>
                  <a:pt x="160946" y="198570"/>
                </a:cubicBezTo>
                <a:cubicBezTo>
                  <a:pt x="183939" y="192299"/>
                  <a:pt x="206931" y="188119"/>
                  <a:pt x="229924" y="188119"/>
                </a:cubicBezTo>
                <a:close/>
                <a:moveTo>
                  <a:pt x="229924" y="0"/>
                </a:moveTo>
                <a:cubicBezTo>
                  <a:pt x="276099" y="0"/>
                  <a:pt x="313532" y="37433"/>
                  <a:pt x="313532" y="83608"/>
                </a:cubicBezTo>
                <a:cubicBezTo>
                  <a:pt x="313532" y="129784"/>
                  <a:pt x="276099" y="167217"/>
                  <a:pt x="229924" y="167217"/>
                </a:cubicBezTo>
                <a:cubicBezTo>
                  <a:pt x="183748" y="167217"/>
                  <a:pt x="146315" y="129784"/>
                  <a:pt x="146315" y="83608"/>
                </a:cubicBezTo>
                <a:cubicBezTo>
                  <a:pt x="146315" y="37433"/>
                  <a:pt x="183748" y="0"/>
                  <a:pt x="229924" y="0"/>
                </a:cubicBezTo>
                <a:close/>
              </a:path>
            </a:pathLst>
          </a:custGeom>
          <a:solidFill>
            <a:schemeClr val="accent4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98CC7CE-E349-47F6-A657-57A404826369}"/>
              </a:ext>
            </a:extLst>
          </p:cNvPr>
          <p:cNvSpPr/>
          <p:nvPr/>
        </p:nvSpPr>
        <p:spPr>
          <a:xfrm>
            <a:off x="2993253" y="3901733"/>
            <a:ext cx="737793" cy="1509122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3 w 855663"/>
              <a:gd name="connsiteY14" fmla="*/ 1750218 h 1750218"/>
              <a:gd name="connsiteX15" fmla="*/ 233363 w 855663"/>
              <a:gd name="connsiteY15" fmla="*/ 661193 h 1750218"/>
              <a:gd name="connsiteX16" fmla="*/ 151686 w 855663"/>
              <a:gd name="connsiteY16" fmla="*/ 999569 h 1750218"/>
              <a:gd name="connsiteX17" fmla="*/ 77788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2 w 855663"/>
              <a:gd name="connsiteY20" fmla="*/ 497840 h 1750218"/>
              <a:gd name="connsiteX21" fmla="*/ 136129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3" y="1750218"/>
                </a:lnTo>
                <a:lnTo>
                  <a:pt x="233363" y="661193"/>
                </a:lnTo>
                <a:lnTo>
                  <a:pt x="151686" y="999569"/>
                </a:lnTo>
                <a:cubicBezTo>
                  <a:pt x="143907" y="1030684"/>
                  <a:pt x="112792" y="1057910"/>
                  <a:pt x="77788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2" y="497840"/>
                </a:lnTo>
                <a:cubicBezTo>
                  <a:pt x="116682" y="482281"/>
                  <a:pt x="124460" y="466725"/>
                  <a:pt x="136129" y="455057"/>
                </a:cubicBezTo>
                <a:cubicBezTo>
                  <a:pt x="182801" y="416162"/>
                  <a:pt x="237252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3"/>
                  <a:pt x="583406" y="155575"/>
                </a:cubicBezTo>
                <a:cubicBezTo>
                  <a:pt x="583406" y="241496"/>
                  <a:pt x="513753" y="311150"/>
                  <a:pt x="427831" y="311150"/>
                </a:cubicBezTo>
                <a:cubicBezTo>
                  <a:pt x="341910" y="311150"/>
                  <a:pt x="272256" y="241496"/>
                  <a:pt x="272256" y="155575"/>
                </a:cubicBezTo>
                <a:cubicBezTo>
                  <a:pt x="272256" y="69653"/>
                  <a:pt x="341910" y="0"/>
                  <a:pt x="427831" y="0"/>
                </a:cubicBezTo>
                <a:close/>
              </a:path>
            </a:pathLst>
          </a:custGeom>
          <a:solidFill>
            <a:srgbClr val="EB1E4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45C73D5-EAEA-49E2-A7D3-6F0D3DDFE5E8}"/>
              </a:ext>
            </a:extLst>
          </p:cNvPr>
          <p:cNvSpPr/>
          <p:nvPr/>
        </p:nvSpPr>
        <p:spPr>
          <a:xfrm>
            <a:off x="5413325" y="3901733"/>
            <a:ext cx="737793" cy="1509122"/>
          </a:xfrm>
          <a:custGeom>
            <a:avLst/>
            <a:gdLst>
              <a:gd name="connsiteX0" fmla="*/ 427832 w 855663"/>
              <a:gd name="connsiteY0" fmla="*/ 350043 h 1750218"/>
              <a:gd name="connsiteX1" fmla="*/ 556181 w 855663"/>
              <a:gd name="connsiteY1" fmla="*/ 365601 h 1750218"/>
              <a:gd name="connsiteX2" fmla="*/ 719535 w 855663"/>
              <a:gd name="connsiteY2" fmla="*/ 451168 h 1750218"/>
              <a:gd name="connsiteX3" fmla="*/ 742872 w 855663"/>
              <a:gd name="connsiteY3" fmla="*/ 493950 h 1750218"/>
              <a:gd name="connsiteX4" fmla="*/ 851774 w 855663"/>
              <a:gd name="connsiteY4" fmla="*/ 956786 h 1750218"/>
              <a:gd name="connsiteX5" fmla="*/ 855663 w 855663"/>
              <a:gd name="connsiteY5" fmla="*/ 976232 h 1750218"/>
              <a:gd name="connsiteX6" fmla="*/ 777876 w 855663"/>
              <a:gd name="connsiteY6" fmla="*/ 1054020 h 1750218"/>
              <a:gd name="connsiteX7" fmla="*/ 703977 w 855663"/>
              <a:gd name="connsiteY7" fmla="*/ 995680 h 1750218"/>
              <a:gd name="connsiteX8" fmla="*/ 622301 w 855663"/>
              <a:gd name="connsiteY8" fmla="*/ 657304 h 1750218"/>
              <a:gd name="connsiteX9" fmla="*/ 622301 w 855663"/>
              <a:gd name="connsiteY9" fmla="*/ 1750218 h 1750218"/>
              <a:gd name="connsiteX10" fmla="*/ 466726 w 855663"/>
              <a:gd name="connsiteY10" fmla="*/ 1750218 h 1750218"/>
              <a:gd name="connsiteX11" fmla="*/ 466726 w 855663"/>
              <a:gd name="connsiteY11" fmla="*/ 1050131 h 1750218"/>
              <a:gd name="connsiteX12" fmla="*/ 388938 w 855663"/>
              <a:gd name="connsiteY12" fmla="*/ 1050131 h 1750218"/>
              <a:gd name="connsiteX13" fmla="*/ 388938 w 855663"/>
              <a:gd name="connsiteY13" fmla="*/ 1750218 h 1750218"/>
              <a:gd name="connsiteX14" fmla="*/ 233362 w 855663"/>
              <a:gd name="connsiteY14" fmla="*/ 1750218 h 1750218"/>
              <a:gd name="connsiteX15" fmla="*/ 233362 w 855663"/>
              <a:gd name="connsiteY15" fmla="*/ 661193 h 1750218"/>
              <a:gd name="connsiteX16" fmla="*/ 151686 w 855663"/>
              <a:gd name="connsiteY16" fmla="*/ 999569 h 1750218"/>
              <a:gd name="connsiteX17" fmla="*/ 77787 w 855663"/>
              <a:gd name="connsiteY17" fmla="*/ 1057910 h 1750218"/>
              <a:gd name="connsiteX18" fmla="*/ 0 w 855663"/>
              <a:gd name="connsiteY18" fmla="*/ 980123 h 1750218"/>
              <a:gd name="connsiteX19" fmla="*/ 3889 w 855663"/>
              <a:gd name="connsiteY19" fmla="*/ 960675 h 1750218"/>
              <a:gd name="connsiteX20" fmla="*/ 112791 w 855663"/>
              <a:gd name="connsiteY20" fmla="*/ 497840 h 1750218"/>
              <a:gd name="connsiteX21" fmla="*/ 136128 w 855663"/>
              <a:gd name="connsiteY21" fmla="*/ 455057 h 1750218"/>
              <a:gd name="connsiteX22" fmla="*/ 299482 w 855663"/>
              <a:gd name="connsiteY22" fmla="*/ 369490 h 1750218"/>
              <a:gd name="connsiteX23" fmla="*/ 427832 w 855663"/>
              <a:gd name="connsiteY23" fmla="*/ 350043 h 1750218"/>
              <a:gd name="connsiteX24" fmla="*/ 427831 w 855663"/>
              <a:gd name="connsiteY24" fmla="*/ 0 h 1750218"/>
              <a:gd name="connsiteX25" fmla="*/ 583406 w 855663"/>
              <a:gd name="connsiteY25" fmla="*/ 155575 h 1750218"/>
              <a:gd name="connsiteX26" fmla="*/ 427831 w 855663"/>
              <a:gd name="connsiteY26" fmla="*/ 311150 h 1750218"/>
              <a:gd name="connsiteX27" fmla="*/ 272256 w 855663"/>
              <a:gd name="connsiteY27" fmla="*/ 155575 h 1750218"/>
              <a:gd name="connsiteX28" fmla="*/ 427831 w 855663"/>
              <a:gd name="connsiteY28" fmla="*/ 0 h 175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5663" h="1750218">
                <a:moveTo>
                  <a:pt x="427832" y="350043"/>
                </a:moveTo>
                <a:cubicBezTo>
                  <a:pt x="470615" y="350043"/>
                  <a:pt x="513398" y="357821"/>
                  <a:pt x="556181" y="365601"/>
                </a:cubicBezTo>
                <a:cubicBezTo>
                  <a:pt x="618412" y="385047"/>
                  <a:pt x="672862" y="412273"/>
                  <a:pt x="719535" y="451168"/>
                </a:cubicBezTo>
                <a:cubicBezTo>
                  <a:pt x="731203" y="462835"/>
                  <a:pt x="738983" y="478392"/>
                  <a:pt x="742872" y="493950"/>
                </a:cubicBezTo>
                <a:lnTo>
                  <a:pt x="851774" y="956786"/>
                </a:lnTo>
                <a:cubicBezTo>
                  <a:pt x="851774" y="960675"/>
                  <a:pt x="855663" y="968454"/>
                  <a:pt x="855663" y="976232"/>
                </a:cubicBezTo>
                <a:cubicBezTo>
                  <a:pt x="855663" y="1019016"/>
                  <a:pt x="820659" y="1054020"/>
                  <a:pt x="777876" y="1054020"/>
                </a:cubicBezTo>
                <a:cubicBezTo>
                  <a:pt x="742872" y="1054020"/>
                  <a:pt x="711757" y="1026795"/>
                  <a:pt x="703977" y="995680"/>
                </a:cubicBezTo>
                <a:lnTo>
                  <a:pt x="622301" y="657304"/>
                </a:lnTo>
                <a:lnTo>
                  <a:pt x="622301" y="1750218"/>
                </a:lnTo>
                <a:lnTo>
                  <a:pt x="466726" y="1750218"/>
                </a:lnTo>
                <a:lnTo>
                  <a:pt x="466726" y="1050131"/>
                </a:lnTo>
                <a:lnTo>
                  <a:pt x="388938" y="1050131"/>
                </a:lnTo>
                <a:lnTo>
                  <a:pt x="388938" y="1750218"/>
                </a:lnTo>
                <a:lnTo>
                  <a:pt x="233362" y="1750218"/>
                </a:lnTo>
                <a:lnTo>
                  <a:pt x="233362" y="661193"/>
                </a:lnTo>
                <a:lnTo>
                  <a:pt x="151686" y="999569"/>
                </a:lnTo>
                <a:cubicBezTo>
                  <a:pt x="143906" y="1030684"/>
                  <a:pt x="112791" y="1057910"/>
                  <a:pt x="77787" y="1057910"/>
                </a:cubicBezTo>
                <a:cubicBezTo>
                  <a:pt x="35004" y="1057910"/>
                  <a:pt x="0" y="1022905"/>
                  <a:pt x="0" y="980123"/>
                </a:cubicBezTo>
                <a:cubicBezTo>
                  <a:pt x="0" y="972343"/>
                  <a:pt x="3889" y="964564"/>
                  <a:pt x="3889" y="960675"/>
                </a:cubicBezTo>
                <a:lnTo>
                  <a:pt x="112791" y="497840"/>
                </a:lnTo>
                <a:cubicBezTo>
                  <a:pt x="116682" y="482281"/>
                  <a:pt x="124460" y="466725"/>
                  <a:pt x="136128" y="455057"/>
                </a:cubicBezTo>
                <a:cubicBezTo>
                  <a:pt x="182801" y="416162"/>
                  <a:pt x="237251" y="385047"/>
                  <a:pt x="299482" y="369490"/>
                </a:cubicBezTo>
                <a:cubicBezTo>
                  <a:pt x="342265" y="357821"/>
                  <a:pt x="385049" y="350043"/>
                  <a:pt x="427832" y="350043"/>
                </a:cubicBezTo>
                <a:close/>
                <a:moveTo>
                  <a:pt x="427831" y="0"/>
                </a:moveTo>
                <a:cubicBezTo>
                  <a:pt x="513753" y="0"/>
                  <a:pt x="583406" y="69654"/>
                  <a:pt x="583406" y="155575"/>
                </a:cubicBezTo>
                <a:cubicBezTo>
                  <a:pt x="583406" y="241497"/>
                  <a:pt x="513753" y="311150"/>
                  <a:pt x="427831" y="311150"/>
                </a:cubicBezTo>
                <a:cubicBezTo>
                  <a:pt x="341910" y="311150"/>
                  <a:pt x="272256" y="241497"/>
                  <a:pt x="272256" y="155575"/>
                </a:cubicBezTo>
                <a:cubicBezTo>
                  <a:pt x="272256" y="69654"/>
                  <a:pt x="341910" y="0"/>
                  <a:pt x="427831" y="0"/>
                </a:cubicBezTo>
                <a:close/>
              </a:path>
            </a:pathLst>
          </a:custGeom>
          <a:solidFill>
            <a:schemeClr val="accent6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159D3FD-1F5F-41C2-97EB-56376FF3AEA5}"/>
              </a:ext>
            </a:extLst>
          </p:cNvPr>
          <p:cNvSpPr/>
          <p:nvPr/>
        </p:nvSpPr>
        <p:spPr>
          <a:xfrm>
            <a:off x="4003898" y="1508382"/>
            <a:ext cx="1169428" cy="2392010"/>
          </a:xfrm>
          <a:custGeom>
            <a:avLst/>
            <a:gdLst>
              <a:gd name="connsiteX0" fmla="*/ 678128 w 1356254"/>
              <a:gd name="connsiteY0" fmla="*/ 554831 h 2774156"/>
              <a:gd name="connsiteX1" fmla="*/ 881566 w 1356254"/>
              <a:gd name="connsiteY1" fmla="*/ 579490 h 2774156"/>
              <a:gd name="connsiteX2" fmla="*/ 1140486 w 1356254"/>
              <a:gd name="connsiteY2" fmla="*/ 715117 h 2774156"/>
              <a:gd name="connsiteX3" fmla="*/ 1177476 w 1356254"/>
              <a:gd name="connsiteY3" fmla="*/ 782928 h 2774156"/>
              <a:gd name="connsiteX4" fmla="*/ 1350090 w 1356254"/>
              <a:gd name="connsiteY4" fmla="*/ 1516539 h 2774156"/>
              <a:gd name="connsiteX5" fmla="*/ 1356254 w 1356254"/>
              <a:gd name="connsiteY5" fmla="*/ 1547362 h 2774156"/>
              <a:gd name="connsiteX6" fmla="*/ 1232958 w 1356254"/>
              <a:gd name="connsiteY6" fmla="*/ 1670658 h 2774156"/>
              <a:gd name="connsiteX7" fmla="*/ 1115827 w 1356254"/>
              <a:gd name="connsiteY7" fmla="*/ 1578188 h 2774156"/>
              <a:gd name="connsiteX8" fmla="*/ 986367 w 1356254"/>
              <a:gd name="connsiteY8" fmla="*/ 1041850 h 2774156"/>
              <a:gd name="connsiteX9" fmla="*/ 986367 w 1356254"/>
              <a:gd name="connsiteY9" fmla="*/ 2774156 h 2774156"/>
              <a:gd name="connsiteX10" fmla="*/ 739775 w 1356254"/>
              <a:gd name="connsiteY10" fmla="*/ 2774156 h 2774156"/>
              <a:gd name="connsiteX11" fmla="*/ 739775 w 1356254"/>
              <a:gd name="connsiteY11" fmla="*/ 1664494 h 2774156"/>
              <a:gd name="connsiteX12" fmla="*/ 616479 w 1356254"/>
              <a:gd name="connsiteY12" fmla="*/ 1664494 h 2774156"/>
              <a:gd name="connsiteX13" fmla="*/ 616479 w 1356254"/>
              <a:gd name="connsiteY13" fmla="*/ 2774156 h 2774156"/>
              <a:gd name="connsiteX14" fmla="*/ 369888 w 1356254"/>
              <a:gd name="connsiteY14" fmla="*/ 2774156 h 2774156"/>
              <a:gd name="connsiteX15" fmla="*/ 369888 w 1356254"/>
              <a:gd name="connsiteY15" fmla="*/ 1048014 h 2774156"/>
              <a:gd name="connsiteX16" fmla="*/ 240428 w 1356254"/>
              <a:gd name="connsiteY16" fmla="*/ 1584352 h 2774156"/>
              <a:gd name="connsiteX17" fmla="*/ 123296 w 1356254"/>
              <a:gd name="connsiteY17" fmla="*/ 1676824 h 2774156"/>
              <a:gd name="connsiteX18" fmla="*/ 0 w 1356254"/>
              <a:gd name="connsiteY18" fmla="*/ 1553528 h 2774156"/>
              <a:gd name="connsiteX19" fmla="*/ 6165 w 1356254"/>
              <a:gd name="connsiteY19" fmla="*/ 1522703 h 2774156"/>
              <a:gd name="connsiteX20" fmla="*/ 178779 w 1356254"/>
              <a:gd name="connsiteY20" fmla="*/ 789094 h 2774156"/>
              <a:gd name="connsiteX21" fmla="*/ 215768 w 1356254"/>
              <a:gd name="connsiteY21" fmla="*/ 721281 h 2774156"/>
              <a:gd name="connsiteX22" fmla="*/ 474689 w 1356254"/>
              <a:gd name="connsiteY22" fmla="*/ 585655 h 2774156"/>
              <a:gd name="connsiteX23" fmla="*/ 678128 w 1356254"/>
              <a:gd name="connsiteY23" fmla="*/ 554831 h 2774156"/>
              <a:gd name="connsiteX24" fmla="*/ 678126 w 1356254"/>
              <a:gd name="connsiteY24" fmla="*/ 0 h 2774156"/>
              <a:gd name="connsiteX25" fmla="*/ 924717 w 1356254"/>
              <a:gd name="connsiteY25" fmla="*/ 246591 h 2774156"/>
              <a:gd name="connsiteX26" fmla="*/ 678126 w 1356254"/>
              <a:gd name="connsiteY26" fmla="*/ 493183 h 2774156"/>
              <a:gd name="connsiteX27" fmla="*/ 431534 w 1356254"/>
              <a:gd name="connsiteY27" fmla="*/ 246591 h 2774156"/>
              <a:gd name="connsiteX28" fmla="*/ 678126 w 1356254"/>
              <a:gd name="connsiteY28" fmla="*/ 0 h 277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56254" h="2774156">
                <a:moveTo>
                  <a:pt x="678128" y="554831"/>
                </a:moveTo>
                <a:cubicBezTo>
                  <a:pt x="745939" y="554831"/>
                  <a:pt x="813753" y="567160"/>
                  <a:pt x="881566" y="579490"/>
                </a:cubicBezTo>
                <a:cubicBezTo>
                  <a:pt x="980202" y="610314"/>
                  <a:pt x="1066509" y="653468"/>
                  <a:pt x="1140486" y="715117"/>
                </a:cubicBezTo>
                <a:cubicBezTo>
                  <a:pt x="1158981" y="733610"/>
                  <a:pt x="1171311" y="758269"/>
                  <a:pt x="1177476" y="782928"/>
                </a:cubicBezTo>
                <a:lnTo>
                  <a:pt x="1350090" y="1516539"/>
                </a:lnTo>
                <a:cubicBezTo>
                  <a:pt x="1350090" y="1522703"/>
                  <a:pt x="1356254" y="1535034"/>
                  <a:pt x="1356254" y="1547362"/>
                </a:cubicBezTo>
                <a:cubicBezTo>
                  <a:pt x="1356254" y="1615175"/>
                  <a:pt x="1300772" y="1670658"/>
                  <a:pt x="1232958" y="1670658"/>
                </a:cubicBezTo>
                <a:cubicBezTo>
                  <a:pt x="1177476" y="1670658"/>
                  <a:pt x="1128157" y="1627506"/>
                  <a:pt x="1115827" y="1578188"/>
                </a:cubicBezTo>
                <a:lnTo>
                  <a:pt x="986367" y="1041850"/>
                </a:lnTo>
                <a:lnTo>
                  <a:pt x="986367" y="2774156"/>
                </a:lnTo>
                <a:lnTo>
                  <a:pt x="739775" y="2774156"/>
                </a:lnTo>
                <a:lnTo>
                  <a:pt x="739775" y="1664494"/>
                </a:lnTo>
                <a:lnTo>
                  <a:pt x="616479" y="1664494"/>
                </a:lnTo>
                <a:lnTo>
                  <a:pt x="616479" y="2774156"/>
                </a:lnTo>
                <a:lnTo>
                  <a:pt x="369888" y="2774156"/>
                </a:lnTo>
                <a:lnTo>
                  <a:pt x="369888" y="1048014"/>
                </a:lnTo>
                <a:lnTo>
                  <a:pt x="240428" y="1584352"/>
                </a:lnTo>
                <a:cubicBezTo>
                  <a:pt x="228097" y="1633670"/>
                  <a:pt x="178779" y="1676824"/>
                  <a:pt x="123296" y="1676824"/>
                </a:cubicBezTo>
                <a:cubicBezTo>
                  <a:pt x="55483" y="1676824"/>
                  <a:pt x="0" y="1621340"/>
                  <a:pt x="0" y="1553528"/>
                </a:cubicBezTo>
                <a:cubicBezTo>
                  <a:pt x="0" y="1541198"/>
                  <a:pt x="6165" y="1528867"/>
                  <a:pt x="6165" y="1522703"/>
                </a:cubicBezTo>
                <a:lnTo>
                  <a:pt x="178779" y="789094"/>
                </a:lnTo>
                <a:cubicBezTo>
                  <a:pt x="184945" y="764433"/>
                  <a:pt x="197274" y="739776"/>
                  <a:pt x="215768" y="721281"/>
                </a:cubicBezTo>
                <a:cubicBezTo>
                  <a:pt x="289746" y="659632"/>
                  <a:pt x="376052" y="610314"/>
                  <a:pt x="474689" y="585655"/>
                </a:cubicBezTo>
                <a:cubicBezTo>
                  <a:pt x="542502" y="567160"/>
                  <a:pt x="610315" y="554831"/>
                  <a:pt x="678128" y="554831"/>
                </a:cubicBezTo>
                <a:close/>
                <a:moveTo>
                  <a:pt x="678126" y="0"/>
                </a:moveTo>
                <a:cubicBezTo>
                  <a:pt x="814314" y="0"/>
                  <a:pt x="924717" y="110403"/>
                  <a:pt x="924717" y="246591"/>
                </a:cubicBezTo>
                <a:cubicBezTo>
                  <a:pt x="924717" y="382780"/>
                  <a:pt x="814314" y="493183"/>
                  <a:pt x="678126" y="493183"/>
                </a:cubicBezTo>
                <a:cubicBezTo>
                  <a:pt x="541937" y="493183"/>
                  <a:pt x="431534" y="382780"/>
                  <a:pt x="431534" y="246591"/>
                </a:cubicBezTo>
                <a:cubicBezTo>
                  <a:pt x="431534" y="110403"/>
                  <a:pt x="541937" y="0"/>
                  <a:pt x="67812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766055-A930-8E4D-969A-B943316895BA}"/>
              </a:ext>
            </a:extLst>
          </p:cNvPr>
          <p:cNvSpPr txBox="1"/>
          <p:nvPr/>
        </p:nvSpPr>
        <p:spPr>
          <a:xfrm>
            <a:off x="3779598" y="4163497"/>
            <a:ext cx="1625795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BC6BB80-A5B9-4448-B365-1A7B4045F6B6}"/>
              </a:ext>
            </a:extLst>
          </p:cNvPr>
          <p:cNvSpPr txBox="1"/>
          <p:nvPr/>
        </p:nvSpPr>
        <p:spPr>
          <a:xfrm>
            <a:off x="6390508" y="2450495"/>
            <a:ext cx="1637572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9B16604-8A2B-E34E-8C67-3DC8DD08E1A5}"/>
              </a:ext>
            </a:extLst>
          </p:cNvPr>
          <p:cNvSpPr txBox="1"/>
          <p:nvPr/>
        </p:nvSpPr>
        <p:spPr>
          <a:xfrm>
            <a:off x="1115920" y="2450495"/>
            <a:ext cx="1637572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17A7FE9-62BB-4110-B2AC-55A80D808B07}"/>
              </a:ext>
            </a:extLst>
          </p:cNvPr>
          <p:cNvSpPr/>
          <p:nvPr/>
        </p:nvSpPr>
        <p:spPr>
          <a:xfrm>
            <a:off x="1844735" y="2857834"/>
            <a:ext cx="471786" cy="965017"/>
          </a:xfrm>
          <a:custGeom>
            <a:avLst/>
            <a:gdLst>
              <a:gd name="connsiteX0" fmla="*/ 273580 w 547158"/>
              <a:gd name="connsiteY0" fmla="*/ 223838 h 1119188"/>
              <a:gd name="connsiteX1" fmla="*/ 355653 w 547158"/>
              <a:gd name="connsiteY1" fmla="*/ 233786 h 1119188"/>
              <a:gd name="connsiteX2" fmla="*/ 460110 w 547158"/>
              <a:gd name="connsiteY2" fmla="*/ 288503 h 1119188"/>
              <a:gd name="connsiteX3" fmla="*/ 475033 w 547158"/>
              <a:gd name="connsiteY3" fmla="*/ 315860 h 1119188"/>
              <a:gd name="connsiteX4" fmla="*/ 544671 w 547158"/>
              <a:gd name="connsiteY4" fmla="*/ 611823 h 1119188"/>
              <a:gd name="connsiteX5" fmla="*/ 547158 w 547158"/>
              <a:gd name="connsiteY5" fmla="*/ 624258 h 1119188"/>
              <a:gd name="connsiteX6" fmla="*/ 497417 w 547158"/>
              <a:gd name="connsiteY6" fmla="*/ 674000 h 1119188"/>
              <a:gd name="connsiteX7" fmla="*/ 450162 w 547158"/>
              <a:gd name="connsiteY7" fmla="*/ 636694 h 1119188"/>
              <a:gd name="connsiteX8" fmla="*/ 397933 w 547158"/>
              <a:gd name="connsiteY8" fmla="*/ 420318 h 1119188"/>
              <a:gd name="connsiteX9" fmla="*/ 397933 w 547158"/>
              <a:gd name="connsiteY9" fmla="*/ 1119188 h 1119188"/>
              <a:gd name="connsiteX10" fmla="*/ 298450 w 547158"/>
              <a:gd name="connsiteY10" fmla="*/ 1119188 h 1119188"/>
              <a:gd name="connsiteX11" fmla="*/ 298450 w 547158"/>
              <a:gd name="connsiteY11" fmla="*/ 671513 h 1119188"/>
              <a:gd name="connsiteX12" fmla="*/ 248708 w 547158"/>
              <a:gd name="connsiteY12" fmla="*/ 671513 h 1119188"/>
              <a:gd name="connsiteX13" fmla="*/ 248708 w 547158"/>
              <a:gd name="connsiteY13" fmla="*/ 1119188 h 1119188"/>
              <a:gd name="connsiteX14" fmla="*/ 149225 w 547158"/>
              <a:gd name="connsiteY14" fmla="*/ 1119188 h 1119188"/>
              <a:gd name="connsiteX15" fmla="*/ 149225 w 547158"/>
              <a:gd name="connsiteY15" fmla="*/ 422805 h 1119188"/>
              <a:gd name="connsiteX16" fmla="*/ 96997 w 547158"/>
              <a:gd name="connsiteY16" fmla="*/ 639181 h 1119188"/>
              <a:gd name="connsiteX17" fmla="*/ 49742 w 547158"/>
              <a:gd name="connsiteY17" fmla="*/ 676488 h 1119188"/>
              <a:gd name="connsiteX18" fmla="*/ 0 w 547158"/>
              <a:gd name="connsiteY18" fmla="*/ 626746 h 1119188"/>
              <a:gd name="connsiteX19" fmla="*/ 2487 w 547158"/>
              <a:gd name="connsiteY19" fmla="*/ 614310 h 1119188"/>
              <a:gd name="connsiteX20" fmla="*/ 72125 w 547158"/>
              <a:gd name="connsiteY20" fmla="*/ 318348 h 1119188"/>
              <a:gd name="connsiteX21" fmla="*/ 87048 w 547158"/>
              <a:gd name="connsiteY21" fmla="*/ 290990 h 1119188"/>
              <a:gd name="connsiteX22" fmla="*/ 191505 w 547158"/>
              <a:gd name="connsiteY22" fmla="*/ 236273 h 1119188"/>
              <a:gd name="connsiteX23" fmla="*/ 273580 w 547158"/>
              <a:gd name="connsiteY23" fmla="*/ 223838 h 1119188"/>
              <a:gd name="connsiteX24" fmla="*/ 273580 w 547158"/>
              <a:gd name="connsiteY24" fmla="*/ 0 h 1119188"/>
              <a:gd name="connsiteX25" fmla="*/ 373063 w 547158"/>
              <a:gd name="connsiteY25" fmla="*/ 99483 h 1119188"/>
              <a:gd name="connsiteX26" fmla="*/ 273580 w 547158"/>
              <a:gd name="connsiteY26" fmla="*/ 198967 h 1119188"/>
              <a:gd name="connsiteX27" fmla="*/ 174096 w 547158"/>
              <a:gd name="connsiteY27" fmla="*/ 99483 h 1119188"/>
              <a:gd name="connsiteX28" fmla="*/ 273580 w 547158"/>
              <a:gd name="connsiteY28" fmla="*/ 0 h 111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7158" h="1119188">
                <a:moveTo>
                  <a:pt x="273580" y="223838"/>
                </a:moveTo>
                <a:cubicBezTo>
                  <a:pt x="300937" y="223838"/>
                  <a:pt x="328295" y="228812"/>
                  <a:pt x="355653" y="233786"/>
                </a:cubicBezTo>
                <a:cubicBezTo>
                  <a:pt x="395446" y="246222"/>
                  <a:pt x="430265" y="263631"/>
                  <a:pt x="460110" y="288503"/>
                </a:cubicBezTo>
                <a:cubicBezTo>
                  <a:pt x="467572" y="295963"/>
                  <a:pt x="472546" y="305912"/>
                  <a:pt x="475033" y="315860"/>
                </a:cubicBezTo>
                <a:lnTo>
                  <a:pt x="544671" y="611823"/>
                </a:lnTo>
                <a:cubicBezTo>
                  <a:pt x="544671" y="614310"/>
                  <a:pt x="547158" y="619285"/>
                  <a:pt x="547158" y="624258"/>
                </a:cubicBezTo>
                <a:cubicBezTo>
                  <a:pt x="547158" y="651616"/>
                  <a:pt x="524775" y="674000"/>
                  <a:pt x="497417" y="674000"/>
                </a:cubicBezTo>
                <a:cubicBezTo>
                  <a:pt x="475033" y="674000"/>
                  <a:pt x="455136" y="656591"/>
                  <a:pt x="450162" y="636694"/>
                </a:cubicBezTo>
                <a:lnTo>
                  <a:pt x="397933" y="420318"/>
                </a:lnTo>
                <a:lnTo>
                  <a:pt x="397933" y="1119188"/>
                </a:lnTo>
                <a:lnTo>
                  <a:pt x="298450" y="1119188"/>
                </a:lnTo>
                <a:lnTo>
                  <a:pt x="298450" y="671513"/>
                </a:lnTo>
                <a:lnTo>
                  <a:pt x="248708" y="671513"/>
                </a:lnTo>
                <a:lnTo>
                  <a:pt x="248708" y="1119188"/>
                </a:lnTo>
                <a:lnTo>
                  <a:pt x="149225" y="1119188"/>
                </a:lnTo>
                <a:lnTo>
                  <a:pt x="149225" y="422805"/>
                </a:lnTo>
                <a:lnTo>
                  <a:pt x="96997" y="639181"/>
                </a:lnTo>
                <a:cubicBezTo>
                  <a:pt x="92022" y="659078"/>
                  <a:pt x="72125" y="676488"/>
                  <a:pt x="49742" y="676488"/>
                </a:cubicBezTo>
                <a:cubicBezTo>
                  <a:pt x="22384" y="676488"/>
                  <a:pt x="0" y="654103"/>
                  <a:pt x="0" y="626746"/>
                </a:cubicBezTo>
                <a:cubicBezTo>
                  <a:pt x="0" y="621771"/>
                  <a:pt x="2487" y="616797"/>
                  <a:pt x="2487" y="614310"/>
                </a:cubicBezTo>
                <a:lnTo>
                  <a:pt x="72125" y="318348"/>
                </a:lnTo>
                <a:cubicBezTo>
                  <a:pt x="74613" y="308399"/>
                  <a:pt x="79587" y="298451"/>
                  <a:pt x="87048" y="290990"/>
                </a:cubicBezTo>
                <a:cubicBezTo>
                  <a:pt x="116893" y="266118"/>
                  <a:pt x="151712" y="246222"/>
                  <a:pt x="191505" y="236273"/>
                </a:cubicBezTo>
                <a:cubicBezTo>
                  <a:pt x="218863" y="228812"/>
                  <a:pt x="246221" y="223838"/>
                  <a:pt x="273580" y="223838"/>
                </a:cubicBezTo>
                <a:close/>
                <a:moveTo>
                  <a:pt x="273580" y="0"/>
                </a:moveTo>
                <a:cubicBezTo>
                  <a:pt x="328523" y="0"/>
                  <a:pt x="373063" y="44540"/>
                  <a:pt x="373063" y="99483"/>
                </a:cubicBezTo>
                <a:cubicBezTo>
                  <a:pt x="373063" y="154426"/>
                  <a:pt x="328523" y="198967"/>
                  <a:pt x="273580" y="198967"/>
                </a:cubicBezTo>
                <a:cubicBezTo>
                  <a:pt x="218637" y="198967"/>
                  <a:pt x="174096" y="154426"/>
                  <a:pt x="174096" y="99483"/>
                </a:cubicBezTo>
                <a:cubicBezTo>
                  <a:pt x="174096" y="44540"/>
                  <a:pt x="218637" y="0"/>
                  <a:pt x="273580" y="0"/>
                </a:cubicBezTo>
                <a:close/>
              </a:path>
            </a:pathLst>
          </a:custGeom>
          <a:solidFill>
            <a:schemeClr val="accent2"/>
          </a:solidFill>
          <a:ln w="150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4079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87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Silhouette Icons and Cycle  – Slide Template</vt:lpstr>
      <vt:lpstr>Silhouette Icons and Cycle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Silhouettes Icons and Cycle</dc:title>
  <dc:creator>PresentationGO.com</dc:creator>
  <dc:description>© Copyright PresentationGO.com</dc:description>
  <dcterms:created xsi:type="dcterms:W3CDTF">2014-11-26T05:14:11Z</dcterms:created>
  <dcterms:modified xsi:type="dcterms:W3CDTF">2019-07-10T03:22:33Z</dcterms:modified>
  <cp:category>Graphics &amp; Metaphors</cp:category>
</cp:coreProperties>
</file>