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0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3412010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9D80405-6A2C-4836-A8C9-4B9114D923DC}"/>
              </a:ext>
            </a:extLst>
          </p:cNvPr>
          <p:cNvSpPr/>
          <p:nvPr/>
        </p:nvSpPr>
        <p:spPr>
          <a:xfrm>
            <a:off x="4573523" y="2007181"/>
            <a:ext cx="3044952" cy="3044952"/>
          </a:xfrm>
          <a:custGeom>
            <a:avLst/>
            <a:gdLst>
              <a:gd name="connsiteX0" fmla="*/ 193357 w 723900"/>
              <a:gd name="connsiteY0" fmla="*/ 120968 h 723900"/>
              <a:gd name="connsiteX1" fmla="*/ 206693 w 723900"/>
              <a:gd name="connsiteY1" fmla="*/ 120968 h 723900"/>
              <a:gd name="connsiteX2" fmla="*/ 216218 w 723900"/>
              <a:gd name="connsiteY2" fmla="*/ 130493 h 723900"/>
              <a:gd name="connsiteX3" fmla="*/ 219075 w 723900"/>
              <a:gd name="connsiteY3" fmla="*/ 137160 h 723900"/>
              <a:gd name="connsiteX4" fmla="*/ 219075 w 723900"/>
              <a:gd name="connsiteY4" fmla="*/ 152400 h 723900"/>
              <a:gd name="connsiteX5" fmla="*/ 209550 w 723900"/>
              <a:gd name="connsiteY5" fmla="*/ 152400 h 723900"/>
              <a:gd name="connsiteX6" fmla="*/ 209550 w 723900"/>
              <a:gd name="connsiteY6" fmla="*/ 161925 h 723900"/>
              <a:gd name="connsiteX7" fmla="*/ 200025 w 723900"/>
              <a:gd name="connsiteY7" fmla="*/ 171450 h 723900"/>
              <a:gd name="connsiteX8" fmla="*/ 190500 w 723900"/>
              <a:gd name="connsiteY8" fmla="*/ 171450 h 723900"/>
              <a:gd name="connsiteX9" fmla="*/ 190500 w 723900"/>
              <a:gd name="connsiteY9" fmla="*/ 161925 h 723900"/>
              <a:gd name="connsiteX10" fmla="*/ 178118 w 723900"/>
              <a:gd name="connsiteY10" fmla="*/ 149543 h 723900"/>
              <a:gd name="connsiteX11" fmla="*/ 178118 w 723900"/>
              <a:gd name="connsiteY11" fmla="*/ 136207 h 723900"/>
              <a:gd name="connsiteX12" fmla="*/ 361950 w 723900"/>
              <a:gd name="connsiteY12" fmla="*/ 38100 h 723900"/>
              <a:gd name="connsiteX13" fmla="*/ 38100 w 723900"/>
              <a:gd name="connsiteY13" fmla="*/ 361950 h 723900"/>
              <a:gd name="connsiteX14" fmla="*/ 361950 w 723900"/>
              <a:gd name="connsiteY14" fmla="*/ 685800 h 723900"/>
              <a:gd name="connsiteX15" fmla="*/ 683895 w 723900"/>
              <a:gd name="connsiteY15" fmla="*/ 362903 h 723900"/>
              <a:gd name="connsiteX16" fmla="*/ 681038 w 723900"/>
              <a:gd name="connsiteY16" fmla="*/ 323850 h 723900"/>
              <a:gd name="connsiteX17" fmla="*/ 659130 w 723900"/>
              <a:gd name="connsiteY17" fmla="*/ 340995 h 723900"/>
              <a:gd name="connsiteX18" fmla="*/ 655320 w 723900"/>
              <a:gd name="connsiteY18" fmla="*/ 348615 h 723900"/>
              <a:gd name="connsiteX19" fmla="*/ 655320 w 723900"/>
              <a:gd name="connsiteY19" fmla="*/ 375285 h 723900"/>
              <a:gd name="connsiteX20" fmla="*/ 639128 w 723900"/>
              <a:gd name="connsiteY20" fmla="*/ 391478 h 723900"/>
              <a:gd name="connsiteX21" fmla="*/ 621983 w 723900"/>
              <a:gd name="connsiteY21" fmla="*/ 380048 h 723900"/>
              <a:gd name="connsiteX22" fmla="*/ 594360 w 723900"/>
              <a:gd name="connsiteY22" fmla="*/ 317183 h 723900"/>
              <a:gd name="connsiteX23" fmla="*/ 577215 w 723900"/>
              <a:gd name="connsiteY23" fmla="*/ 305753 h 723900"/>
              <a:gd name="connsiteX24" fmla="*/ 566738 w 723900"/>
              <a:gd name="connsiteY24" fmla="*/ 305753 h 723900"/>
              <a:gd name="connsiteX25" fmla="*/ 557213 w 723900"/>
              <a:gd name="connsiteY25" fmla="*/ 302895 h 723900"/>
              <a:gd name="connsiteX26" fmla="*/ 522923 w 723900"/>
              <a:gd name="connsiteY26" fmla="*/ 281940 h 723900"/>
              <a:gd name="connsiteX27" fmla="*/ 509588 w 723900"/>
              <a:gd name="connsiteY27" fmla="*/ 285750 h 723900"/>
              <a:gd name="connsiteX28" fmla="*/ 508635 w 723900"/>
              <a:gd name="connsiteY28" fmla="*/ 287655 h 723900"/>
              <a:gd name="connsiteX29" fmla="*/ 512445 w 723900"/>
              <a:gd name="connsiteY29" fmla="*/ 300038 h 723900"/>
              <a:gd name="connsiteX30" fmla="*/ 541020 w 723900"/>
              <a:gd name="connsiteY30" fmla="*/ 317183 h 723900"/>
              <a:gd name="connsiteX31" fmla="*/ 541973 w 723900"/>
              <a:gd name="connsiteY31" fmla="*/ 332423 h 723900"/>
              <a:gd name="connsiteX32" fmla="*/ 510540 w 723900"/>
              <a:gd name="connsiteY32" fmla="*/ 359093 h 723900"/>
              <a:gd name="connsiteX33" fmla="*/ 482918 w 723900"/>
              <a:gd name="connsiteY33" fmla="*/ 356235 h 723900"/>
              <a:gd name="connsiteX34" fmla="*/ 428625 w 723900"/>
              <a:gd name="connsiteY34" fmla="*/ 285750 h 723900"/>
              <a:gd name="connsiteX35" fmla="*/ 424815 w 723900"/>
              <a:gd name="connsiteY35" fmla="*/ 285750 h 723900"/>
              <a:gd name="connsiteX36" fmla="*/ 416243 w 723900"/>
              <a:gd name="connsiteY36" fmla="*/ 300038 h 723900"/>
              <a:gd name="connsiteX37" fmla="*/ 504825 w 723900"/>
              <a:gd name="connsiteY37" fmla="*/ 393383 h 723900"/>
              <a:gd name="connsiteX38" fmla="*/ 505778 w 723900"/>
              <a:gd name="connsiteY38" fmla="*/ 407670 h 723900"/>
              <a:gd name="connsiteX39" fmla="*/ 455295 w 723900"/>
              <a:gd name="connsiteY39" fmla="*/ 458153 h 723900"/>
              <a:gd name="connsiteX40" fmla="*/ 446723 w 723900"/>
              <a:gd name="connsiteY40" fmla="*/ 478155 h 723900"/>
              <a:gd name="connsiteX41" fmla="*/ 446723 w 723900"/>
              <a:gd name="connsiteY41" fmla="*/ 521970 h 723900"/>
              <a:gd name="connsiteX42" fmla="*/ 441960 w 723900"/>
              <a:gd name="connsiteY42" fmla="*/ 542925 h 723900"/>
              <a:gd name="connsiteX43" fmla="*/ 422910 w 723900"/>
              <a:gd name="connsiteY43" fmla="*/ 581978 h 723900"/>
              <a:gd name="connsiteX44" fmla="*/ 412433 w 723900"/>
              <a:gd name="connsiteY44" fmla="*/ 597218 h 723900"/>
              <a:gd name="connsiteX45" fmla="*/ 389573 w 723900"/>
              <a:gd name="connsiteY45" fmla="*/ 620078 h 723900"/>
              <a:gd name="connsiteX46" fmla="*/ 369570 w 723900"/>
              <a:gd name="connsiteY46" fmla="*/ 628650 h 723900"/>
              <a:gd name="connsiteX47" fmla="*/ 346710 w 723900"/>
              <a:gd name="connsiteY47" fmla="*/ 628650 h 723900"/>
              <a:gd name="connsiteX48" fmla="*/ 324803 w 723900"/>
              <a:gd name="connsiteY48" fmla="*/ 618173 h 723900"/>
              <a:gd name="connsiteX49" fmla="*/ 297180 w 723900"/>
              <a:gd name="connsiteY49" fmla="*/ 584835 h 723900"/>
              <a:gd name="connsiteX50" fmla="*/ 285750 w 723900"/>
              <a:gd name="connsiteY50" fmla="*/ 554355 h 723900"/>
              <a:gd name="connsiteX51" fmla="*/ 285750 w 723900"/>
              <a:gd name="connsiteY51" fmla="*/ 495300 h 723900"/>
              <a:gd name="connsiteX52" fmla="*/ 190500 w 723900"/>
              <a:gd name="connsiteY52" fmla="*/ 419100 h 723900"/>
              <a:gd name="connsiteX53" fmla="*/ 133350 w 723900"/>
              <a:gd name="connsiteY53" fmla="*/ 352425 h 723900"/>
              <a:gd name="connsiteX54" fmla="*/ 247650 w 723900"/>
              <a:gd name="connsiteY54" fmla="*/ 247650 h 723900"/>
              <a:gd name="connsiteX55" fmla="*/ 308610 w 723900"/>
              <a:gd name="connsiteY55" fmla="*/ 264795 h 723900"/>
              <a:gd name="connsiteX56" fmla="*/ 319088 w 723900"/>
              <a:gd name="connsiteY56" fmla="*/ 265748 h 723900"/>
              <a:gd name="connsiteX57" fmla="*/ 358140 w 723900"/>
              <a:gd name="connsiteY57" fmla="*/ 258127 h 723900"/>
              <a:gd name="connsiteX58" fmla="*/ 364808 w 723900"/>
              <a:gd name="connsiteY58" fmla="*/ 258127 h 723900"/>
              <a:gd name="connsiteX59" fmla="*/ 410528 w 723900"/>
              <a:gd name="connsiteY59" fmla="*/ 265748 h 723900"/>
              <a:gd name="connsiteX60" fmla="*/ 421005 w 723900"/>
              <a:gd name="connsiteY60" fmla="*/ 259080 h 723900"/>
              <a:gd name="connsiteX61" fmla="*/ 423863 w 723900"/>
              <a:gd name="connsiteY61" fmla="*/ 250508 h 723900"/>
              <a:gd name="connsiteX62" fmla="*/ 415290 w 723900"/>
              <a:gd name="connsiteY62" fmla="*/ 238125 h 723900"/>
              <a:gd name="connsiteX63" fmla="*/ 381000 w 723900"/>
              <a:gd name="connsiteY63" fmla="*/ 238125 h 723900"/>
              <a:gd name="connsiteX64" fmla="*/ 371475 w 723900"/>
              <a:gd name="connsiteY64" fmla="*/ 228600 h 723900"/>
              <a:gd name="connsiteX65" fmla="*/ 371475 w 723900"/>
              <a:gd name="connsiteY65" fmla="*/ 219075 h 723900"/>
              <a:gd name="connsiteX66" fmla="*/ 361950 w 723900"/>
              <a:gd name="connsiteY66" fmla="*/ 209550 h 723900"/>
              <a:gd name="connsiteX67" fmla="*/ 356235 w 723900"/>
              <a:gd name="connsiteY67" fmla="*/ 209550 h 723900"/>
              <a:gd name="connsiteX68" fmla="*/ 349568 w 723900"/>
              <a:gd name="connsiteY68" fmla="*/ 212408 h 723900"/>
              <a:gd name="connsiteX69" fmla="*/ 345758 w 723900"/>
              <a:gd name="connsiteY69" fmla="*/ 216218 h 723900"/>
              <a:gd name="connsiteX70" fmla="*/ 339090 w 723900"/>
              <a:gd name="connsiteY70" fmla="*/ 219075 h 723900"/>
              <a:gd name="connsiteX71" fmla="*/ 330518 w 723900"/>
              <a:gd name="connsiteY71" fmla="*/ 219075 h 723900"/>
              <a:gd name="connsiteX72" fmla="*/ 321945 w 723900"/>
              <a:gd name="connsiteY72" fmla="*/ 212408 h 723900"/>
              <a:gd name="connsiteX73" fmla="*/ 314325 w 723900"/>
              <a:gd name="connsiteY73" fmla="*/ 190500 h 723900"/>
              <a:gd name="connsiteX74" fmla="*/ 307658 w 723900"/>
              <a:gd name="connsiteY74" fmla="*/ 198120 h 723900"/>
              <a:gd name="connsiteX75" fmla="*/ 304800 w 723900"/>
              <a:gd name="connsiteY75" fmla="*/ 204788 h 723900"/>
              <a:gd name="connsiteX76" fmla="*/ 304800 w 723900"/>
              <a:gd name="connsiteY76" fmla="*/ 229552 h 723900"/>
              <a:gd name="connsiteX77" fmla="*/ 295275 w 723900"/>
              <a:gd name="connsiteY77" fmla="*/ 239077 h 723900"/>
              <a:gd name="connsiteX78" fmla="*/ 293370 w 723900"/>
              <a:gd name="connsiteY78" fmla="*/ 239077 h 723900"/>
              <a:gd name="connsiteX79" fmla="*/ 283845 w 723900"/>
              <a:gd name="connsiteY79" fmla="*/ 231458 h 723900"/>
              <a:gd name="connsiteX80" fmla="*/ 278130 w 723900"/>
              <a:gd name="connsiteY80" fmla="*/ 207645 h 723900"/>
              <a:gd name="connsiteX81" fmla="*/ 268605 w 723900"/>
              <a:gd name="connsiteY81" fmla="*/ 200025 h 723900"/>
              <a:gd name="connsiteX82" fmla="*/ 264795 w 723900"/>
              <a:gd name="connsiteY82" fmla="*/ 200025 h 723900"/>
              <a:gd name="connsiteX83" fmla="*/ 251460 w 723900"/>
              <a:gd name="connsiteY83" fmla="*/ 205740 h 723900"/>
              <a:gd name="connsiteX84" fmla="*/ 221933 w 723900"/>
              <a:gd name="connsiteY84" fmla="*/ 235268 h 723900"/>
              <a:gd name="connsiteX85" fmla="*/ 215265 w 723900"/>
              <a:gd name="connsiteY85" fmla="*/ 238125 h 723900"/>
              <a:gd name="connsiteX86" fmla="*/ 180975 w 723900"/>
              <a:gd name="connsiteY86" fmla="*/ 238125 h 723900"/>
              <a:gd name="connsiteX87" fmla="*/ 171450 w 723900"/>
              <a:gd name="connsiteY87" fmla="*/ 228600 h 723900"/>
              <a:gd name="connsiteX88" fmla="*/ 171450 w 723900"/>
              <a:gd name="connsiteY88" fmla="*/ 222885 h 723900"/>
              <a:gd name="connsiteX89" fmla="*/ 173355 w 723900"/>
              <a:gd name="connsiteY89" fmla="*/ 217170 h 723900"/>
              <a:gd name="connsiteX90" fmla="*/ 184785 w 723900"/>
              <a:gd name="connsiteY90" fmla="*/ 199073 h 723900"/>
              <a:gd name="connsiteX91" fmla="*/ 200978 w 723900"/>
              <a:gd name="connsiteY91" fmla="*/ 190500 h 723900"/>
              <a:gd name="connsiteX92" fmla="*/ 209550 w 723900"/>
              <a:gd name="connsiteY92" fmla="*/ 190500 h 723900"/>
              <a:gd name="connsiteX93" fmla="*/ 219075 w 723900"/>
              <a:gd name="connsiteY93" fmla="*/ 180975 h 723900"/>
              <a:gd name="connsiteX94" fmla="*/ 219075 w 723900"/>
              <a:gd name="connsiteY94" fmla="*/ 171450 h 723900"/>
              <a:gd name="connsiteX95" fmla="*/ 228600 w 723900"/>
              <a:gd name="connsiteY95" fmla="*/ 161925 h 723900"/>
              <a:gd name="connsiteX96" fmla="*/ 247650 w 723900"/>
              <a:gd name="connsiteY96" fmla="*/ 161925 h 723900"/>
              <a:gd name="connsiteX97" fmla="*/ 271463 w 723900"/>
              <a:gd name="connsiteY97" fmla="*/ 145733 h 723900"/>
              <a:gd name="connsiteX98" fmla="*/ 281940 w 723900"/>
              <a:gd name="connsiteY98" fmla="*/ 142875 h 723900"/>
              <a:gd name="connsiteX99" fmla="*/ 307658 w 723900"/>
              <a:gd name="connsiteY99" fmla="*/ 142875 h 723900"/>
              <a:gd name="connsiteX100" fmla="*/ 332423 w 723900"/>
              <a:gd name="connsiteY100" fmla="*/ 128588 h 723900"/>
              <a:gd name="connsiteX101" fmla="*/ 352425 w 723900"/>
              <a:gd name="connsiteY101" fmla="*/ 95250 h 723900"/>
              <a:gd name="connsiteX102" fmla="*/ 337185 w 723900"/>
              <a:gd name="connsiteY102" fmla="*/ 95250 h 723900"/>
              <a:gd name="connsiteX103" fmla="*/ 329565 w 723900"/>
              <a:gd name="connsiteY103" fmla="*/ 99060 h 723900"/>
              <a:gd name="connsiteX104" fmla="*/ 319088 w 723900"/>
              <a:gd name="connsiteY104" fmla="*/ 115253 h 723900"/>
              <a:gd name="connsiteX105" fmla="*/ 302895 w 723900"/>
              <a:gd name="connsiteY105" fmla="*/ 123825 h 723900"/>
              <a:gd name="connsiteX106" fmla="*/ 276225 w 723900"/>
              <a:gd name="connsiteY106" fmla="*/ 123825 h 723900"/>
              <a:gd name="connsiteX107" fmla="*/ 274320 w 723900"/>
              <a:gd name="connsiteY107" fmla="*/ 123825 h 723900"/>
              <a:gd name="connsiteX108" fmla="*/ 265748 w 723900"/>
              <a:gd name="connsiteY108" fmla="*/ 95250 h 723900"/>
              <a:gd name="connsiteX109" fmla="*/ 351473 w 723900"/>
              <a:gd name="connsiteY109" fmla="*/ 66675 h 723900"/>
              <a:gd name="connsiteX110" fmla="*/ 424815 w 723900"/>
              <a:gd name="connsiteY110" fmla="*/ 94298 h 723900"/>
              <a:gd name="connsiteX111" fmla="*/ 431483 w 723900"/>
              <a:gd name="connsiteY111" fmla="*/ 95250 h 723900"/>
              <a:gd name="connsiteX112" fmla="*/ 449580 w 723900"/>
              <a:gd name="connsiteY112" fmla="*/ 95250 h 723900"/>
              <a:gd name="connsiteX113" fmla="*/ 461963 w 723900"/>
              <a:gd name="connsiteY113" fmla="*/ 90488 h 723900"/>
              <a:gd name="connsiteX114" fmla="*/ 492443 w 723900"/>
              <a:gd name="connsiteY114" fmla="*/ 65723 h 723900"/>
              <a:gd name="connsiteX115" fmla="*/ 361950 w 723900"/>
              <a:gd name="connsiteY115" fmla="*/ 38100 h 723900"/>
              <a:gd name="connsiteX116" fmla="*/ 361950 w 723900"/>
              <a:gd name="connsiteY116" fmla="*/ 0 h 723900"/>
              <a:gd name="connsiteX117" fmla="*/ 723900 w 723900"/>
              <a:gd name="connsiteY117" fmla="*/ 361950 h 723900"/>
              <a:gd name="connsiteX118" fmla="*/ 361950 w 723900"/>
              <a:gd name="connsiteY118" fmla="*/ 723900 h 723900"/>
              <a:gd name="connsiteX119" fmla="*/ 0 w 723900"/>
              <a:gd name="connsiteY119" fmla="*/ 361950 h 723900"/>
              <a:gd name="connsiteX120" fmla="*/ 361950 w 723900"/>
              <a:gd name="connsiteY120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723900" h="723900">
                <a:moveTo>
                  <a:pt x="193357" y="120968"/>
                </a:moveTo>
                <a:cubicBezTo>
                  <a:pt x="197168" y="117157"/>
                  <a:pt x="202882" y="117157"/>
                  <a:pt x="206693" y="120968"/>
                </a:cubicBezTo>
                <a:lnTo>
                  <a:pt x="216218" y="130493"/>
                </a:lnTo>
                <a:cubicBezTo>
                  <a:pt x="218123" y="132398"/>
                  <a:pt x="219075" y="134303"/>
                  <a:pt x="219075" y="137160"/>
                </a:cubicBezTo>
                <a:lnTo>
                  <a:pt x="219075" y="152400"/>
                </a:lnTo>
                <a:lnTo>
                  <a:pt x="209550" y="152400"/>
                </a:lnTo>
                <a:lnTo>
                  <a:pt x="209550" y="161925"/>
                </a:lnTo>
                <a:cubicBezTo>
                  <a:pt x="209550" y="167640"/>
                  <a:pt x="205740" y="171450"/>
                  <a:pt x="200025" y="171450"/>
                </a:cubicBezTo>
                <a:lnTo>
                  <a:pt x="190500" y="171450"/>
                </a:lnTo>
                <a:lnTo>
                  <a:pt x="190500" y="161925"/>
                </a:lnTo>
                <a:lnTo>
                  <a:pt x="178118" y="149543"/>
                </a:lnTo>
                <a:cubicBezTo>
                  <a:pt x="174307" y="145732"/>
                  <a:pt x="174307" y="140018"/>
                  <a:pt x="178118" y="136207"/>
                </a:cubicBezTo>
                <a:close/>
                <a:moveTo>
                  <a:pt x="361950" y="38100"/>
                </a:moveTo>
                <a:cubicBezTo>
                  <a:pt x="183833" y="38100"/>
                  <a:pt x="38100" y="183833"/>
                  <a:pt x="38100" y="361950"/>
                </a:cubicBezTo>
                <a:cubicBezTo>
                  <a:pt x="38100" y="540068"/>
                  <a:pt x="183833" y="685800"/>
                  <a:pt x="361950" y="685800"/>
                </a:cubicBezTo>
                <a:cubicBezTo>
                  <a:pt x="540068" y="685800"/>
                  <a:pt x="685800" y="540068"/>
                  <a:pt x="683895" y="362903"/>
                </a:cubicBezTo>
                <a:cubicBezTo>
                  <a:pt x="683895" y="349568"/>
                  <a:pt x="682943" y="336233"/>
                  <a:pt x="681038" y="323850"/>
                </a:cubicBezTo>
                <a:lnTo>
                  <a:pt x="659130" y="340995"/>
                </a:lnTo>
                <a:cubicBezTo>
                  <a:pt x="656273" y="342900"/>
                  <a:pt x="655320" y="345758"/>
                  <a:pt x="655320" y="348615"/>
                </a:cubicBezTo>
                <a:lnTo>
                  <a:pt x="655320" y="375285"/>
                </a:lnTo>
                <a:cubicBezTo>
                  <a:pt x="655320" y="383858"/>
                  <a:pt x="647700" y="391478"/>
                  <a:pt x="639128" y="391478"/>
                </a:cubicBezTo>
                <a:cubicBezTo>
                  <a:pt x="631508" y="391478"/>
                  <a:pt x="624840" y="386715"/>
                  <a:pt x="621983" y="380048"/>
                </a:cubicBezTo>
                <a:lnTo>
                  <a:pt x="594360" y="317183"/>
                </a:lnTo>
                <a:cubicBezTo>
                  <a:pt x="591503" y="310515"/>
                  <a:pt x="584835" y="305753"/>
                  <a:pt x="577215" y="305753"/>
                </a:cubicBezTo>
                <a:lnTo>
                  <a:pt x="566738" y="305753"/>
                </a:lnTo>
                <a:cubicBezTo>
                  <a:pt x="563880" y="305753"/>
                  <a:pt x="560070" y="304800"/>
                  <a:pt x="557213" y="302895"/>
                </a:cubicBezTo>
                <a:lnTo>
                  <a:pt x="522923" y="281940"/>
                </a:lnTo>
                <a:cubicBezTo>
                  <a:pt x="518160" y="279083"/>
                  <a:pt x="512445" y="280988"/>
                  <a:pt x="509588" y="285750"/>
                </a:cubicBezTo>
                <a:lnTo>
                  <a:pt x="508635" y="287655"/>
                </a:lnTo>
                <a:cubicBezTo>
                  <a:pt x="506730" y="292418"/>
                  <a:pt x="508635" y="297180"/>
                  <a:pt x="512445" y="300038"/>
                </a:cubicBezTo>
                <a:lnTo>
                  <a:pt x="541020" y="317183"/>
                </a:lnTo>
                <a:cubicBezTo>
                  <a:pt x="546735" y="320040"/>
                  <a:pt x="546735" y="328613"/>
                  <a:pt x="541973" y="332423"/>
                </a:cubicBezTo>
                <a:lnTo>
                  <a:pt x="510540" y="359093"/>
                </a:lnTo>
                <a:cubicBezTo>
                  <a:pt x="501968" y="365760"/>
                  <a:pt x="489585" y="364808"/>
                  <a:pt x="482918" y="356235"/>
                </a:cubicBezTo>
                <a:lnTo>
                  <a:pt x="428625" y="285750"/>
                </a:lnTo>
                <a:lnTo>
                  <a:pt x="424815" y="285750"/>
                </a:lnTo>
                <a:cubicBezTo>
                  <a:pt x="417195" y="285750"/>
                  <a:pt x="413385" y="293370"/>
                  <a:pt x="416243" y="300038"/>
                </a:cubicBezTo>
                <a:cubicBezTo>
                  <a:pt x="447675" y="360998"/>
                  <a:pt x="504825" y="393383"/>
                  <a:pt x="504825" y="393383"/>
                </a:cubicBezTo>
                <a:cubicBezTo>
                  <a:pt x="509588" y="396240"/>
                  <a:pt x="509588" y="403860"/>
                  <a:pt x="505778" y="407670"/>
                </a:cubicBezTo>
                <a:lnTo>
                  <a:pt x="455295" y="458153"/>
                </a:lnTo>
                <a:cubicBezTo>
                  <a:pt x="449580" y="462915"/>
                  <a:pt x="446723" y="470535"/>
                  <a:pt x="446723" y="478155"/>
                </a:cubicBezTo>
                <a:lnTo>
                  <a:pt x="446723" y="521970"/>
                </a:lnTo>
                <a:cubicBezTo>
                  <a:pt x="446723" y="528638"/>
                  <a:pt x="444818" y="536258"/>
                  <a:pt x="441960" y="542925"/>
                </a:cubicBezTo>
                <a:lnTo>
                  <a:pt x="422910" y="581978"/>
                </a:lnTo>
                <a:cubicBezTo>
                  <a:pt x="420053" y="587693"/>
                  <a:pt x="417195" y="592455"/>
                  <a:pt x="412433" y="597218"/>
                </a:cubicBezTo>
                <a:lnTo>
                  <a:pt x="389573" y="620078"/>
                </a:lnTo>
                <a:cubicBezTo>
                  <a:pt x="384810" y="625793"/>
                  <a:pt x="377190" y="628650"/>
                  <a:pt x="369570" y="628650"/>
                </a:cubicBezTo>
                <a:lnTo>
                  <a:pt x="346710" y="628650"/>
                </a:lnTo>
                <a:cubicBezTo>
                  <a:pt x="338138" y="628650"/>
                  <a:pt x="330518" y="624840"/>
                  <a:pt x="324803" y="618173"/>
                </a:cubicBezTo>
                <a:lnTo>
                  <a:pt x="297180" y="584835"/>
                </a:lnTo>
                <a:cubicBezTo>
                  <a:pt x="289560" y="576263"/>
                  <a:pt x="285750" y="565785"/>
                  <a:pt x="285750" y="554355"/>
                </a:cubicBezTo>
                <a:lnTo>
                  <a:pt x="285750" y="495300"/>
                </a:lnTo>
                <a:cubicBezTo>
                  <a:pt x="285750" y="417195"/>
                  <a:pt x="232410" y="419100"/>
                  <a:pt x="190500" y="419100"/>
                </a:cubicBezTo>
                <a:cubicBezTo>
                  <a:pt x="155258" y="419100"/>
                  <a:pt x="133350" y="390525"/>
                  <a:pt x="133350" y="352425"/>
                </a:cubicBezTo>
                <a:cubicBezTo>
                  <a:pt x="133350" y="323850"/>
                  <a:pt x="134303" y="247650"/>
                  <a:pt x="247650" y="247650"/>
                </a:cubicBezTo>
                <a:cubicBezTo>
                  <a:pt x="261938" y="247650"/>
                  <a:pt x="296228" y="260033"/>
                  <a:pt x="308610" y="264795"/>
                </a:cubicBezTo>
                <a:cubicBezTo>
                  <a:pt x="312420" y="265748"/>
                  <a:pt x="315278" y="266700"/>
                  <a:pt x="319088" y="265748"/>
                </a:cubicBezTo>
                <a:lnTo>
                  <a:pt x="358140" y="258127"/>
                </a:lnTo>
                <a:cubicBezTo>
                  <a:pt x="360045" y="258127"/>
                  <a:pt x="362903" y="258127"/>
                  <a:pt x="364808" y="258127"/>
                </a:cubicBezTo>
                <a:lnTo>
                  <a:pt x="410528" y="265748"/>
                </a:lnTo>
                <a:cubicBezTo>
                  <a:pt x="415290" y="266700"/>
                  <a:pt x="419100" y="263843"/>
                  <a:pt x="421005" y="259080"/>
                </a:cubicBezTo>
                <a:lnTo>
                  <a:pt x="423863" y="250508"/>
                </a:lnTo>
                <a:cubicBezTo>
                  <a:pt x="426720" y="244793"/>
                  <a:pt x="421958" y="238125"/>
                  <a:pt x="415290" y="238125"/>
                </a:cubicBezTo>
                <a:lnTo>
                  <a:pt x="381000" y="238125"/>
                </a:lnTo>
                <a:cubicBezTo>
                  <a:pt x="375285" y="238125"/>
                  <a:pt x="371475" y="234315"/>
                  <a:pt x="371475" y="228600"/>
                </a:cubicBezTo>
                <a:lnTo>
                  <a:pt x="371475" y="219075"/>
                </a:lnTo>
                <a:cubicBezTo>
                  <a:pt x="371475" y="213360"/>
                  <a:pt x="367665" y="209550"/>
                  <a:pt x="361950" y="209550"/>
                </a:cubicBezTo>
                <a:lnTo>
                  <a:pt x="356235" y="209550"/>
                </a:lnTo>
                <a:cubicBezTo>
                  <a:pt x="353378" y="209550"/>
                  <a:pt x="351473" y="210502"/>
                  <a:pt x="349568" y="212408"/>
                </a:cubicBezTo>
                <a:lnTo>
                  <a:pt x="345758" y="216218"/>
                </a:lnTo>
                <a:cubicBezTo>
                  <a:pt x="343853" y="218123"/>
                  <a:pt x="341948" y="219075"/>
                  <a:pt x="339090" y="219075"/>
                </a:cubicBezTo>
                <a:lnTo>
                  <a:pt x="330518" y="219075"/>
                </a:lnTo>
                <a:cubicBezTo>
                  <a:pt x="326708" y="219075"/>
                  <a:pt x="322898" y="216218"/>
                  <a:pt x="321945" y="212408"/>
                </a:cubicBezTo>
                <a:lnTo>
                  <a:pt x="314325" y="190500"/>
                </a:lnTo>
                <a:lnTo>
                  <a:pt x="307658" y="198120"/>
                </a:lnTo>
                <a:cubicBezTo>
                  <a:pt x="305753" y="200025"/>
                  <a:pt x="304800" y="201930"/>
                  <a:pt x="304800" y="204788"/>
                </a:cubicBezTo>
                <a:lnTo>
                  <a:pt x="304800" y="229552"/>
                </a:lnTo>
                <a:cubicBezTo>
                  <a:pt x="304800" y="235268"/>
                  <a:pt x="300990" y="239077"/>
                  <a:pt x="295275" y="239077"/>
                </a:cubicBezTo>
                <a:lnTo>
                  <a:pt x="293370" y="239077"/>
                </a:lnTo>
                <a:cubicBezTo>
                  <a:pt x="288608" y="239077"/>
                  <a:pt x="284798" y="235268"/>
                  <a:pt x="283845" y="231458"/>
                </a:cubicBezTo>
                <a:lnTo>
                  <a:pt x="278130" y="207645"/>
                </a:lnTo>
                <a:cubicBezTo>
                  <a:pt x="277178" y="202883"/>
                  <a:pt x="273368" y="200025"/>
                  <a:pt x="268605" y="200025"/>
                </a:cubicBezTo>
                <a:lnTo>
                  <a:pt x="264795" y="200025"/>
                </a:lnTo>
                <a:cubicBezTo>
                  <a:pt x="260033" y="200025"/>
                  <a:pt x="255270" y="201930"/>
                  <a:pt x="251460" y="205740"/>
                </a:cubicBezTo>
                <a:lnTo>
                  <a:pt x="221933" y="235268"/>
                </a:lnTo>
                <a:cubicBezTo>
                  <a:pt x="220027" y="237173"/>
                  <a:pt x="218123" y="238125"/>
                  <a:pt x="215265" y="238125"/>
                </a:cubicBezTo>
                <a:lnTo>
                  <a:pt x="180975" y="238125"/>
                </a:lnTo>
                <a:cubicBezTo>
                  <a:pt x="175260" y="238125"/>
                  <a:pt x="171450" y="234315"/>
                  <a:pt x="171450" y="228600"/>
                </a:cubicBezTo>
                <a:lnTo>
                  <a:pt x="171450" y="222885"/>
                </a:lnTo>
                <a:cubicBezTo>
                  <a:pt x="171450" y="220980"/>
                  <a:pt x="172403" y="219075"/>
                  <a:pt x="173355" y="217170"/>
                </a:cubicBezTo>
                <a:lnTo>
                  <a:pt x="184785" y="199073"/>
                </a:lnTo>
                <a:cubicBezTo>
                  <a:pt x="188595" y="193358"/>
                  <a:pt x="194310" y="190500"/>
                  <a:pt x="200978" y="190500"/>
                </a:cubicBezTo>
                <a:lnTo>
                  <a:pt x="209550" y="190500"/>
                </a:lnTo>
                <a:cubicBezTo>
                  <a:pt x="215265" y="190500"/>
                  <a:pt x="219075" y="186690"/>
                  <a:pt x="219075" y="180975"/>
                </a:cubicBezTo>
                <a:lnTo>
                  <a:pt x="219075" y="171450"/>
                </a:lnTo>
                <a:cubicBezTo>
                  <a:pt x="219075" y="165735"/>
                  <a:pt x="222885" y="161925"/>
                  <a:pt x="228600" y="161925"/>
                </a:cubicBezTo>
                <a:lnTo>
                  <a:pt x="247650" y="161925"/>
                </a:lnTo>
                <a:lnTo>
                  <a:pt x="271463" y="145733"/>
                </a:lnTo>
                <a:cubicBezTo>
                  <a:pt x="274320" y="143828"/>
                  <a:pt x="278130" y="142875"/>
                  <a:pt x="281940" y="142875"/>
                </a:cubicBezTo>
                <a:lnTo>
                  <a:pt x="307658" y="142875"/>
                </a:lnTo>
                <a:cubicBezTo>
                  <a:pt x="318135" y="142875"/>
                  <a:pt x="327660" y="137160"/>
                  <a:pt x="332423" y="128588"/>
                </a:cubicBezTo>
                <a:lnTo>
                  <a:pt x="352425" y="95250"/>
                </a:lnTo>
                <a:lnTo>
                  <a:pt x="337185" y="95250"/>
                </a:lnTo>
                <a:cubicBezTo>
                  <a:pt x="334328" y="95250"/>
                  <a:pt x="331470" y="96203"/>
                  <a:pt x="329565" y="99060"/>
                </a:cubicBezTo>
                <a:lnTo>
                  <a:pt x="319088" y="115253"/>
                </a:lnTo>
                <a:cubicBezTo>
                  <a:pt x="315278" y="120968"/>
                  <a:pt x="309563" y="123825"/>
                  <a:pt x="302895" y="123825"/>
                </a:cubicBezTo>
                <a:lnTo>
                  <a:pt x="276225" y="123825"/>
                </a:lnTo>
                <a:cubicBezTo>
                  <a:pt x="276225" y="123825"/>
                  <a:pt x="275273" y="123825"/>
                  <a:pt x="274320" y="123825"/>
                </a:cubicBezTo>
                <a:cubicBezTo>
                  <a:pt x="267653" y="121920"/>
                  <a:pt x="238125" y="113348"/>
                  <a:pt x="265748" y="95250"/>
                </a:cubicBezTo>
                <a:cubicBezTo>
                  <a:pt x="283845" y="82868"/>
                  <a:pt x="325755" y="66675"/>
                  <a:pt x="351473" y="66675"/>
                </a:cubicBezTo>
                <a:cubicBezTo>
                  <a:pt x="378143" y="66675"/>
                  <a:pt x="424815" y="94298"/>
                  <a:pt x="424815" y="94298"/>
                </a:cubicBezTo>
                <a:cubicBezTo>
                  <a:pt x="426720" y="95250"/>
                  <a:pt x="429578" y="95250"/>
                  <a:pt x="431483" y="95250"/>
                </a:cubicBezTo>
                <a:lnTo>
                  <a:pt x="449580" y="95250"/>
                </a:lnTo>
                <a:cubicBezTo>
                  <a:pt x="454343" y="95250"/>
                  <a:pt x="458153" y="93345"/>
                  <a:pt x="461963" y="90488"/>
                </a:cubicBezTo>
                <a:lnTo>
                  <a:pt x="492443" y="65723"/>
                </a:lnTo>
                <a:cubicBezTo>
                  <a:pt x="452438" y="47625"/>
                  <a:pt x="408623" y="38100"/>
                  <a:pt x="361950" y="38100"/>
                </a:cubicBezTo>
                <a:close/>
                <a:moveTo>
                  <a:pt x="361950" y="0"/>
                </a:moveTo>
                <a:cubicBezTo>
                  <a:pt x="561975" y="0"/>
                  <a:pt x="723900" y="161925"/>
                  <a:pt x="723900" y="361950"/>
                </a:cubicBezTo>
                <a:cubicBezTo>
                  <a:pt x="723900" y="561975"/>
                  <a:pt x="561975" y="723900"/>
                  <a:pt x="361950" y="723900"/>
                </a:cubicBezTo>
                <a:cubicBezTo>
                  <a:pt x="161925" y="723900"/>
                  <a:pt x="0" y="561975"/>
                  <a:pt x="0" y="361950"/>
                </a:cubicBezTo>
                <a:cubicBezTo>
                  <a:pt x="0" y="161925"/>
                  <a:pt x="161925" y="0"/>
                  <a:pt x="36195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Silhouettes Around The Globe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47F14E-CE0A-4504-8C4D-7546A4C9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6" y="1108882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893784-6114-44D9-8694-8E442F1E6706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7211752" y="1992226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A798F09-9A98-4F59-A8B8-FE132A20FF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76106" y="4826713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F6D28D1-E65C-4DB0-9672-BDA2BD025AD8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7187185" y="3896498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DE4FF17-CFCD-4E5B-B788-140DC2EC9FF3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3974555" y="3896498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FD58DB-9BAE-4921-A02A-AF10CC8805EF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3949988" y="1992226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F60E93-8B13-427D-8FB5-CC9E3C7C2C0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49A3A-C956-4F8D-A059-9C68DD0A46B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9C50FE-614A-4136-B28D-BFC02F0F41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82E5D4-746D-4D0F-8D42-E381CBFF41C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43EE6B-522D-4261-B021-6D8852D2060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B4BB23-ABCA-4FC7-B90A-C5A7209C74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E98B69-44DE-4043-9430-72F6DA5297E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39BDFF-FB5A-4FA4-B174-76C2D6B20B9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AC3F6C-5E9D-4184-9AB3-34762EFEF6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1EBD7C-FA0C-472F-A1E1-A8A58D6DF7A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D7FDBC-9C7D-40DA-826C-5E2DE935452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73A1C39-7821-471D-9815-EE0D643851E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05F07D-2D7F-4F6C-850F-8FE686EB144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35107D3-1039-4CDA-9344-4DAAE6E78C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1FADAF6-16D7-4B2A-8002-1A19ED79665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574CCF-C294-4E1C-8D3D-838649187EE9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3187D37-96C9-4A01-AD8D-7A2FBB910FD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4A569A-FA6C-4918-8B53-68FFF19E3F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2E0CE1F-F410-4C96-A315-A01DBBC2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169" y="1796818"/>
            <a:ext cx="1037296" cy="464626"/>
          </a:xfrm>
          <a:custGeom>
            <a:avLst/>
            <a:gdLst>
              <a:gd name="connsiteX0" fmla="*/ 784876 w 1037296"/>
              <a:gd name="connsiteY0" fmla="*/ 0 h 464626"/>
              <a:gd name="connsiteX1" fmla="*/ 868869 w 1037296"/>
              <a:gd name="connsiteY1" fmla="*/ 31052 h 464626"/>
              <a:gd name="connsiteX2" fmla="*/ 988812 w 1037296"/>
              <a:gd name="connsiteY2" fmla="*/ 105302 h 464626"/>
              <a:gd name="connsiteX3" fmla="*/ 1026677 w 1037296"/>
              <a:gd name="connsiteY3" fmla="*/ 151646 h 464626"/>
              <a:gd name="connsiteX4" fmla="*/ 1037296 w 1037296"/>
              <a:gd name="connsiteY4" fmla="*/ 194622 h 464626"/>
              <a:gd name="connsiteX5" fmla="*/ 969296 w 1037296"/>
              <a:gd name="connsiteY5" fmla="*/ 277244 h 464626"/>
              <a:gd name="connsiteX6" fmla="*/ 518038 w 1037296"/>
              <a:gd name="connsiteY6" fmla="*/ 464626 h 464626"/>
              <a:gd name="connsiteX7" fmla="*/ 66780 w 1037296"/>
              <a:gd name="connsiteY7" fmla="*/ 277244 h 464626"/>
              <a:gd name="connsiteX8" fmla="*/ 0 w 1037296"/>
              <a:gd name="connsiteY8" fmla="*/ 196104 h 464626"/>
              <a:gd name="connsiteX9" fmla="*/ 10985 w 1037296"/>
              <a:gd name="connsiteY9" fmla="*/ 151646 h 464626"/>
              <a:gd name="connsiteX10" fmla="*/ 48849 w 1037296"/>
              <a:gd name="connsiteY10" fmla="*/ 105302 h 464626"/>
              <a:gd name="connsiteX11" fmla="*/ 170871 w 1037296"/>
              <a:gd name="connsiteY11" fmla="*/ 32484 h 464626"/>
              <a:gd name="connsiteX12" fmla="*/ 251851 w 1037296"/>
              <a:gd name="connsiteY12" fmla="*/ 1202 h 464626"/>
              <a:gd name="connsiteX13" fmla="*/ 253446 w 1037296"/>
              <a:gd name="connsiteY13" fmla="*/ 4155 h 464626"/>
              <a:gd name="connsiteX14" fmla="*/ 518039 w 1037296"/>
              <a:gd name="connsiteY14" fmla="*/ 145538 h 464626"/>
              <a:gd name="connsiteX15" fmla="*/ 782632 w 1037296"/>
              <a:gd name="connsiteY15" fmla="*/ 4155 h 464626"/>
              <a:gd name="connsiteX16" fmla="*/ 784876 w 1037296"/>
              <a:gd name="connsiteY16" fmla="*/ 0 h 4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7296" h="464626">
                <a:moveTo>
                  <a:pt x="784876" y="0"/>
                </a:moveTo>
                <a:lnTo>
                  <a:pt x="868869" y="31052"/>
                </a:lnTo>
                <a:cubicBezTo>
                  <a:pt x="912114" y="51451"/>
                  <a:pt x="952911" y="75929"/>
                  <a:pt x="988812" y="105302"/>
                </a:cubicBezTo>
                <a:cubicBezTo>
                  <a:pt x="1004911" y="117910"/>
                  <a:pt x="1017753" y="133799"/>
                  <a:pt x="1026677" y="151646"/>
                </a:cubicBezTo>
                <a:lnTo>
                  <a:pt x="1037296" y="194622"/>
                </a:lnTo>
                <a:lnTo>
                  <a:pt x="969296" y="277244"/>
                </a:lnTo>
                <a:cubicBezTo>
                  <a:pt x="853809" y="393018"/>
                  <a:pt x="694265" y="464626"/>
                  <a:pt x="518038" y="464626"/>
                </a:cubicBezTo>
                <a:cubicBezTo>
                  <a:pt x="341811" y="464626"/>
                  <a:pt x="182267" y="393018"/>
                  <a:pt x="66780" y="277244"/>
                </a:cubicBezTo>
                <a:lnTo>
                  <a:pt x="0" y="196104"/>
                </a:lnTo>
                <a:lnTo>
                  <a:pt x="10985" y="151646"/>
                </a:lnTo>
                <a:cubicBezTo>
                  <a:pt x="19909" y="133799"/>
                  <a:pt x="32751" y="117910"/>
                  <a:pt x="48849" y="105302"/>
                </a:cubicBezTo>
                <a:cubicBezTo>
                  <a:pt x="87462" y="77576"/>
                  <a:pt x="128289" y="53229"/>
                  <a:pt x="170871" y="32484"/>
                </a:cubicBezTo>
                <a:lnTo>
                  <a:pt x="251851" y="1202"/>
                </a:lnTo>
                <a:lnTo>
                  <a:pt x="253446" y="4155"/>
                </a:lnTo>
                <a:cubicBezTo>
                  <a:pt x="310789" y="89456"/>
                  <a:pt x="407897" y="145538"/>
                  <a:pt x="518039" y="145538"/>
                </a:cubicBezTo>
                <a:cubicBezTo>
                  <a:pt x="628181" y="145538"/>
                  <a:pt x="725289" y="89456"/>
                  <a:pt x="782632" y="4155"/>
                </a:cubicBezTo>
                <a:lnTo>
                  <a:pt x="784876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E74A6F89-4C2A-413D-B563-0320AC9C34DA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6890145" y="2550945"/>
            <a:ext cx="1038450" cy="468669"/>
          </a:xfrm>
          <a:custGeom>
            <a:avLst/>
            <a:gdLst>
              <a:gd name="connsiteX0" fmla="*/ 12049 w 1038450"/>
              <a:gd name="connsiteY0" fmla="*/ 151150 h 468669"/>
              <a:gd name="connsiteX1" fmla="*/ 49912 w 1038450"/>
              <a:gd name="connsiteY1" fmla="*/ 104805 h 468669"/>
              <a:gd name="connsiteX2" fmla="*/ 171934 w 1038450"/>
              <a:gd name="connsiteY2" fmla="*/ 31986 h 468669"/>
              <a:gd name="connsiteX3" fmla="*/ 247453 w 1038450"/>
              <a:gd name="connsiteY3" fmla="*/ 2814 h 468669"/>
              <a:gd name="connsiteX4" fmla="*/ 260940 w 1038450"/>
              <a:gd name="connsiteY4" fmla="*/ 24764 h 468669"/>
              <a:gd name="connsiteX5" fmla="*/ 356233 w 1038450"/>
              <a:gd name="connsiteY5" fmla="*/ 108737 h 468669"/>
              <a:gd name="connsiteX6" fmla="*/ 755021 w 1038450"/>
              <a:gd name="connsiteY6" fmla="*/ 44782 h 468669"/>
              <a:gd name="connsiteX7" fmla="*/ 787284 w 1038450"/>
              <a:gd name="connsiteY7" fmla="*/ 0 h 468669"/>
              <a:gd name="connsiteX8" fmla="*/ 869932 w 1038450"/>
              <a:gd name="connsiteY8" fmla="*/ 30555 h 468669"/>
              <a:gd name="connsiteX9" fmla="*/ 989875 w 1038450"/>
              <a:gd name="connsiteY9" fmla="*/ 104805 h 468669"/>
              <a:gd name="connsiteX10" fmla="*/ 1027741 w 1038450"/>
              <a:gd name="connsiteY10" fmla="*/ 151150 h 468669"/>
              <a:gd name="connsiteX11" fmla="*/ 1038450 w 1038450"/>
              <a:gd name="connsiteY11" fmla="*/ 194494 h 468669"/>
              <a:gd name="connsiteX12" fmla="*/ 998209 w 1038450"/>
              <a:gd name="connsiteY12" fmla="*/ 250364 h 468669"/>
              <a:gd name="connsiteX13" fmla="*/ 990803 w 1038450"/>
              <a:gd name="connsiteY13" fmla="*/ 259352 h 468669"/>
              <a:gd name="connsiteX14" fmla="*/ 912960 w 1038450"/>
              <a:gd name="connsiteY14" fmla="*/ 331271 h 468669"/>
              <a:gd name="connsiteX15" fmla="*/ 896187 w 1038450"/>
              <a:gd name="connsiteY15" fmla="*/ 345127 h 468669"/>
              <a:gd name="connsiteX16" fmla="*/ 816159 w 1038450"/>
              <a:gd name="connsiteY16" fmla="*/ 394125 h 468669"/>
              <a:gd name="connsiteX17" fmla="*/ 788199 w 1038450"/>
              <a:gd name="connsiteY17" fmla="*/ 409320 h 468669"/>
              <a:gd name="connsiteX18" fmla="*/ 713383 w 1038450"/>
              <a:gd name="connsiteY18" fmla="*/ 437203 h 468669"/>
              <a:gd name="connsiteX19" fmla="*/ 667670 w 1038450"/>
              <a:gd name="connsiteY19" fmla="*/ 451411 h 468669"/>
              <a:gd name="connsiteX20" fmla="*/ 606958 w 1038450"/>
              <a:gd name="connsiteY20" fmla="*/ 461560 h 468669"/>
              <a:gd name="connsiteX21" fmla="*/ 536528 w 1038450"/>
              <a:gd name="connsiteY21" fmla="*/ 468669 h 468669"/>
              <a:gd name="connsiteX22" fmla="*/ 491205 w 1038450"/>
              <a:gd name="connsiteY22" fmla="*/ 467452 h 468669"/>
              <a:gd name="connsiteX23" fmla="*/ 405329 w 1038450"/>
              <a:gd name="connsiteY23" fmla="*/ 458784 h 468669"/>
              <a:gd name="connsiteX24" fmla="*/ 370257 w 1038450"/>
              <a:gd name="connsiteY24" fmla="*/ 450833 h 468669"/>
              <a:gd name="connsiteX25" fmla="*/ 281249 w 1038450"/>
              <a:gd name="connsiteY25" fmla="*/ 423168 h 468669"/>
              <a:gd name="connsiteX26" fmla="*/ 256820 w 1038450"/>
              <a:gd name="connsiteY26" fmla="*/ 412163 h 468669"/>
              <a:gd name="connsiteX27" fmla="*/ 165001 w 1038450"/>
              <a:gd name="connsiteY27" fmla="*/ 362263 h 468669"/>
              <a:gd name="connsiteX28" fmla="*/ 159900 w 1038450"/>
              <a:gd name="connsiteY28" fmla="*/ 358591 h 468669"/>
              <a:gd name="connsiteX29" fmla="*/ 68636 w 1038450"/>
              <a:gd name="connsiteY29" fmla="*/ 283199 h 468669"/>
              <a:gd name="connsiteX30" fmla="*/ 0 w 1038450"/>
              <a:gd name="connsiteY30" fmla="*/ 199908 h 468669"/>
              <a:gd name="connsiteX31" fmla="*/ 12049 w 1038450"/>
              <a:gd name="connsiteY31" fmla="*/ 151150 h 46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50" h="468669">
                <a:moveTo>
                  <a:pt x="12049" y="151150"/>
                </a:moveTo>
                <a:cubicBezTo>
                  <a:pt x="20972" y="133302"/>
                  <a:pt x="33814" y="117413"/>
                  <a:pt x="49912" y="104805"/>
                </a:cubicBezTo>
                <a:cubicBezTo>
                  <a:pt x="88525" y="77079"/>
                  <a:pt x="129352" y="52731"/>
                  <a:pt x="171934" y="31986"/>
                </a:cubicBezTo>
                <a:lnTo>
                  <a:pt x="247453" y="2814"/>
                </a:lnTo>
                <a:lnTo>
                  <a:pt x="260940" y="24764"/>
                </a:lnTo>
                <a:cubicBezTo>
                  <a:pt x="286010" y="57883"/>
                  <a:pt x="317984" y="86654"/>
                  <a:pt x="356233" y="108737"/>
                </a:cubicBezTo>
                <a:cubicBezTo>
                  <a:pt x="490106" y="186028"/>
                  <a:pt x="656488" y="155790"/>
                  <a:pt x="755021" y="44782"/>
                </a:cubicBezTo>
                <a:lnTo>
                  <a:pt x="787284" y="0"/>
                </a:lnTo>
                <a:lnTo>
                  <a:pt x="869932" y="30555"/>
                </a:lnTo>
                <a:cubicBezTo>
                  <a:pt x="913177" y="50953"/>
                  <a:pt x="953973" y="75431"/>
                  <a:pt x="989875" y="104805"/>
                </a:cubicBezTo>
                <a:cubicBezTo>
                  <a:pt x="1005974" y="117413"/>
                  <a:pt x="1018816" y="133301"/>
                  <a:pt x="1027741" y="151150"/>
                </a:cubicBezTo>
                <a:lnTo>
                  <a:pt x="1038450" y="194494"/>
                </a:lnTo>
                <a:lnTo>
                  <a:pt x="998209" y="250364"/>
                </a:lnTo>
                <a:lnTo>
                  <a:pt x="990803" y="259352"/>
                </a:lnTo>
                <a:lnTo>
                  <a:pt x="912960" y="331271"/>
                </a:lnTo>
                <a:lnTo>
                  <a:pt x="896187" y="345127"/>
                </a:lnTo>
                <a:lnTo>
                  <a:pt x="816159" y="394125"/>
                </a:lnTo>
                <a:lnTo>
                  <a:pt x="788199" y="409320"/>
                </a:lnTo>
                <a:lnTo>
                  <a:pt x="713383" y="437203"/>
                </a:lnTo>
                <a:lnTo>
                  <a:pt x="667670" y="451411"/>
                </a:lnTo>
                <a:lnTo>
                  <a:pt x="606958" y="461560"/>
                </a:lnTo>
                <a:lnTo>
                  <a:pt x="536528" y="468669"/>
                </a:lnTo>
                <a:lnTo>
                  <a:pt x="491205" y="467452"/>
                </a:lnTo>
                <a:lnTo>
                  <a:pt x="405329" y="458784"/>
                </a:lnTo>
                <a:lnTo>
                  <a:pt x="370257" y="450833"/>
                </a:lnTo>
                <a:lnTo>
                  <a:pt x="281249" y="423168"/>
                </a:lnTo>
                <a:lnTo>
                  <a:pt x="256820" y="412163"/>
                </a:lnTo>
                <a:lnTo>
                  <a:pt x="165001" y="362263"/>
                </a:lnTo>
                <a:lnTo>
                  <a:pt x="159900" y="358591"/>
                </a:lnTo>
                <a:lnTo>
                  <a:pt x="68636" y="283199"/>
                </a:lnTo>
                <a:lnTo>
                  <a:pt x="0" y="199908"/>
                </a:lnTo>
                <a:lnTo>
                  <a:pt x="12049" y="15115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8235EC8-6664-4BED-BF3B-006F96FA451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76106" y="4826713"/>
            <a:ext cx="1039787" cy="469754"/>
          </a:xfrm>
          <a:custGeom>
            <a:avLst/>
            <a:gdLst>
              <a:gd name="connsiteX0" fmla="*/ 519893 w 1039787"/>
              <a:gd name="connsiteY0" fmla="*/ 469754 h 469754"/>
              <a:gd name="connsiteX1" fmla="*/ 68635 w 1039787"/>
              <a:gd name="connsiteY1" fmla="*/ 282605 h 469754"/>
              <a:gd name="connsiteX2" fmla="*/ 0 w 1039787"/>
              <a:gd name="connsiteY2" fmla="*/ 199314 h 469754"/>
              <a:gd name="connsiteX3" fmla="*/ 12048 w 1039787"/>
              <a:gd name="connsiteY3" fmla="*/ 150556 h 469754"/>
              <a:gd name="connsiteX4" fmla="*/ 49912 w 1039787"/>
              <a:gd name="connsiteY4" fmla="*/ 104211 h 469754"/>
              <a:gd name="connsiteX5" fmla="*/ 171933 w 1039787"/>
              <a:gd name="connsiteY5" fmla="*/ 31392 h 469754"/>
              <a:gd name="connsiteX6" fmla="*/ 244724 w 1039787"/>
              <a:gd name="connsiteY6" fmla="*/ 3274 h 469754"/>
              <a:gd name="connsiteX7" fmla="*/ 251329 w 1039787"/>
              <a:gd name="connsiteY7" fmla="*/ 15503 h 469754"/>
              <a:gd name="connsiteX8" fmla="*/ 515922 w 1039787"/>
              <a:gd name="connsiteY8" fmla="*/ 156886 h 469754"/>
              <a:gd name="connsiteX9" fmla="*/ 780515 w 1039787"/>
              <a:gd name="connsiteY9" fmla="*/ 15503 h 469754"/>
              <a:gd name="connsiteX10" fmla="*/ 788888 w 1039787"/>
              <a:gd name="connsiteY10" fmla="*/ 0 h 469754"/>
              <a:gd name="connsiteX11" fmla="*/ 869932 w 1039787"/>
              <a:gd name="connsiteY11" fmla="*/ 29961 h 469754"/>
              <a:gd name="connsiteX12" fmla="*/ 989875 w 1039787"/>
              <a:gd name="connsiteY12" fmla="*/ 104211 h 469754"/>
              <a:gd name="connsiteX13" fmla="*/ 1027740 w 1039787"/>
              <a:gd name="connsiteY13" fmla="*/ 150556 h 469754"/>
              <a:gd name="connsiteX14" fmla="*/ 1039787 w 1039787"/>
              <a:gd name="connsiteY14" fmla="*/ 199313 h 469754"/>
              <a:gd name="connsiteX15" fmla="*/ 971151 w 1039787"/>
              <a:gd name="connsiteY15" fmla="*/ 282605 h 469754"/>
              <a:gd name="connsiteX16" fmla="*/ 519893 w 1039787"/>
              <a:gd name="connsiteY16" fmla="*/ 469754 h 46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787" h="469754">
                <a:moveTo>
                  <a:pt x="519893" y="469754"/>
                </a:moveTo>
                <a:cubicBezTo>
                  <a:pt x="343666" y="469754"/>
                  <a:pt x="184122" y="398235"/>
                  <a:pt x="68635" y="282605"/>
                </a:cubicBezTo>
                <a:lnTo>
                  <a:pt x="0" y="199314"/>
                </a:lnTo>
                <a:lnTo>
                  <a:pt x="12048" y="150556"/>
                </a:lnTo>
                <a:cubicBezTo>
                  <a:pt x="20972" y="132708"/>
                  <a:pt x="33814" y="116819"/>
                  <a:pt x="49912" y="104211"/>
                </a:cubicBezTo>
                <a:cubicBezTo>
                  <a:pt x="88525" y="76485"/>
                  <a:pt x="129352" y="52138"/>
                  <a:pt x="171933" y="31392"/>
                </a:cubicBezTo>
                <a:lnTo>
                  <a:pt x="244724" y="3274"/>
                </a:lnTo>
                <a:lnTo>
                  <a:pt x="251329" y="15503"/>
                </a:lnTo>
                <a:cubicBezTo>
                  <a:pt x="308672" y="100804"/>
                  <a:pt x="405780" y="156886"/>
                  <a:pt x="515922" y="156886"/>
                </a:cubicBezTo>
                <a:cubicBezTo>
                  <a:pt x="626064" y="156886"/>
                  <a:pt x="723172" y="100804"/>
                  <a:pt x="780515" y="15503"/>
                </a:cubicBezTo>
                <a:lnTo>
                  <a:pt x="788888" y="0"/>
                </a:lnTo>
                <a:lnTo>
                  <a:pt x="869932" y="29961"/>
                </a:lnTo>
                <a:cubicBezTo>
                  <a:pt x="913177" y="50360"/>
                  <a:pt x="953974" y="74838"/>
                  <a:pt x="989875" y="104211"/>
                </a:cubicBezTo>
                <a:cubicBezTo>
                  <a:pt x="1005974" y="116819"/>
                  <a:pt x="1018816" y="132708"/>
                  <a:pt x="1027740" y="150556"/>
                </a:cubicBezTo>
                <a:lnTo>
                  <a:pt x="1039787" y="199313"/>
                </a:lnTo>
                <a:lnTo>
                  <a:pt x="971151" y="282605"/>
                </a:lnTo>
                <a:cubicBezTo>
                  <a:pt x="855664" y="398235"/>
                  <a:pt x="696120" y="469754"/>
                  <a:pt x="519893" y="46975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7FD95D6-63CD-493D-843E-D628D70B71F5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6888929" y="4068695"/>
            <a:ext cx="1039644" cy="469742"/>
          </a:xfrm>
          <a:custGeom>
            <a:avLst/>
            <a:gdLst>
              <a:gd name="connsiteX0" fmla="*/ 0 w 1039644"/>
              <a:gd name="connsiteY0" fmla="*/ 199302 h 469742"/>
              <a:gd name="connsiteX1" fmla="*/ 12049 w 1039644"/>
              <a:gd name="connsiteY1" fmla="*/ 150543 h 469742"/>
              <a:gd name="connsiteX2" fmla="*/ 49913 w 1039644"/>
              <a:gd name="connsiteY2" fmla="*/ 104199 h 469742"/>
              <a:gd name="connsiteX3" fmla="*/ 171935 w 1039644"/>
              <a:gd name="connsiteY3" fmla="*/ 31380 h 469742"/>
              <a:gd name="connsiteX4" fmla="*/ 243681 w 1039644"/>
              <a:gd name="connsiteY4" fmla="*/ 3665 h 469742"/>
              <a:gd name="connsiteX5" fmla="*/ 276375 w 1039644"/>
              <a:gd name="connsiteY5" fmla="*/ 49022 h 469742"/>
              <a:gd name="connsiteX6" fmla="*/ 675836 w 1039644"/>
              <a:gd name="connsiteY6" fmla="*/ 112589 h 469742"/>
              <a:gd name="connsiteX7" fmla="*/ 771396 w 1039644"/>
              <a:gd name="connsiteY7" fmla="*/ 28462 h 469742"/>
              <a:gd name="connsiteX8" fmla="*/ 788924 w 1039644"/>
              <a:gd name="connsiteY8" fmla="*/ 0 h 469742"/>
              <a:gd name="connsiteX9" fmla="*/ 869933 w 1039644"/>
              <a:gd name="connsiteY9" fmla="*/ 29948 h 469742"/>
              <a:gd name="connsiteX10" fmla="*/ 989876 w 1039644"/>
              <a:gd name="connsiteY10" fmla="*/ 104198 h 469742"/>
              <a:gd name="connsiteX11" fmla="*/ 1027741 w 1039644"/>
              <a:gd name="connsiteY11" fmla="*/ 150543 h 469742"/>
              <a:gd name="connsiteX12" fmla="*/ 1039644 w 1039644"/>
              <a:gd name="connsiteY12" fmla="*/ 198720 h 469742"/>
              <a:gd name="connsiteX13" fmla="*/ 1037820 w 1039644"/>
              <a:gd name="connsiteY13" fmla="*/ 201689 h 469742"/>
              <a:gd name="connsiteX14" fmla="*/ 989177 w 1039644"/>
              <a:gd name="connsiteY14" fmla="*/ 260717 h 469742"/>
              <a:gd name="connsiteX15" fmla="*/ 961684 w 1039644"/>
              <a:gd name="connsiteY15" fmla="*/ 290414 h 469742"/>
              <a:gd name="connsiteX16" fmla="*/ 890136 w 1039644"/>
              <a:gd name="connsiteY16" fmla="*/ 349520 h 469742"/>
              <a:gd name="connsiteX17" fmla="*/ 868592 w 1039644"/>
              <a:gd name="connsiteY17" fmla="*/ 365024 h 469742"/>
              <a:gd name="connsiteX18" fmla="*/ 772322 w 1039644"/>
              <a:gd name="connsiteY18" fmla="*/ 417343 h 469742"/>
              <a:gd name="connsiteX19" fmla="*/ 765631 w 1039644"/>
              <a:gd name="connsiteY19" fmla="*/ 420358 h 469742"/>
              <a:gd name="connsiteX20" fmla="*/ 648508 w 1039644"/>
              <a:gd name="connsiteY20" fmla="*/ 456760 h 469742"/>
              <a:gd name="connsiteX21" fmla="*/ 519894 w 1039644"/>
              <a:gd name="connsiteY21" fmla="*/ 469742 h 469742"/>
              <a:gd name="connsiteX22" fmla="*/ 68636 w 1039644"/>
              <a:gd name="connsiteY22" fmla="*/ 282592 h 469742"/>
              <a:gd name="connsiteX23" fmla="*/ 0 w 1039644"/>
              <a:gd name="connsiteY23" fmla="*/ 199302 h 46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4" h="469742">
                <a:moveTo>
                  <a:pt x="0" y="199302"/>
                </a:moveTo>
                <a:lnTo>
                  <a:pt x="12049" y="150543"/>
                </a:lnTo>
                <a:cubicBezTo>
                  <a:pt x="20973" y="132696"/>
                  <a:pt x="33815" y="116807"/>
                  <a:pt x="49913" y="104199"/>
                </a:cubicBezTo>
                <a:cubicBezTo>
                  <a:pt x="88526" y="76473"/>
                  <a:pt x="129353" y="52125"/>
                  <a:pt x="171935" y="31380"/>
                </a:cubicBezTo>
                <a:lnTo>
                  <a:pt x="243681" y="3665"/>
                </a:lnTo>
                <a:lnTo>
                  <a:pt x="276375" y="49022"/>
                </a:lnTo>
                <a:cubicBezTo>
                  <a:pt x="374972" y="159994"/>
                  <a:pt x="541631" y="190072"/>
                  <a:pt x="675836" y="112589"/>
                </a:cubicBezTo>
                <a:cubicBezTo>
                  <a:pt x="714180" y="90451"/>
                  <a:pt x="746244" y="61628"/>
                  <a:pt x="771396" y="28462"/>
                </a:cubicBezTo>
                <a:lnTo>
                  <a:pt x="788924" y="0"/>
                </a:lnTo>
                <a:lnTo>
                  <a:pt x="869933" y="29948"/>
                </a:lnTo>
                <a:cubicBezTo>
                  <a:pt x="913178" y="50347"/>
                  <a:pt x="953974" y="74825"/>
                  <a:pt x="989876" y="104198"/>
                </a:cubicBezTo>
                <a:cubicBezTo>
                  <a:pt x="1005975" y="116807"/>
                  <a:pt x="1018817" y="132696"/>
                  <a:pt x="1027741" y="150543"/>
                </a:cubicBezTo>
                <a:lnTo>
                  <a:pt x="1039644" y="198720"/>
                </a:lnTo>
                <a:lnTo>
                  <a:pt x="1037820" y="201689"/>
                </a:lnTo>
                <a:lnTo>
                  <a:pt x="989177" y="260717"/>
                </a:lnTo>
                <a:lnTo>
                  <a:pt x="961684" y="290414"/>
                </a:lnTo>
                <a:lnTo>
                  <a:pt x="890136" y="349520"/>
                </a:lnTo>
                <a:lnTo>
                  <a:pt x="868592" y="365024"/>
                </a:lnTo>
                <a:lnTo>
                  <a:pt x="772322" y="417343"/>
                </a:lnTo>
                <a:lnTo>
                  <a:pt x="765631" y="420358"/>
                </a:lnTo>
                <a:lnTo>
                  <a:pt x="648508" y="456760"/>
                </a:lnTo>
                <a:cubicBezTo>
                  <a:pt x="606965" y="465272"/>
                  <a:pt x="563950" y="469742"/>
                  <a:pt x="519894" y="469742"/>
                </a:cubicBezTo>
                <a:cubicBezTo>
                  <a:pt x="343667" y="469741"/>
                  <a:pt x="184123" y="398223"/>
                  <a:pt x="68636" y="282592"/>
                </a:cubicBezTo>
                <a:lnTo>
                  <a:pt x="0" y="199302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4A11412-921D-4CCE-9E47-E889623BF72A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4273266" y="4068875"/>
            <a:ext cx="1039643" cy="469022"/>
          </a:xfrm>
          <a:custGeom>
            <a:avLst/>
            <a:gdLst>
              <a:gd name="connsiteX0" fmla="*/ 1039643 w 1039643"/>
              <a:gd name="connsiteY0" fmla="*/ 198581 h 469022"/>
              <a:gd name="connsiteX1" fmla="*/ 971007 w 1039643"/>
              <a:gd name="connsiteY1" fmla="*/ 281872 h 469022"/>
              <a:gd name="connsiteX2" fmla="*/ 519749 w 1039643"/>
              <a:gd name="connsiteY2" fmla="*/ 469022 h 469022"/>
              <a:gd name="connsiteX3" fmla="*/ 391134 w 1039643"/>
              <a:gd name="connsiteY3" fmla="*/ 456041 h 469022"/>
              <a:gd name="connsiteX4" fmla="*/ 274019 w 1039643"/>
              <a:gd name="connsiteY4" fmla="*/ 419640 h 469022"/>
              <a:gd name="connsiteX5" fmla="*/ 267310 w 1039643"/>
              <a:gd name="connsiteY5" fmla="*/ 416617 h 469022"/>
              <a:gd name="connsiteX6" fmla="*/ 171058 w 1039643"/>
              <a:gd name="connsiteY6" fmla="*/ 364308 h 469022"/>
              <a:gd name="connsiteX7" fmla="*/ 149495 w 1039643"/>
              <a:gd name="connsiteY7" fmla="*/ 348790 h 469022"/>
              <a:gd name="connsiteX8" fmla="*/ 77966 w 1039643"/>
              <a:gd name="connsiteY8" fmla="*/ 289700 h 469022"/>
              <a:gd name="connsiteX9" fmla="*/ 50453 w 1039643"/>
              <a:gd name="connsiteY9" fmla="*/ 259983 h 469022"/>
              <a:gd name="connsiteX10" fmla="*/ 1826 w 1039643"/>
              <a:gd name="connsiteY10" fmla="*/ 200973 h 469022"/>
              <a:gd name="connsiteX11" fmla="*/ 0 w 1039643"/>
              <a:gd name="connsiteY11" fmla="*/ 198000 h 469022"/>
              <a:gd name="connsiteX12" fmla="*/ 11904 w 1039643"/>
              <a:gd name="connsiteY12" fmla="*/ 149823 h 469022"/>
              <a:gd name="connsiteX13" fmla="*/ 49768 w 1039643"/>
              <a:gd name="connsiteY13" fmla="*/ 103479 h 469022"/>
              <a:gd name="connsiteX14" fmla="*/ 171790 w 1039643"/>
              <a:gd name="connsiteY14" fmla="*/ 30660 h 469022"/>
              <a:gd name="connsiteX15" fmla="*/ 251161 w 1039643"/>
              <a:gd name="connsiteY15" fmla="*/ 0 h 469022"/>
              <a:gd name="connsiteX16" fmla="*/ 268247 w 1039643"/>
              <a:gd name="connsiteY16" fmla="*/ 27743 h 469022"/>
              <a:gd name="connsiteX17" fmla="*/ 363807 w 1039643"/>
              <a:gd name="connsiteY17" fmla="*/ 111870 h 469022"/>
              <a:gd name="connsiteX18" fmla="*/ 763268 w 1039643"/>
              <a:gd name="connsiteY18" fmla="*/ 48303 h 469022"/>
              <a:gd name="connsiteX19" fmla="*/ 796537 w 1039643"/>
              <a:gd name="connsiteY19" fmla="*/ 2149 h 469022"/>
              <a:gd name="connsiteX20" fmla="*/ 869787 w 1039643"/>
              <a:gd name="connsiteY20" fmla="*/ 29229 h 469022"/>
              <a:gd name="connsiteX21" fmla="*/ 989731 w 1039643"/>
              <a:gd name="connsiteY21" fmla="*/ 103479 h 469022"/>
              <a:gd name="connsiteX22" fmla="*/ 1027596 w 1039643"/>
              <a:gd name="connsiteY22" fmla="*/ 149823 h 469022"/>
              <a:gd name="connsiteX23" fmla="*/ 1039643 w 1039643"/>
              <a:gd name="connsiteY23" fmla="*/ 198581 h 4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3" h="469022">
                <a:moveTo>
                  <a:pt x="1039643" y="198581"/>
                </a:moveTo>
                <a:lnTo>
                  <a:pt x="971007" y="281872"/>
                </a:lnTo>
                <a:cubicBezTo>
                  <a:pt x="855520" y="397503"/>
                  <a:pt x="695976" y="469022"/>
                  <a:pt x="519749" y="469022"/>
                </a:cubicBezTo>
                <a:cubicBezTo>
                  <a:pt x="475692" y="469022"/>
                  <a:pt x="432678" y="464552"/>
                  <a:pt x="391134" y="456041"/>
                </a:cubicBezTo>
                <a:lnTo>
                  <a:pt x="274019" y="419640"/>
                </a:lnTo>
                <a:lnTo>
                  <a:pt x="267310" y="416617"/>
                </a:lnTo>
                <a:lnTo>
                  <a:pt x="171058" y="364308"/>
                </a:lnTo>
                <a:lnTo>
                  <a:pt x="149495" y="348790"/>
                </a:lnTo>
                <a:lnTo>
                  <a:pt x="77966" y="289700"/>
                </a:lnTo>
                <a:lnTo>
                  <a:pt x="50453" y="259983"/>
                </a:lnTo>
                <a:lnTo>
                  <a:pt x="1826" y="200973"/>
                </a:lnTo>
                <a:lnTo>
                  <a:pt x="0" y="198000"/>
                </a:lnTo>
                <a:lnTo>
                  <a:pt x="11904" y="149823"/>
                </a:lnTo>
                <a:cubicBezTo>
                  <a:pt x="20828" y="131976"/>
                  <a:pt x="33670" y="116087"/>
                  <a:pt x="49768" y="103479"/>
                </a:cubicBezTo>
                <a:cubicBezTo>
                  <a:pt x="88381" y="75753"/>
                  <a:pt x="129207" y="51405"/>
                  <a:pt x="171790" y="30660"/>
                </a:cubicBezTo>
                <a:lnTo>
                  <a:pt x="251161" y="0"/>
                </a:lnTo>
                <a:lnTo>
                  <a:pt x="268247" y="27743"/>
                </a:lnTo>
                <a:cubicBezTo>
                  <a:pt x="293399" y="60910"/>
                  <a:pt x="325463" y="89732"/>
                  <a:pt x="363807" y="111870"/>
                </a:cubicBezTo>
                <a:cubicBezTo>
                  <a:pt x="498012" y="189353"/>
                  <a:pt x="664671" y="159275"/>
                  <a:pt x="763268" y="48303"/>
                </a:cubicBezTo>
                <a:lnTo>
                  <a:pt x="796537" y="2149"/>
                </a:lnTo>
                <a:lnTo>
                  <a:pt x="869787" y="29229"/>
                </a:lnTo>
                <a:cubicBezTo>
                  <a:pt x="913032" y="49627"/>
                  <a:pt x="953829" y="74105"/>
                  <a:pt x="989731" y="103479"/>
                </a:cubicBezTo>
                <a:cubicBezTo>
                  <a:pt x="1005829" y="116087"/>
                  <a:pt x="1018672" y="131976"/>
                  <a:pt x="1027596" y="149823"/>
                </a:cubicBezTo>
                <a:lnTo>
                  <a:pt x="1039643" y="19858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A03C7B5-66A3-450B-84FD-65AD7D77C967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4273226" y="2551451"/>
            <a:ext cx="1038449" cy="467993"/>
          </a:xfrm>
          <a:custGeom>
            <a:avLst/>
            <a:gdLst>
              <a:gd name="connsiteX0" fmla="*/ 1026402 w 1038449"/>
              <a:gd name="connsiteY0" fmla="*/ 150474 h 467993"/>
              <a:gd name="connsiteX1" fmla="*/ 1038449 w 1038449"/>
              <a:gd name="connsiteY1" fmla="*/ 199231 h 467993"/>
              <a:gd name="connsiteX2" fmla="*/ 969813 w 1038449"/>
              <a:gd name="connsiteY2" fmla="*/ 282523 h 467993"/>
              <a:gd name="connsiteX3" fmla="*/ 878547 w 1038449"/>
              <a:gd name="connsiteY3" fmla="*/ 357917 h 467993"/>
              <a:gd name="connsiteX4" fmla="*/ 873448 w 1038449"/>
              <a:gd name="connsiteY4" fmla="*/ 361588 h 467993"/>
              <a:gd name="connsiteX5" fmla="*/ 781629 w 1038449"/>
              <a:gd name="connsiteY5" fmla="*/ 411487 h 467993"/>
              <a:gd name="connsiteX6" fmla="*/ 757198 w 1038449"/>
              <a:gd name="connsiteY6" fmla="*/ 422493 h 467993"/>
              <a:gd name="connsiteX7" fmla="*/ 668195 w 1038449"/>
              <a:gd name="connsiteY7" fmla="*/ 450156 h 467993"/>
              <a:gd name="connsiteX8" fmla="*/ 633117 w 1038449"/>
              <a:gd name="connsiteY8" fmla="*/ 458109 h 467993"/>
              <a:gd name="connsiteX9" fmla="*/ 547249 w 1038449"/>
              <a:gd name="connsiteY9" fmla="*/ 466776 h 467993"/>
              <a:gd name="connsiteX10" fmla="*/ 501916 w 1038449"/>
              <a:gd name="connsiteY10" fmla="*/ 467993 h 467993"/>
              <a:gd name="connsiteX11" fmla="*/ 431500 w 1038449"/>
              <a:gd name="connsiteY11" fmla="*/ 460885 h 467993"/>
              <a:gd name="connsiteX12" fmla="*/ 370773 w 1038449"/>
              <a:gd name="connsiteY12" fmla="*/ 450734 h 467993"/>
              <a:gd name="connsiteX13" fmla="*/ 325078 w 1038449"/>
              <a:gd name="connsiteY13" fmla="*/ 436532 h 467993"/>
              <a:gd name="connsiteX14" fmla="*/ 250244 w 1038449"/>
              <a:gd name="connsiteY14" fmla="*/ 408642 h 467993"/>
              <a:gd name="connsiteX15" fmla="*/ 222304 w 1038449"/>
              <a:gd name="connsiteY15" fmla="*/ 393458 h 467993"/>
              <a:gd name="connsiteX16" fmla="*/ 142257 w 1038449"/>
              <a:gd name="connsiteY16" fmla="*/ 344448 h 467993"/>
              <a:gd name="connsiteX17" fmla="*/ 125497 w 1038449"/>
              <a:gd name="connsiteY17" fmla="*/ 330602 h 467993"/>
              <a:gd name="connsiteX18" fmla="*/ 47645 w 1038449"/>
              <a:gd name="connsiteY18" fmla="*/ 258674 h 467993"/>
              <a:gd name="connsiteX19" fmla="*/ 40245 w 1038449"/>
              <a:gd name="connsiteY19" fmla="*/ 249695 h 467993"/>
              <a:gd name="connsiteX20" fmla="*/ 0 w 1038449"/>
              <a:gd name="connsiteY20" fmla="*/ 193818 h 467993"/>
              <a:gd name="connsiteX21" fmla="*/ 10710 w 1038449"/>
              <a:gd name="connsiteY21" fmla="*/ 150474 h 467993"/>
              <a:gd name="connsiteX22" fmla="*/ 48574 w 1038449"/>
              <a:gd name="connsiteY22" fmla="*/ 104129 h 467993"/>
              <a:gd name="connsiteX23" fmla="*/ 170595 w 1038449"/>
              <a:gd name="connsiteY23" fmla="*/ 31310 h 467993"/>
              <a:gd name="connsiteX24" fmla="*/ 251651 w 1038449"/>
              <a:gd name="connsiteY24" fmla="*/ 0 h 467993"/>
              <a:gd name="connsiteX25" fmla="*/ 283429 w 1038449"/>
              <a:gd name="connsiteY25" fmla="*/ 44107 h 467993"/>
              <a:gd name="connsiteX26" fmla="*/ 682217 w 1038449"/>
              <a:gd name="connsiteY26" fmla="*/ 108063 h 467993"/>
              <a:gd name="connsiteX27" fmla="*/ 777510 w 1038449"/>
              <a:gd name="connsiteY27" fmla="*/ 24090 h 467993"/>
              <a:gd name="connsiteX28" fmla="*/ 791471 w 1038449"/>
              <a:gd name="connsiteY28" fmla="*/ 1367 h 467993"/>
              <a:gd name="connsiteX29" fmla="*/ 868594 w 1038449"/>
              <a:gd name="connsiteY29" fmla="*/ 29879 h 467993"/>
              <a:gd name="connsiteX30" fmla="*/ 988537 w 1038449"/>
              <a:gd name="connsiteY30" fmla="*/ 104129 h 467993"/>
              <a:gd name="connsiteX31" fmla="*/ 1026402 w 1038449"/>
              <a:gd name="connsiteY31" fmla="*/ 150474 h 46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49" h="467993">
                <a:moveTo>
                  <a:pt x="1026402" y="150474"/>
                </a:moveTo>
                <a:lnTo>
                  <a:pt x="1038449" y="199231"/>
                </a:lnTo>
                <a:lnTo>
                  <a:pt x="969813" y="282523"/>
                </a:lnTo>
                <a:lnTo>
                  <a:pt x="878547" y="357917"/>
                </a:lnTo>
                <a:lnTo>
                  <a:pt x="873448" y="361588"/>
                </a:lnTo>
                <a:lnTo>
                  <a:pt x="781629" y="411487"/>
                </a:lnTo>
                <a:lnTo>
                  <a:pt x="757198" y="422493"/>
                </a:lnTo>
                <a:lnTo>
                  <a:pt x="668195" y="450156"/>
                </a:lnTo>
                <a:lnTo>
                  <a:pt x="633117" y="458109"/>
                </a:lnTo>
                <a:lnTo>
                  <a:pt x="547249" y="466776"/>
                </a:lnTo>
                <a:lnTo>
                  <a:pt x="501916" y="467993"/>
                </a:lnTo>
                <a:lnTo>
                  <a:pt x="431500" y="460885"/>
                </a:lnTo>
                <a:lnTo>
                  <a:pt x="370773" y="450734"/>
                </a:lnTo>
                <a:lnTo>
                  <a:pt x="325078" y="436532"/>
                </a:lnTo>
                <a:lnTo>
                  <a:pt x="250244" y="408642"/>
                </a:lnTo>
                <a:lnTo>
                  <a:pt x="222304" y="393458"/>
                </a:lnTo>
                <a:lnTo>
                  <a:pt x="142257" y="344448"/>
                </a:lnTo>
                <a:lnTo>
                  <a:pt x="125497" y="330602"/>
                </a:lnTo>
                <a:lnTo>
                  <a:pt x="47645" y="258674"/>
                </a:lnTo>
                <a:lnTo>
                  <a:pt x="40245" y="249695"/>
                </a:lnTo>
                <a:lnTo>
                  <a:pt x="0" y="193818"/>
                </a:lnTo>
                <a:lnTo>
                  <a:pt x="10710" y="150474"/>
                </a:lnTo>
                <a:cubicBezTo>
                  <a:pt x="19634" y="132626"/>
                  <a:pt x="32476" y="116737"/>
                  <a:pt x="48574" y="104129"/>
                </a:cubicBezTo>
                <a:cubicBezTo>
                  <a:pt x="87187" y="76403"/>
                  <a:pt x="128014" y="52056"/>
                  <a:pt x="170595" y="31310"/>
                </a:cubicBezTo>
                <a:lnTo>
                  <a:pt x="251651" y="0"/>
                </a:lnTo>
                <a:lnTo>
                  <a:pt x="283429" y="44107"/>
                </a:lnTo>
                <a:cubicBezTo>
                  <a:pt x="381962" y="155116"/>
                  <a:pt x="548344" y="185354"/>
                  <a:pt x="682217" y="108063"/>
                </a:cubicBezTo>
                <a:cubicBezTo>
                  <a:pt x="720466" y="85979"/>
                  <a:pt x="752440" y="57209"/>
                  <a:pt x="777510" y="24090"/>
                </a:cubicBezTo>
                <a:lnTo>
                  <a:pt x="791471" y="1367"/>
                </a:lnTo>
                <a:lnTo>
                  <a:pt x="868594" y="29879"/>
                </a:lnTo>
                <a:cubicBezTo>
                  <a:pt x="911839" y="50278"/>
                  <a:pt x="952636" y="74756"/>
                  <a:pt x="988537" y="104129"/>
                </a:cubicBezTo>
                <a:cubicBezTo>
                  <a:pt x="1004636" y="116737"/>
                  <a:pt x="1017478" y="132626"/>
                  <a:pt x="1026402" y="15047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9D80405-6A2C-4836-A8C9-4B9114D923DC}"/>
              </a:ext>
            </a:extLst>
          </p:cNvPr>
          <p:cNvSpPr/>
          <p:nvPr/>
        </p:nvSpPr>
        <p:spPr>
          <a:xfrm>
            <a:off x="4573523" y="2007181"/>
            <a:ext cx="3044952" cy="3044952"/>
          </a:xfrm>
          <a:custGeom>
            <a:avLst/>
            <a:gdLst>
              <a:gd name="connsiteX0" fmla="*/ 193357 w 723900"/>
              <a:gd name="connsiteY0" fmla="*/ 120968 h 723900"/>
              <a:gd name="connsiteX1" fmla="*/ 206693 w 723900"/>
              <a:gd name="connsiteY1" fmla="*/ 120968 h 723900"/>
              <a:gd name="connsiteX2" fmla="*/ 216218 w 723900"/>
              <a:gd name="connsiteY2" fmla="*/ 130493 h 723900"/>
              <a:gd name="connsiteX3" fmla="*/ 219075 w 723900"/>
              <a:gd name="connsiteY3" fmla="*/ 137160 h 723900"/>
              <a:gd name="connsiteX4" fmla="*/ 219075 w 723900"/>
              <a:gd name="connsiteY4" fmla="*/ 152400 h 723900"/>
              <a:gd name="connsiteX5" fmla="*/ 209550 w 723900"/>
              <a:gd name="connsiteY5" fmla="*/ 152400 h 723900"/>
              <a:gd name="connsiteX6" fmla="*/ 209550 w 723900"/>
              <a:gd name="connsiteY6" fmla="*/ 161925 h 723900"/>
              <a:gd name="connsiteX7" fmla="*/ 200025 w 723900"/>
              <a:gd name="connsiteY7" fmla="*/ 171450 h 723900"/>
              <a:gd name="connsiteX8" fmla="*/ 190500 w 723900"/>
              <a:gd name="connsiteY8" fmla="*/ 171450 h 723900"/>
              <a:gd name="connsiteX9" fmla="*/ 190500 w 723900"/>
              <a:gd name="connsiteY9" fmla="*/ 161925 h 723900"/>
              <a:gd name="connsiteX10" fmla="*/ 178118 w 723900"/>
              <a:gd name="connsiteY10" fmla="*/ 149543 h 723900"/>
              <a:gd name="connsiteX11" fmla="*/ 178118 w 723900"/>
              <a:gd name="connsiteY11" fmla="*/ 136207 h 723900"/>
              <a:gd name="connsiteX12" fmla="*/ 361950 w 723900"/>
              <a:gd name="connsiteY12" fmla="*/ 38100 h 723900"/>
              <a:gd name="connsiteX13" fmla="*/ 38100 w 723900"/>
              <a:gd name="connsiteY13" fmla="*/ 361950 h 723900"/>
              <a:gd name="connsiteX14" fmla="*/ 361950 w 723900"/>
              <a:gd name="connsiteY14" fmla="*/ 685800 h 723900"/>
              <a:gd name="connsiteX15" fmla="*/ 683895 w 723900"/>
              <a:gd name="connsiteY15" fmla="*/ 362903 h 723900"/>
              <a:gd name="connsiteX16" fmla="*/ 681038 w 723900"/>
              <a:gd name="connsiteY16" fmla="*/ 323850 h 723900"/>
              <a:gd name="connsiteX17" fmla="*/ 659130 w 723900"/>
              <a:gd name="connsiteY17" fmla="*/ 340995 h 723900"/>
              <a:gd name="connsiteX18" fmla="*/ 655320 w 723900"/>
              <a:gd name="connsiteY18" fmla="*/ 348615 h 723900"/>
              <a:gd name="connsiteX19" fmla="*/ 655320 w 723900"/>
              <a:gd name="connsiteY19" fmla="*/ 375285 h 723900"/>
              <a:gd name="connsiteX20" fmla="*/ 639128 w 723900"/>
              <a:gd name="connsiteY20" fmla="*/ 391478 h 723900"/>
              <a:gd name="connsiteX21" fmla="*/ 621983 w 723900"/>
              <a:gd name="connsiteY21" fmla="*/ 380048 h 723900"/>
              <a:gd name="connsiteX22" fmla="*/ 594360 w 723900"/>
              <a:gd name="connsiteY22" fmla="*/ 317183 h 723900"/>
              <a:gd name="connsiteX23" fmla="*/ 577215 w 723900"/>
              <a:gd name="connsiteY23" fmla="*/ 305753 h 723900"/>
              <a:gd name="connsiteX24" fmla="*/ 566738 w 723900"/>
              <a:gd name="connsiteY24" fmla="*/ 305753 h 723900"/>
              <a:gd name="connsiteX25" fmla="*/ 557213 w 723900"/>
              <a:gd name="connsiteY25" fmla="*/ 302895 h 723900"/>
              <a:gd name="connsiteX26" fmla="*/ 522923 w 723900"/>
              <a:gd name="connsiteY26" fmla="*/ 281940 h 723900"/>
              <a:gd name="connsiteX27" fmla="*/ 509588 w 723900"/>
              <a:gd name="connsiteY27" fmla="*/ 285750 h 723900"/>
              <a:gd name="connsiteX28" fmla="*/ 508635 w 723900"/>
              <a:gd name="connsiteY28" fmla="*/ 287655 h 723900"/>
              <a:gd name="connsiteX29" fmla="*/ 512445 w 723900"/>
              <a:gd name="connsiteY29" fmla="*/ 300038 h 723900"/>
              <a:gd name="connsiteX30" fmla="*/ 541020 w 723900"/>
              <a:gd name="connsiteY30" fmla="*/ 317183 h 723900"/>
              <a:gd name="connsiteX31" fmla="*/ 541973 w 723900"/>
              <a:gd name="connsiteY31" fmla="*/ 332423 h 723900"/>
              <a:gd name="connsiteX32" fmla="*/ 510540 w 723900"/>
              <a:gd name="connsiteY32" fmla="*/ 359093 h 723900"/>
              <a:gd name="connsiteX33" fmla="*/ 482918 w 723900"/>
              <a:gd name="connsiteY33" fmla="*/ 356235 h 723900"/>
              <a:gd name="connsiteX34" fmla="*/ 428625 w 723900"/>
              <a:gd name="connsiteY34" fmla="*/ 285750 h 723900"/>
              <a:gd name="connsiteX35" fmla="*/ 424815 w 723900"/>
              <a:gd name="connsiteY35" fmla="*/ 285750 h 723900"/>
              <a:gd name="connsiteX36" fmla="*/ 416243 w 723900"/>
              <a:gd name="connsiteY36" fmla="*/ 300038 h 723900"/>
              <a:gd name="connsiteX37" fmla="*/ 504825 w 723900"/>
              <a:gd name="connsiteY37" fmla="*/ 393383 h 723900"/>
              <a:gd name="connsiteX38" fmla="*/ 505778 w 723900"/>
              <a:gd name="connsiteY38" fmla="*/ 407670 h 723900"/>
              <a:gd name="connsiteX39" fmla="*/ 455295 w 723900"/>
              <a:gd name="connsiteY39" fmla="*/ 458153 h 723900"/>
              <a:gd name="connsiteX40" fmla="*/ 446723 w 723900"/>
              <a:gd name="connsiteY40" fmla="*/ 478155 h 723900"/>
              <a:gd name="connsiteX41" fmla="*/ 446723 w 723900"/>
              <a:gd name="connsiteY41" fmla="*/ 521970 h 723900"/>
              <a:gd name="connsiteX42" fmla="*/ 441960 w 723900"/>
              <a:gd name="connsiteY42" fmla="*/ 542925 h 723900"/>
              <a:gd name="connsiteX43" fmla="*/ 422910 w 723900"/>
              <a:gd name="connsiteY43" fmla="*/ 581978 h 723900"/>
              <a:gd name="connsiteX44" fmla="*/ 412433 w 723900"/>
              <a:gd name="connsiteY44" fmla="*/ 597218 h 723900"/>
              <a:gd name="connsiteX45" fmla="*/ 389573 w 723900"/>
              <a:gd name="connsiteY45" fmla="*/ 620078 h 723900"/>
              <a:gd name="connsiteX46" fmla="*/ 369570 w 723900"/>
              <a:gd name="connsiteY46" fmla="*/ 628650 h 723900"/>
              <a:gd name="connsiteX47" fmla="*/ 346710 w 723900"/>
              <a:gd name="connsiteY47" fmla="*/ 628650 h 723900"/>
              <a:gd name="connsiteX48" fmla="*/ 324803 w 723900"/>
              <a:gd name="connsiteY48" fmla="*/ 618173 h 723900"/>
              <a:gd name="connsiteX49" fmla="*/ 297180 w 723900"/>
              <a:gd name="connsiteY49" fmla="*/ 584835 h 723900"/>
              <a:gd name="connsiteX50" fmla="*/ 285750 w 723900"/>
              <a:gd name="connsiteY50" fmla="*/ 554355 h 723900"/>
              <a:gd name="connsiteX51" fmla="*/ 285750 w 723900"/>
              <a:gd name="connsiteY51" fmla="*/ 495300 h 723900"/>
              <a:gd name="connsiteX52" fmla="*/ 190500 w 723900"/>
              <a:gd name="connsiteY52" fmla="*/ 419100 h 723900"/>
              <a:gd name="connsiteX53" fmla="*/ 133350 w 723900"/>
              <a:gd name="connsiteY53" fmla="*/ 352425 h 723900"/>
              <a:gd name="connsiteX54" fmla="*/ 247650 w 723900"/>
              <a:gd name="connsiteY54" fmla="*/ 247650 h 723900"/>
              <a:gd name="connsiteX55" fmla="*/ 308610 w 723900"/>
              <a:gd name="connsiteY55" fmla="*/ 264795 h 723900"/>
              <a:gd name="connsiteX56" fmla="*/ 319088 w 723900"/>
              <a:gd name="connsiteY56" fmla="*/ 265748 h 723900"/>
              <a:gd name="connsiteX57" fmla="*/ 358140 w 723900"/>
              <a:gd name="connsiteY57" fmla="*/ 258127 h 723900"/>
              <a:gd name="connsiteX58" fmla="*/ 364808 w 723900"/>
              <a:gd name="connsiteY58" fmla="*/ 258127 h 723900"/>
              <a:gd name="connsiteX59" fmla="*/ 410528 w 723900"/>
              <a:gd name="connsiteY59" fmla="*/ 265748 h 723900"/>
              <a:gd name="connsiteX60" fmla="*/ 421005 w 723900"/>
              <a:gd name="connsiteY60" fmla="*/ 259080 h 723900"/>
              <a:gd name="connsiteX61" fmla="*/ 423863 w 723900"/>
              <a:gd name="connsiteY61" fmla="*/ 250508 h 723900"/>
              <a:gd name="connsiteX62" fmla="*/ 415290 w 723900"/>
              <a:gd name="connsiteY62" fmla="*/ 238125 h 723900"/>
              <a:gd name="connsiteX63" fmla="*/ 381000 w 723900"/>
              <a:gd name="connsiteY63" fmla="*/ 238125 h 723900"/>
              <a:gd name="connsiteX64" fmla="*/ 371475 w 723900"/>
              <a:gd name="connsiteY64" fmla="*/ 228600 h 723900"/>
              <a:gd name="connsiteX65" fmla="*/ 371475 w 723900"/>
              <a:gd name="connsiteY65" fmla="*/ 219075 h 723900"/>
              <a:gd name="connsiteX66" fmla="*/ 361950 w 723900"/>
              <a:gd name="connsiteY66" fmla="*/ 209550 h 723900"/>
              <a:gd name="connsiteX67" fmla="*/ 356235 w 723900"/>
              <a:gd name="connsiteY67" fmla="*/ 209550 h 723900"/>
              <a:gd name="connsiteX68" fmla="*/ 349568 w 723900"/>
              <a:gd name="connsiteY68" fmla="*/ 212408 h 723900"/>
              <a:gd name="connsiteX69" fmla="*/ 345758 w 723900"/>
              <a:gd name="connsiteY69" fmla="*/ 216218 h 723900"/>
              <a:gd name="connsiteX70" fmla="*/ 339090 w 723900"/>
              <a:gd name="connsiteY70" fmla="*/ 219075 h 723900"/>
              <a:gd name="connsiteX71" fmla="*/ 330518 w 723900"/>
              <a:gd name="connsiteY71" fmla="*/ 219075 h 723900"/>
              <a:gd name="connsiteX72" fmla="*/ 321945 w 723900"/>
              <a:gd name="connsiteY72" fmla="*/ 212408 h 723900"/>
              <a:gd name="connsiteX73" fmla="*/ 314325 w 723900"/>
              <a:gd name="connsiteY73" fmla="*/ 190500 h 723900"/>
              <a:gd name="connsiteX74" fmla="*/ 307658 w 723900"/>
              <a:gd name="connsiteY74" fmla="*/ 198120 h 723900"/>
              <a:gd name="connsiteX75" fmla="*/ 304800 w 723900"/>
              <a:gd name="connsiteY75" fmla="*/ 204788 h 723900"/>
              <a:gd name="connsiteX76" fmla="*/ 304800 w 723900"/>
              <a:gd name="connsiteY76" fmla="*/ 229552 h 723900"/>
              <a:gd name="connsiteX77" fmla="*/ 295275 w 723900"/>
              <a:gd name="connsiteY77" fmla="*/ 239077 h 723900"/>
              <a:gd name="connsiteX78" fmla="*/ 293370 w 723900"/>
              <a:gd name="connsiteY78" fmla="*/ 239077 h 723900"/>
              <a:gd name="connsiteX79" fmla="*/ 283845 w 723900"/>
              <a:gd name="connsiteY79" fmla="*/ 231458 h 723900"/>
              <a:gd name="connsiteX80" fmla="*/ 278130 w 723900"/>
              <a:gd name="connsiteY80" fmla="*/ 207645 h 723900"/>
              <a:gd name="connsiteX81" fmla="*/ 268605 w 723900"/>
              <a:gd name="connsiteY81" fmla="*/ 200025 h 723900"/>
              <a:gd name="connsiteX82" fmla="*/ 264795 w 723900"/>
              <a:gd name="connsiteY82" fmla="*/ 200025 h 723900"/>
              <a:gd name="connsiteX83" fmla="*/ 251460 w 723900"/>
              <a:gd name="connsiteY83" fmla="*/ 205740 h 723900"/>
              <a:gd name="connsiteX84" fmla="*/ 221933 w 723900"/>
              <a:gd name="connsiteY84" fmla="*/ 235268 h 723900"/>
              <a:gd name="connsiteX85" fmla="*/ 215265 w 723900"/>
              <a:gd name="connsiteY85" fmla="*/ 238125 h 723900"/>
              <a:gd name="connsiteX86" fmla="*/ 180975 w 723900"/>
              <a:gd name="connsiteY86" fmla="*/ 238125 h 723900"/>
              <a:gd name="connsiteX87" fmla="*/ 171450 w 723900"/>
              <a:gd name="connsiteY87" fmla="*/ 228600 h 723900"/>
              <a:gd name="connsiteX88" fmla="*/ 171450 w 723900"/>
              <a:gd name="connsiteY88" fmla="*/ 222885 h 723900"/>
              <a:gd name="connsiteX89" fmla="*/ 173355 w 723900"/>
              <a:gd name="connsiteY89" fmla="*/ 217170 h 723900"/>
              <a:gd name="connsiteX90" fmla="*/ 184785 w 723900"/>
              <a:gd name="connsiteY90" fmla="*/ 199073 h 723900"/>
              <a:gd name="connsiteX91" fmla="*/ 200978 w 723900"/>
              <a:gd name="connsiteY91" fmla="*/ 190500 h 723900"/>
              <a:gd name="connsiteX92" fmla="*/ 209550 w 723900"/>
              <a:gd name="connsiteY92" fmla="*/ 190500 h 723900"/>
              <a:gd name="connsiteX93" fmla="*/ 219075 w 723900"/>
              <a:gd name="connsiteY93" fmla="*/ 180975 h 723900"/>
              <a:gd name="connsiteX94" fmla="*/ 219075 w 723900"/>
              <a:gd name="connsiteY94" fmla="*/ 171450 h 723900"/>
              <a:gd name="connsiteX95" fmla="*/ 228600 w 723900"/>
              <a:gd name="connsiteY95" fmla="*/ 161925 h 723900"/>
              <a:gd name="connsiteX96" fmla="*/ 247650 w 723900"/>
              <a:gd name="connsiteY96" fmla="*/ 161925 h 723900"/>
              <a:gd name="connsiteX97" fmla="*/ 271463 w 723900"/>
              <a:gd name="connsiteY97" fmla="*/ 145733 h 723900"/>
              <a:gd name="connsiteX98" fmla="*/ 281940 w 723900"/>
              <a:gd name="connsiteY98" fmla="*/ 142875 h 723900"/>
              <a:gd name="connsiteX99" fmla="*/ 307658 w 723900"/>
              <a:gd name="connsiteY99" fmla="*/ 142875 h 723900"/>
              <a:gd name="connsiteX100" fmla="*/ 332423 w 723900"/>
              <a:gd name="connsiteY100" fmla="*/ 128588 h 723900"/>
              <a:gd name="connsiteX101" fmla="*/ 352425 w 723900"/>
              <a:gd name="connsiteY101" fmla="*/ 95250 h 723900"/>
              <a:gd name="connsiteX102" fmla="*/ 337185 w 723900"/>
              <a:gd name="connsiteY102" fmla="*/ 95250 h 723900"/>
              <a:gd name="connsiteX103" fmla="*/ 329565 w 723900"/>
              <a:gd name="connsiteY103" fmla="*/ 99060 h 723900"/>
              <a:gd name="connsiteX104" fmla="*/ 319088 w 723900"/>
              <a:gd name="connsiteY104" fmla="*/ 115253 h 723900"/>
              <a:gd name="connsiteX105" fmla="*/ 302895 w 723900"/>
              <a:gd name="connsiteY105" fmla="*/ 123825 h 723900"/>
              <a:gd name="connsiteX106" fmla="*/ 276225 w 723900"/>
              <a:gd name="connsiteY106" fmla="*/ 123825 h 723900"/>
              <a:gd name="connsiteX107" fmla="*/ 274320 w 723900"/>
              <a:gd name="connsiteY107" fmla="*/ 123825 h 723900"/>
              <a:gd name="connsiteX108" fmla="*/ 265748 w 723900"/>
              <a:gd name="connsiteY108" fmla="*/ 95250 h 723900"/>
              <a:gd name="connsiteX109" fmla="*/ 351473 w 723900"/>
              <a:gd name="connsiteY109" fmla="*/ 66675 h 723900"/>
              <a:gd name="connsiteX110" fmla="*/ 424815 w 723900"/>
              <a:gd name="connsiteY110" fmla="*/ 94298 h 723900"/>
              <a:gd name="connsiteX111" fmla="*/ 431483 w 723900"/>
              <a:gd name="connsiteY111" fmla="*/ 95250 h 723900"/>
              <a:gd name="connsiteX112" fmla="*/ 449580 w 723900"/>
              <a:gd name="connsiteY112" fmla="*/ 95250 h 723900"/>
              <a:gd name="connsiteX113" fmla="*/ 461963 w 723900"/>
              <a:gd name="connsiteY113" fmla="*/ 90488 h 723900"/>
              <a:gd name="connsiteX114" fmla="*/ 492443 w 723900"/>
              <a:gd name="connsiteY114" fmla="*/ 65723 h 723900"/>
              <a:gd name="connsiteX115" fmla="*/ 361950 w 723900"/>
              <a:gd name="connsiteY115" fmla="*/ 38100 h 723900"/>
              <a:gd name="connsiteX116" fmla="*/ 361950 w 723900"/>
              <a:gd name="connsiteY116" fmla="*/ 0 h 723900"/>
              <a:gd name="connsiteX117" fmla="*/ 723900 w 723900"/>
              <a:gd name="connsiteY117" fmla="*/ 361950 h 723900"/>
              <a:gd name="connsiteX118" fmla="*/ 361950 w 723900"/>
              <a:gd name="connsiteY118" fmla="*/ 723900 h 723900"/>
              <a:gd name="connsiteX119" fmla="*/ 0 w 723900"/>
              <a:gd name="connsiteY119" fmla="*/ 361950 h 723900"/>
              <a:gd name="connsiteX120" fmla="*/ 361950 w 723900"/>
              <a:gd name="connsiteY120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723900" h="723900">
                <a:moveTo>
                  <a:pt x="193357" y="120968"/>
                </a:moveTo>
                <a:cubicBezTo>
                  <a:pt x="197168" y="117157"/>
                  <a:pt x="202882" y="117157"/>
                  <a:pt x="206693" y="120968"/>
                </a:cubicBezTo>
                <a:lnTo>
                  <a:pt x="216218" y="130493"/>
                </a:lnTo>
                <a:cubicBezTo>
                  <a:pt x="218123" y="132398"/>
                  <a:pt x="219075" y="134303"/>
                  <a:pt x="219075" y="137160"/>
                </a:cubicBezTo>
                <a:lnTo>
                  <a:pt x="219075" y="152400"/>
                </a:lnTo>
                <a:lnTo>
                  <a:pt x="209550" y="152400"/>
                </a:lnTo>
                <a:lnTo>
                  <a:pt x="209550" y="161925"/>
                </a:lnTo>
                <a:cubicBezTo>
                  <a:pt x="209550" y="167640"/>
                  <a:pt x="205740" y="171450"/>
                  <a:pt x="200025" y="171450"/>
                </a:cubicBezTo>
                <a:lnTo>
                  <a:pt x="190500" y="171450"/>
                </a:lnTo>
                <a:lnTo>
                  <a:pt x="190500" y="161925"/>
                </a:lnTo>
                <a:lnTo>
                  <a:pt x="178118" y="149543"/>
                </a:lnTo>
                <a:cubicBezTo>
                  <a:pt x="174307" y="145732"/>
                  <a:pt x="174307" y="140018"/>
                  <a:pt x="178118" y="136207"/>
                </a:cubicBezTo>
                <a:close/>
                <a:moveTo>
                  <a:pt x="361950" y="38100"/>
                </a:moveTo>
                <a:cubicBezTo>
                  <a:pt x="183833" y="38100"/>
                  <a:pt x="38100" y="183833"/>
                  <a:pt x="38100" y="361950"/>
                </a:cubicBezTo>
                <a:cubicBezTo>
                  <a:pt x="38100" y="540068"/>
                  <a:pt x="183833" y="685800"/>
                  <a:pt x="361950" y="685800"/>
                </a:cubicBezTo>
                <a:cubicBezTo>
                  <a:pt x="540068" y="685800"/>
                  <a:pt x="685800" y="540068"/>
                  <a:pt x="683895" y="362903"/>
                </a:cubicBezTo>
                <a:cubicBezTo>
                  <a:pt x="683895" y="349568"/>
                  <a:pt x="682943" y="336233"/>
                  <a:pt x="681038" y="323850"/>
                </a:cubicBezTo>
                <a:lnTo>
                  <a:pt x="659130" y="340995"/>
                </a:lnTo>
                <a:cubicBezTo>
                  <a:pt x="656273" y="342900"/>
                  <a:pt x="655320" y="345758"/>
                  <a:pt x="655320" y="348615"/>
                </a:cubicBezTo>
                <a:lnTo>
                  <a:pt x="655320" y="375285"/>
                </a:lnTo>
                <a:cubicBezTo>
                  <a:pt x="655320" y="383858"/>
                  <a:pt x="647700" y="391478"/>
                  <a:pt x="639128" y="391478"/>
                </a:cubicBezTo>
                <a:cubicBezTo>
                  <a:pt x="631508" y="391478"/>
                  <a:pt x="624840" y="386715"/>
                  <a:pt x="621983" y="380048"/>
                </a:cubicBezTo>
                <a:lnTo>
                  <a:pt x="594360" y="317183"/>
                </a:lnTo>
                <a:cubicBezTo>
                  <a:pt x="591503" y="310515"/>
                  <a:pt x="584835" y="305753"/>
                  <a:pt x="577215" y="305753"/>
                </a:cubicBezTo>
                <a:lnTo>
                  <a:pt x="566738" y="305753"/>
                </a:lnTo>
                <a:cubicBezTo>
                  <a:pt x="563880" y="305753"/>
                  <a:pt x="560070" y="304800"/>
                  <a:pt x="557213" y="302895"/>
                </a:cubicBezTo>
                <a:lnTo>
                  <a:pt x="522923" y="281940"/>
                </a:lnTo>
                <a:cubicBezTo>
                  <a:pt x="518160" y="279083"/>
                  <a:pt x="512445" y="280988"/>
                  <a:pt x="509588" y="285750"/>
                </a:cubicBezTo>
                <a:lnTo>
                  <a:pt x="508635" y="287655"/>
                </a:lnTo>
                <a:cubicBezTo>
                  <a:pt x="506730" y="292418"/>
                  <a:pt x="508635" y="297180"/>
                  <a:pt x="512445" y="300038"/>
                </a:cubicBezTo>
                <a:lnTo>
                  <a:pt x="541020" y="317183"/>
                </a:lnTo>
                <a:cubicBezTo>
                  <a:pt x="546735" y="320040"/>
                  <a:pt x="546735" y="328613"/>
                  <a:pt x="541973" y="332423"/>
                </a:cubicBezTo>
                <a:lnTo>
                  <a:pt x="510540" y="359093"/>
                </a:lnTo>
                <a:cubicBezTo>
                  <a:pt x="501968" y="365760"/>
                  <a:pt x="489585" y="364808"/>
                  <a:pt x="482918" y="356235"/>
                </a:cubicBezTo>
                <a:lnTo>
                  <a:pt x="428625" y="285750"/>
                </a:lnTo>
                <a:lnTo>
                  <a:pt x="424815" y="285750"/>
                </a:lnTo>
                <a:cubicBezTo>
                  <a:pt x="417195" y="285750"/>
                  <a:pt x="413385" y="293370"/>
                  <a:pt x="416243" y="300038"/>
                </a:cubicBezTo>
                <a:cubicBezTo>
                  <a:pt x="447675" y="360998"/>
                  <a:pt x="504825" y="393383"/>
                  <a:pt x="504825" y="393383"/>
                </a:cubicBezTo>
                <a:cubicBezTo>
                  <a:pt x="509588" y="396240"/>
                  <a:pt x="509588" y="403860"/>
                  <a:pt x="505778" y="407670"/>
                </a:cubicBezTo>
                <a:lnTo>
                  <a:pt x="455295" y="458153"/>
                </a:lnTo>
                <a:cubicBezTo>
                  <a:pt x="449580" y="462915"/>
                  <a:pt x="446723" y="470535"/>
                  <a:pt x="446723" y="478155"/>
                </a:cubicBezTo>
                <a:lnTo>
                  <a:pt x="446723" y="521970"/>
                </a:lnTo>
                <a:cubicBezTo>
                  <a:pt x="446723" y="528638"/>
                  <a:pt x="444818" y="536258"/>
                  <a:pt x="441960" y="542925"/>
                </a:cubicBezTo>
                <a:lnTo>
                  <a:pt x="422910" y="581978"/>
                </a:lnTo>
                <a:cubicBezTo>
                  <a:pt x="420053" y="587693"/>
                  <a:pt x="417195" y="592455"/>
                  <a:pt x="412433" y="597218"/>
                </a:cubicBezTo>
                <a:lnTo>
                  <a:pt x="389573" y="620078"/>
                </a:lnTo>
                <a:cubicBezTo>
                  <a:pt x="384810" y="625793"/>
                  <a:pt x="377190" y="628650"/>
                  <a:pt x="369570" y="628650"/>
                </a:cubicBezTo>
                <a:lnTo>
                  <a:pt x="346710" y="628650"/>
                </a:lnTo>
                <a:cubicBezTo>
                  <a:pt x="338138" y="628650"/>
                  <a:pt x="330518" y="624840"/>
                  <a:pt x="324803" y="618173"/>
                </a:cubicBezTo>
                <a:lnTo>
                  <a:pt x="297180" y="584835"/>
                </a:lnTo>
                <a:cubicBezTo>
                  <a:pt x="289560" y="576263"/>
                  <a:pt x="285750" y="565785"/>
                  <a:pt x="285750" y="554355"/>
                </a:cubicBezTo>
                <a:lnTo>
                  <a:pt x="285750" y="495300"/>
                </a:lnTo>
                <a:cubicBezTo>
                  <a:pt x="285750" y="417195"/>
                  <a:pt x="232410" y="419100"/>
                  <a:pt x="190500" y="419100"/>
                </a:cubicBezTo>
                <a:cubicBezTo>
                  <a:pt x="155258" y="419100"/>
                  <a:pt x="133350" y="390525"/>
                  <a:pt x="133350" y="352425"/>
                </a:cubicBezTo>
                <a:cubicBezTo>
                  <a:pt x="133350" y="323850"/>
                  <a:pt x="134303" y="247650"/>
                  <a:pt x="247650" y="247650"/>
                </a:cubicBezTo>
                <a:cubicBezTo>
                  <a:pt x="261938" y="247650"/>
                  <a:pt x="296228" y="260033"/>
                  <a:pt x="308610" y="264795"/>
                </a:cubicBezTo>
                <a:cubicBezTo>
                  <a:pt x="312420" y="265748"/>
                  <a:pt x="315278" y="266700"/>
                  <a:pt x="319088" y="265748"/>
                </a:cubicBezTo>
                <a:lnTo>
                  <a:pt x="358140" y="258127"/>
                </a:lnTo>
                <a:cubicBezTo>
                  <a:pt x="360045" y="258127"/>
                  <a:pt x="362903" y="258127"/>
                  <a:pt x="364808" y="258127"/>
                </a:cubicBezTo>
                <a:lnTo>
                  <a:pt x="410528" y="265748"/>
                </a:lnTo>
                <a:cubicBezTo>
                  <a:pt x="415290" y="266700"/>
                  <a:pt x="419100" y="263843"/>
                  <a:pt x="421005" y="259080"/>
                </a:cubicBezTo>
                <a:lnTo>
                  <a:pt x="423863" y="250508"/>
                </a:lnTo>
                <a:cubicBezTo>
                  <a:pt x="426720" y="244793"/>
                  <a:pt x="421958" y="238125"/>
                  <a:pt x="415290" y="238125"/>
                </a:cubicBezTo>
                <a:lnTo>
                  <a:pt x="381000" y="238125"/>
                </a:lnTo>
                <a:cubicBezTo>
                  <a:pt x="375285" y="238125"/>
                  <a:pt x="371475" y="234315"/>
                  <a:pt x="371475" y="228600"/>
                </a:cubicBezTo>
                <a:lnTo>
                  <a:pt x="371475" y="219075"/>
                </a:lnTo>
                <a:cubicBezTo>
                  <a:pt x="371475" y="213360"/>
                  <a:pt x="367665" y="209550"/>
                  <a:pt x="361950" y="209550"/>
                </a:cubicBezTo>
                <a:lnTo>
                  <a:pt x="356235" y="209550"/>
                </a:lnTo>
                <a:cubicBezTo>
                  <a:pt x="353378" y="209550"/>
                  <a:pt x="351473" y="210502"/>
                  <a:pt x="349568" y="212408"/>
                </a:cubicBezTo>
                <a:lnTo>
                  <a:pt x="345758" y="216218"/>
                </a:lnTo>
                <a:cubicBezTo>
                  <a:pt x="343853" y="218123"/>
                  <a:pt x="341948" y="219075"/>
                  <a:pt x="339090" y="219075"/>
                </a:cubicBezTo>
                <a:lnTo>
                  <a:pt x="330518" y="219075"/>
                </a:lnTo>
                <a:cubicBezTo>
                  <a:pt x="326708" y="219075"/>
                  <a:pt x="322898" y="216218"/>
                  <a:pt x="321945" y="212408"/>
                </a:cubicBezTo>
                <a:lnTo>
                  <a:pt x="314325" y="190500"/>
                </a:lnTo>
                <a:lnTo>
                  <a:pt x="307658" y="198120"/>
                </a:lnTo>
                <a:cubicBezTo>
                  <a:pt x="305753" y="200025"/>
                  <a:pt x="304800" y="201930"/>
                  <a:pt x="304800" y="204788"/>
                </a:cubicBezTo>
                <a:lnTo>
                  <a:pt x="304800" y="229552"/>
                </a:lnTo>
                <a:cubicBezTo>
                  <a:pt x="304800" y="235268"/>
                  <a:pt x="300990" y="239077"/>
                  <a:pt x="295275" y="239077"/>
                </a:cubicBezTo>
                <a:lnTo>
                  <a:pt x="293370" y="239077"/>
                </a:lnTo>
                <a:cubicBezTo>
                  <a:pt x="288608" y="239077"/>
                  <a:pt x="284798" y="235268"/>
                  <a:pt x="283845" y="231458"/>
                </a:cubicBezTo>
                <a:lnTo>
                  <a:pt x="278130" y="207645"/>
                </a:lnTo>
                <a:cubicBezTo>
                  <a:pt x="277178" y="202883"/>
                  <a:pt x="273368" y="200025"/>
                  <a:pt x="268605" y="200025"/>
                </a:cubicBezTo>
                <a:lnTo>
                  <a:pt x="264795" y="200025"/>
                </a:lnTo>
                <a:cubicBezTo>
                  <a:pt x="260033" y="200025"/>
                  <a:pt x="255270" y="201930"/>
                  <a:pt x="251460" y="205740"/>
                </a:cubicBezTo>
                <a:lnTo>
                  <a:pt x="221933" y="235268"/>
                </a:lnTo>
                <a:cubicBezTo>
                  <a:pt x="220027" y="237173"/>
                  <a:pt x="218123" y="238125"/>
                  <a:pt x="215265" y="238125"/>
                </a:cubicBezTo>
                <a:lnTo>
                  <a:pt x="180975" y="238125"/>
                </a:lnTo>
                <a:cubicBezTo>
                  <a:pt x="175260" y="238125"/>
                  <a:pt x="171450" y="234315"/>
                  <a:pt x="171450" y="228600"/>
                </a:cubicBezTo>
                <a:lnTo>
                  <a:pt x="171450" y="222885"/>
                </a:lnTo>
                <a:cubicBezTo>
                  <a:pt x="171450" y="220980"/>
                  <a:pt x="172403" y="219075"/>
                  <a:pt x="173355" y="217170"/>
                </a:cubicBezTo>
                <a:lnTo>
                  <a:pt x="184785" y="199073"/>
                </a:lnTo>
                <a:cubicBezTo>
                  <a:pt x="188595" y="193358"/>
                  <a:pt x="194310" y="190500"/>
                  <a:pt x="200978" y="190500"/>
                </a:cubicBezTo>
                <a:lnTo>
                  <a:pt x="209550" y="190500"/>
                </a:lnTo>
                <a:cubicBezTo>
                  <a:pt x="215265" y="190500"/>
                  <a:pt x="219075" y="186690"/>
                  <a:pt x="219075" y="180975"/>
                </a:cubicBezTo>
                <a:lnTo>
                  <a:pt x="219075" y="171450"/>
                </a:lnTo>
                <a:cubicBezTo>
                  <a:pt x="219075" y="165735"/>
                  <a:pt x="222885" y="161925"/>
                  <a:pt x="228600" y="161925"/>
                </a:cubicBezTo>
                <a:lnTo>
                  <a:pt x="247650" y="161925"/>
                </a:lnTo>
                <a:lnTo>
                  <a:pt x="271463" y="145733"/>
                </a:lnTo>
                <a:cubicBezTo>
                  <a:pt x="274320" y="143828"/>
                  <a:pt x="278130" y="142875"/>
                  <a:pt x="281940" y="142875"/>
                </a:cubicBezTo>
                <a:lnTo>
                  <a:pt x="307658" y="142875"/>
                </a:lnTo>
                <a:cubicBezTo>
                  <a:pt x="318135" y="142875"/>
                  <a:pt x="327660" y="137160"/>
                  <a:pt x="332423" y="128588"/>
                </a:cubicBezTo>
                <a:lnTo>
                  <a:pt x="352425" y="95250"/>
                </a:lnTo>
                <a:lnTo>
                  <a:pt x="337185" y="95250"/>
                </a:lnTo>
                <a:cubicBezTo>
                  <a:pt x="334328" y="95250"/>
                  <a:pt x="331470" y="96203"/>
                  <a:pt x="329565" y="99060"/>
                </a:cubicBezTo>
                <a:lnTo>
                  <a:pt x="319088" y="115253"/>
                </a:lnTo>
                <a:cubicBezTo>
                  <a:pt x="315278" y="120968"/>
                  <a:pt x="309563" y="123825"/>
                  <a:pt x="302895" y="123825"/>
                </a:cubicBezTo>
                <a:lnTo>
                  <a:pt x="276225" y="123825"/>
                </a:lnTo>
                <a:cubicBezTo>
                  <a:pt x="276225" y="123825"/>
                  <a:pt x="275273" y="123825"/>
                  <a:pt x="274320" y="123825"/>
                </a:cubicBezTo>
                <a:cubicBezTo>
                  <a:pt x="267653" y="121920"/>
                  <a:pt x="238125" y="113348"/>
                  <a:pt x="265748" y="95250"/>
                </a:cubicBezTo>
                <a:cubicBezTo>
                  <a:pt x="283845" y="82868"/>
                  <a:pt x="325755" y="66675"/>
                  <a:pt x="351473" y="66675"/>
                </a:cubicBezTo>
                <a:cubicBezTo>
                  <a:pt x="378143" y="66675"/>
                  <a:pt x="424815" y="94298"/>
                  <a:pt x="424815" y="94298"/>
                </a:cubicBezTo>
                <a:cubicBezTo>
                  <a:pt x="426720" y="95250"/>
                  <a:pt x="429578" y="95250"/>
                  <a:pt x="431483" y="95250"/>
                </a:cubicBezTo>
                <a:lnTo>
                  <a:pt x="449580" y="95250"/>
                </a:lnTo>
                <a:cubicBezTo>
                  <a:pt x="454343" y="95250"/>
                  <a:pt x="458153" y="93345"/>
                  <a:pt x="461963" y="90488"/>
                </a:cubicBezTo>
                <a:lnTo>
                  <a:pt x="492443" y="65723"/>
                </a:lnTo>
                <a:cubicBezTo>
                  <a:pt x="452438" y="47625"/>
                  <a:pt x="408623" y="38100"/>
                  <a:pt x="361950" y="38100"/>
                </a:cubicBezTo>
                <a:close/>
                <a:moveTo>
                  <a:pt x="361950" y="0"/>
                </a:moveTo>
                <a:cubicBezTo>
                  <a:pt x="561975" y="0"/>
                  <a:pt x="723900" y="161925"/>
                  <a:pt x="723900" y="361950"/>
                </a:cubicBezTo>
                <a:cubicBezTo>
                  <a:pt x="723900" y="561975"/>
                  <a:pt x="561975" y="723900"/>
                  <a:pt x="361950" y="723900"/>
                </a:cubicBezTo>
                <a:cubicBezTo>
                  <a:pt x="161925" y="723900"/>
                  <a:pt x="0" y="561975"/>
                  <a:pt x="0" y="361950"/>
                </a:cubicBezTo>
                <a:cubicBezTo>
                  <a:pt x="0" y="161925"/>
                  <a:pt x="161925" y="0"/>
                  <a:pt x="361950" y="0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Silhouettes Around The Globe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47F14E-CE0A-4504-8C4D-7546A4C9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106" y="1108882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893784-6114-44D9-8694-8E442F1E6706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7211752" y="1992226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A798F09-9A98-4F59-A8B8-FE132A20FF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76106" y="4826713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F6D28D1-E65C-4DB0-9672-BDA2BD025AD8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7187185" y="3896498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DE4FF17-CFCD-4E5B-B788-140DC2EC9FF3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3974555" y="3896498"/>
            <a:ext cx="1039787" cy="1158781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FD58DB-9BAE-4921-A02A-AF10CC8805EF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3949988" y="1992226"/>
            <a:ext cx="1039787" cy="1215518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F60E93-8B13-427D-8FB5-CC9E3C7C2C0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49A3A-C956-4F8D-A059-9C68DD0A46B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9C50FE-614A-4136-B28D-BFC02F0F41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82E5D4-746D-4D0F-8D42-E381CBFF41C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43EE6B-522D-4261-B021-6D8852D2060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B4BB23-ABCA-4FC7-B90A-C5A7209C74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E98B69-44DE-4043-9430-72F6DA5297E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39BDFF-FB5A-4FA4-B174-76C2D6B20B9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AC3F6C-5E9D-4184-9AB3-34762EFEF6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1EBD7C-FA0C-472F-A1E1-A8A58D6DF7A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D7FDBC-9C7D-40DA-826C-5E2DE935452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73A1C39-7821-471D-9815-EE0D643851E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05F07D-2D7F-4F6C-850F-8FE686EB144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35107D3-1039-4CDA-9344-4DAAE6E78C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1FADAF6-16D7-4B2A-8002-1A19ED79665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574CCF-C294-4E1C-8D3D-838649187EE9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3187D37-96C9-4A01-AD8D-7A2FBB910FD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4A569A-FA6C-4918-8B53-68FFF19E3F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2E0CE1F-F410-4C96-A315-A01DBBC2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169" y="1796818"/>
            <a:ext cx="1037296" cy="464626"/>
          </a:xfrm>
          <a:custGeom>
            <a:avLst/>
            <a:gdLst>
              <a:gd name="connsiteX0" fmla="*/ 784876 w 1037296"/>
              <a:gd name="connsiteY0" fmla="*/ 0 h 464626"/>
              <a:gd name="connsiteX1" fmla="*/ 868869 w 1037296"/>
              <a:gd name="connsiteY1" fmla="*/ 31052 h 464626"/>
              <a:gd name="connsiteX2" fmla="*/ 988812 w 1037296"/>
              <a:gd name="connsiteY2" fmla="*/ 105302 h 464626"/>
              <a:gd name="connsiteX3" fmla="*/ 1026677 w 1037296"/>
              <a:gd name="connsiteY3" fmla="*/ 151646 h 464626"/>
              <a:gd name="connsiteX4" fmla="*/ 1037296 w 1037296"/>
              <a:gd name="connsiteY4" fmla="*/ 194622 h 464626"/>
              <a:gd name="connsiteX5" fmla="*/ 969296 w 1037296"/>
              <a:gd name="connsiteY5" fmla="*/ 277244 h 464626"/>
              <a:gd name="connsiteX6" fmla="*/ 518038 w 1037296"/>
              <a:gd name="connsiteY6" fmla="*/ 464626 h 464626"/>
              <a:gd name="connsiteX7" fmla="*/ 66780 w 1037296"/>
              <a:gd name="connsiteY7" fmla="*/ 277244 h 464626"/>
              <a:gd name="connsiteX8" fmla="*/ 0 w 1037296"/>
              <a:gd name="connsiteY8" fmla="*/ 196104 h 464626"/>
              <a:gd name="connsiteX9" fmla="*/ 10985 w 1037296"/>
              <a:gd name="connsiteY9" fmla="*/ 151646 h 464626"/>
              <a:gd name="connsiteX10" fmla="*/ 48849 w 1037296"/>
              <a:gd name="connsiteY10" fmla="*/ 105302 h 464626"/>
              <a:gd name="connsiteX11" fmla="*/ 170871 w 1037296"/>
              <a:gd name="connsiteY11" fmla="*/ 32484 h 464626"/>
              <a:gd name="connsiteX12" fmla="*/ 251851 w 1037296"/>
              <a:gd name="connsiteY12" fmla="*/ 1202 h 464626"/>
              <a:gd name="connsiteX13" fmla="*/ 253446 w 1037296"/>
              <a:gd name="connsiteY13" fmla="*/ 4155 h 464626"/>
              <a:gd name="connsiteX14" fmla="*/ 518039 w 1037296"/>
              <a:gd name="connsiteY14" fmla="*/ 145538 h 464626"/>
              <a:gd name="connsiteX15" fmla="*/ 782632 w 1037296"/>
              <a:gd name="connsiteY15" fmla="*/ 4155 h 464626"/>
              <a:gd name="connsiteX16" fmla="*/ 784876 w 1037296"/>
              <a:gd name="connsiteY16" fmla="*/ 0 h 4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7296" h="464626">
                <a:moveTo>
                  <a:pt x="784876" y="0"/>
                </a:moveTo>
                <a:lnTo>
                  <a:pt x="868869" y="31052"/>
                </a:lnTo>
                <a:cubicBezTo>
                  <a:pt x="912114" y="51451"/>
                  <a:pt x="952911" y="75929"/>
                  <a:pt x="988812" y="105302"/>
                </a:cubicBezTo>
                <a:cubicBezTo>
                  <a:pt x="1004911" y="117910"/>
                  <a:pt x="1017753" y="133799"/>
                  <a:pt x="1026677" y="151646"/>
                </a:cubicBezTo>
                <a:lnTo>
                  <a:pt x="1037296" y="194622"/>
                </a:lnTo>
                <a:lnTo>
                  <a:pt x="969296" y="277244"/>
                </a:lnTo>
                <a:cubicBezTo>
                  <a:pt x="853809" y="393018"/>
                  <a:pt x="694265" y="464626"/>
                  <a:pt x="518038" y="464626"/>
                </a:cubicBezTo>
                <a:cubicBezTo>
                  <a:pt x="341811" y="464626"/>
                  <a:pt x="182267" y="393018"/>
                  <a:pt x="66780" y="277244"/>
                </a:cubicBezTo>
                <a:lnTo>
                  <a:pt x="0" y="196104"/>
                </a:lnTo>
                <a:lnTo>
                  <a:pt x="10985" y="151646"/>
                </a:lnTo>
                <a:cubicBezTo>
                  <a:pt x="19909" y="133799"/>
                  <a:pt x="32751" y="117910"/>
                  <a:pt x="48849" y="105302"/>
                </a:cubicBezTo>
                <a:cubicBezTo>
                  <a:pt x="87462" y="77576"/>
                  <a:pt x="128289" y="53229"/>
                  <a:pt x="170871" y="32484"/>
                </a:cubicBezTo>
                <a:lnTo>
                  <a:pt x="251851" y="1202"/>
                </a:lnTo>
                <a:lnTo>
                  <a:pt x="253446" y="4155"/>
                </a:lnTo>
                <a:cubicBezTo>
                  <a:pt x="310789" y="89456"/>
                  <a:pt x="407897" y="145538"/>
                  <a:pt x="518039" y="145538"/>
                </a:cubicBezTo>
                <a:cubicBezTo>
                  <a:pt x="628181" y="145538"/>
                  <a:pt x="725289" y="89456"/>
                  <a:pt x="782632" y="4155"/>
                </a:cubicBezTo>
                <a:lnTo>
                  <a:pt x="784876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E74A6F89-4C2A-413D-B563-0320AC9C34DA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6890145" y="2550945"/>
            <a:ext cx="1038450" cy="468669"/>
          </a:xfrm>
          <a:custGeom>
            <a:avLst/>
            <a:gdLst>
              <a:gd name="connsiteX0" fmla="*/ 12049 w 1038450"/>
              <a:gd name="connsiteY0" fmla="*/ 151150 h 468669"/>
              <a:gd name="connsiteX1" fmla="*/ 49912 w 1038450"/>
              <a:gd name="connsiteY1" fmla="*/ 104805 h 468669"/>
              <a:gd name="connsiteX2" fmla="*/ 171934 w 1038450"/>
              <a:gd name="connsiteY2" fmla="*/ 31986 h 468669"/>
              <a:gd name="connsiteX3" fmla="*/ 247453 w 1038450"/>
              <a:gd name="connsiteY3" fmla="*/ 2814 h 468669"/>
              <a:gd name="connsiteX4" fmla="*/ 260940 w 1038450"/>
              <a:gd name="connsiteY4" fmla="*/ 24764 h 468669"/>
              <a:gd name="connsiteX5" fmla="*/ 356233 w 1038450"/>
              <a:gd name="connsiteY5" fmla="*/ 108737 h 468669"/>
              <a:gd name="connsiteX6" fmla="*/ 755021 w 1038450"/>
              <a:gd name="connsiteY6" fmla="*/ 44782 h 468669"/>
              <a:gd name="connsiteX7" fmla="*/ 787284 w 1038450"/>
              <a:gd name="connsiteY7" fmla="*/ 0 h 468669"/>
              <a:gd name="connsiteX8" fmla="*/ 869932 w 1038450"/>
              <a:gd name="connsiteY8" fmla="*/ 30555 h 468669"/>
              <a:gd name="connsiteX9" fmla="*/ 989875 w 1038450"/>
              <a:gd name="connsiteY9" fmla="*/ 104805 h 468669"/>
              <a:gd name="connsiteX10" fmla="*/ 1027741 w 1038450"/>
              <a:gd name="connsiteY10" fmla="*/ 151150 h 468669"/>
              <a:gd name="connsiteX11" fmla="*/ 1038450 w 1038450"/>
              <a:gd name="connsiteY11" fmla="*/ 194494 h 468669"/>
              <a:gd name="connsiteX12" fmla="*/ 998209 w 1038450"/>
              <a:gd name="connsiteY12" fmla="*/ 250364 h 468669"/>
              <a:gd name="connsiteX13" fmla="*/ 990803 w 1038450"/>
              <a:gd name="connsiteY13" fmla="*/ 259352 h 468669"/>
              <a:gd name="connsiteX14" fmla="*/ 912960 w 1038450"/>
              <a:gd name="connsiteY14" fmla="*/ 331271 h 468669"/>
              <a:gd name="connsiteX15" fmla="*/ 896187 w 1038450"/>
              <a:gd name="connsiteY15" fmla="*/ 345127 h 468669"/>
              <a:gd name="connsiteX16" fmla="*/ 816159 w 1038450"/>
              <a:gd name="connsiteY16" fmla="*/ 394125 h 468669"/>
              <a:gd name="connsiteX17" fmla="*/ 788199 w 1038450"/>
              <a:gd name="connsiteY17" fmla="*/ 409320 h 468669"/>
              <a:gd name="connsiteX18" fmla="*/ 713383 w 1038450"/>
              <a:gd name="connsiteY18" fmla="*/ 437203 h 468669"/>
              <a:gd name="connsiteX19" fmla="*/ 667670 w 1038450"/>
              <a:gd name="connsiteY19" fmla="*/ 451411 h 468669"/>
              <a:gd name="connsiteX20" fmla="*/ 606958 w 1038450"/>
              <a:gd name="connsiteY20" fmla="*/ 461560 h 468669"/>
              <a:gd name="connsiteX21" fmla="*/ 536528 w 1038450"/>
              <a:gd name="connsiteY21" fmla="*/ 468669 h 468669"/>
              <a:gd name="connsiteX22" fmla="*/ 491205 w 1038450"/>
              <a:gd name="connsiteY22" fmla="*/ 467452 h 468669"/>
              <a:gd name="connsiteX23" fmla="*/ 405329 w 1038450"/>
              <a:gd name="connsiteY23" fmla="*/ 458784 h 468669"/>
              <a:gd name="connsiteX24" fmla="*/ 370257 w 1038450"/>
              <a:gd name="connsiteY24" fmla="*/ 450833 h 468669"/>
              <a:gd name="connsiteX25" fmla="*/ 281249 w 1038450"/>
              <a:gd name="connsiteY25" fmla="*/ 423168 h 468669"/>
              <a:gd name="connsiteX26" fmla="*/ 256820 w 1038450"/>
              <a:gd name="connsiteY26" fmla="*/ 412163 h 468669"/>
              <a:gd name="connsiteX27" fmla="*/ 165001 w 1038450"/>
              <a:gd name="connsiteY27" fmla="*/ 362263 h 468669"/>
              <a:gd name="connsiteX28" fmla="*/ 159900 w 1038450"/>
              <a:gd name="connsiteY28" fmla="*/ 358591 h 468669"/>
              <a:gd name="connsiteX29" fmla="*/ 68636 w 1038450"/>
              <a:gd name="connsiteY29" fmla="*/ 283199 h 468669"/>
              <a:gd name="connsiteX30" fmla="*/ 0 w 1038450"/>
              <a:gd name="connsiteY30" fmla="*/ 199908 h 468669"/>
              <a:gd name="connsiteX31" fmla="*/ 12049 w 1038450"/>
              <a:gd name="connsiteY31" fmla="*/ 151150 h 46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50" h="468669">
                <a:moveTo>
                  <a:pt x="12049" y="151150"/>
                </a:moveTo>
                <a:cubicBezTo>
                  <a:pt x="20972" y="133302"/>
                  <a:pt x="33814" y="117413"/>
                  <a:pt x="49912" y="104805"/>
                </a:cubicBezTo>
                <a:cubicBezTo>
                  <a:pt x="88525" y="77079"/>
                  <a:pt x="129352" y="52731"/>
                  <a:pt x="171934" y="31986"/>
                </a:cubicBezTo>
                <a:lnTo>
                  <a:pt x="247453" y="2814"/>
                </a:lnTo>
                <a:lnTo>
                  <a:pt x="260940" y="24764"/>
                </a:lnTo>
                <a:cubicBezTo>
                  <a:pt x="286010" y="57883"/>
                  <a:pt x="317984" y="86654"/>
                  <a:pt x="356233" y="108737"/>
                </a:cubicBezTo>
                <a:cubicBezTo>
                  <a:pt x="490106" y="186028"/>
                  <a:pt x="656488" y="155790"/>
                  <a:pt x="755021" y="44782"/>
                </a:cubicBezTo>
                <a:lnTo>
                  <a:pt x="787284" y="0"/>
                </a:lnTo>
                <a:lnTo>
                  <a:pt x="869932" y="30555"/>
                </a:lnTo>
                <a:cubicBezTo>
                  <a:pt x="913177" y="50953"/>
                  <a:pt x="953973" y="75431"/>
                  <a:pt x="989875" y="104805"/>
                </a:cubicBezTo>
                <a:cubicBezTo>
                  <a:pt x="1005974" y="117413"/>
                  <a:pt x="1018816" y="133301"/>
                  <a:pt x="1027741" y="151150"/>
                </a:cubicBezTo>
                <a:lnTo>
                  <a:pt x="1038450" y="194494"/>
                </a:lnTo>
                <a:lnTo>
                  <a:pt x="998209" y="250364"/>
                </a:lnTo>
                <a:lnTo>
                  <a:pt x="990803" y="259352"/>
                </a:lnTo>
                <a:lnTo>
                  <a:pt x="912960" y="331271"/>
                </a:lnTo>
                <a:lnTo>
                  <a:pt x="896187" y="345127"/>
                </a:lnTo>
                <a:lnTo>
                  <a:pt x="816159" y="394125"/>
                </a:lnTo>
                <a:lnTo>
                  <a:pt x="788199" y="409320"/>
                </a:lnTo>
                <a:lnTo>
                  <a:pt x="713383" y="437203"/>
                </a:lnTo>
                <a:lnTo>
                  <a:pt x="667670" y="451411"/>
                </a:lnTo>
                <a:lnTo>
                  <a:pt x="606958" y="461560"/>
                </a:lnTo>
                <a:lnTo>
                  <a:pt x="536528" y="468669"/>
                </a:lnTo>
                <a:lnTo>
                  <a:pt x="491205" y="467452"/>
                </a:lnTo>
                <a:lnTo>
                  <a:pt x="405329" y="458784"/>
                </a:lnTo>
                <a:lnTo>
                  <a:pt x="370257" y="450833"/>
                </a:lnTo>
                <a:lnTo>
                  <a:pt x="281249" y="423168"/>
                </a:lnTo>
                <a:lnTo>
                  <a:pt x="256820" y="412163"/>
                </a:lnTo>
                <a:lnTo>
                  <a:pt x="165001" y="362263"/>
                </a:lnTo>
                <a:lnTo>
                  <a:pt x="159900" y="358591"/>
                </a:lnTo>
                <a:lnTo>
                  <a:pt x="68636" y="283199"/>
                </a:lnTo>
                <a:lnTo>
                  <a:pt x="0" y="199908"/>
                </a:lnTo>
                <a:lnTo>
                  <a:pt x="12049" y="15115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8235EC8-6664-4BED-BF3B-006F96FA451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76106" y="4826713"/>
            <a:ext cx="1039787" cy="469754"/>
          </a:xfrm>
          <a:custGeom>
            <a:avLst/>
            <a:gdLst>
              <a:gd name="connsiteX0" fmla="*/ 519893 w 1039787"/>
              <a:gd name="connsiteY0" fmla="*/ 469754 h 469754"/>
              <a:gd name="connsiteX1" fmla="*/ 68635 w 1039787"/>
              <a:gd name="connsiteY1" fmla="*/ 282605 h 469754"/>
              <a:gd name="connsiteX2" fmla="*/ 0 w 1039787"/>
              <a:gd name="connsiteY2" fmla="*/ 199314 h 469754"/>
              <a:gd name="connsiteX3" fmla="*/ 12048 w 1039787"/>
              <a:gd name="connsiteY3" fmla="*/ 150556 h 469754"/>
              <a:gd name="connsiteX4" fmla="*/ 49912 w 1039787"/>
              <a:gd name="connsiteY4" fmla="*/ 104211 h 469754"/>
              <a:gd name="connsiteX5" fmla="*/ 171933 w 1039787"/>
              <a:gd name="connsiteY5" fmla="*/ 31392 h 469754"/>
              <a:gd name="connsiteX6" fmla="*/ 244724 w 1039787"/>
              <a:gd name="connsiteY6" fmla="*/ 3274 h 469754"/>
              <a:gd name="connsiteX7" fmla="*/ 251329 w 1039787"/>
              <a:gd name="connsiteY7" fmla="*/ 15503 h 469754"/>
              <a:gd name="connsiteX8" fmla="*/ 515922 w 1039787"/>
              <a:gd name="connsiteY8" fmla="*/ 156886 h 469754"/>
              <a:gd name="connsiteX9" fmla="*/ 780515 w 1039787"/>
              <a:gd name="connsiteY9" fmla="*/ 15503 h 469754"/>
              <a:gd name="connsiteX10" fmla="*/ 788888 w 1039787"/>
              <a:gd name="connsiteY10" fmla="*/ 0 h 469754"/>
              <a:gd name="connsiteX11" fmla="*/ 869932 w 1039787"/>
              <a:gd name="connsiteY11" fmla="*/ 29961 h 469754"/>
              <a:gd name="connsiteX12" fmla="*/ 989875 w 1039787"/>
              <a:gd name="connsiteY12" fmla="*/ 104211 h 469754"/>
              <a:gd name="connsiteX13" fmla="*/ 1027740 w 1039787"/>
              <a:gd name="connsiteY13" fmla="*/ 150556 h 469754"/>
              <a:gd name="connsiteX14" fmla="*/ 1039787 w 1039787"/>
              <a:gd name="connsiteY14" fmla="*/ 199313 h 469754"/>
              <a:gd name="connsiteX15" fmla="*/ 971151 w 1039787"/>
              <a:gd name="connsiteY15" fmla="*/ 282605 h 469754"/>
              <a:gd name="connsiteX16" fmla="*/ 519893 w 1039787"/>
              <a:gd name="connsiteY16" fmla="*/ 469754 h 46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787" h="469754">
                <a:moveTo>
                  <a:pt x="519893" y="469754"/>
                </a:moveTo>
                <a:cubicBezTo>
                  <a:pt x="343666" y="469754"/>
                  <a:pt x="184122" y="398235"/>
                  <a:pt x="68635" y="282605"/>
                </a:cubicBezTo>
                <a:lnTo>
                  <a:pt x="0" y="199314"/>
                </a:lnTo>
                <a:lnTo>
                  <a:pt x="12048" y="150556"/>
                </a:lnTo>
                <a:cubicBezTo>
                  <a:pt x="20972" y="132708"/>
                  <a:pt x="33814" y="116819"/>
                  <a:pt x="49912" y="104211"/>
                </a:cubicBezTo>
                <a:cubicBezTo>
                  <a:pt x="88525" y="76485"/>
                  <a:pt x="129352" y="52138"/>
                  <a:pt x="171933" y="31392"/>
                </a:cubicBezTo>
                <a:lnTo>
                  <a:pt x="244724" y="3274"/>
                </a:lnTo>
                <a:lnTo>
                  <a:pt x="251329" y="15503"/>
                </a:lnTo>
                <a:cubicBezTo>
                  <a:pt x="308672" y="100804"/>
                  <a:pt x="405780" y="156886"/>
                  <a:pt x="515922" y="156886"/>
                </a:cubicBezTo>
                <a:cubicBezTo>
                  <a:pt x="626064" y="156886"/>
                  <a:pt x="723172" y="100804"/>
                  <a:pt x="780515" y="15503"/>
                </a:cubicBezTo>
                <a:lnTo>
                  <a:pt x="788888" y="0"/>
                </a:lnTo>
                <a:lnTo>
                  <a:pt x="869932" y="29961"/>
                </a:lnTo>
                <a:cubicBezTo>
                  <a:pt x="913177" y="50360"/>
                  <a:pt x="953974" y="74838"/>
                  <a:pt x="989875" y="104211"/>
                </a:cubicBezTo>
                <a:cubicBezTo>
                  <a:pt x="1005974" y="116819"/>
                  <a:pt x="1018816" y="132708"/>
                  <a:pt x="1027740" y="150556"/>
                </a:cubicBezTo>
                <a:lnTo>
                  <a:pt x="1039787" y="199313"/>
                </a:lnTo>
                <a:lnTo>
                  <a:pt x="971151" y="282605"/>
                </a:lnTo>
                <a:cubicBezTo>
                  <a:pt x="855664" y="398235"/>
                  <a:pt x="696120" y="469754"/>
                  <a:pt x="519893" y="46975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7FD95D6-63CD-493D-843E-D628D70B71F5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6888929" y="4068695"/>
            <a:ext cx="1039644" cy="469742"/>
          </a:xfrm>
          <a:custGeom>
            <a:avLst/>
            <a:gdLst>
              <a:gd name="connsiteX0" fmla="*/ 0 w 1039644"/>
              <a:gd name="connsiteY0" fmla="*/ 199302 h 469742"/>
              <a:gd name="connsiteX1" fmla="*/ 12049 w 1039644"/>
              <a:gd name="connsiteY1" fmla="*/ 150543 h 469742"/>
              <a:gd name="connsiteX2" fmla="*/ 49913 w 1039644"/>
              <a:gd name="connsiteY2" fmla="*/ 104199 h 469742"/>
              <a:gd name="connsiteX3" fmla="*/ 171935 w 1039644"/>
              <a:gd name="connsiteY3" fmla="*/ 31380 h 469742"/>
              <a:gd name="connsiteX4" fmla="*/ 243681 w 1039644"/>
              <a:gd name="connsiteY4" fmla="*/ 3665 h 469742"/>
              <a:gd name="connsiteX5" fmla="*/ 276375 w 1039644"/>
              <a:gd name="connsiteY5" fmla="*/ 49022 h 469742"/>
              <a:gd name="connsiteX6" fmla="*/ 675836 w 1039644"/>
              <a:gd name="connsiteY6" fmla="*/ 112589 h 469742"/>
              <a:gd name="connsiteX7" fmla="*/ 771396 w 1039644"/>
              <a:gd name="connsiteY7" fmla="*/ 28462 h 469742"/>
              <a:gd name="connsiteX8" fmla="*/ 788924 w 1039644"/>
              <a:gd name="connsiteY8" fmla="*/ 0 h 469742"/>
              <a:gd name="connsiteX9" fmla="*/ 869933 w 1039644"/>
              <a:gd name="connsiteY9" fmla="*/ 29948 h 469742"/>
              <a:gd name="connsiteX10" fmla="*/ 989876 w 1039644"/>
              <a:gd name="connsiteY10" fmla="*/ 104198 h 469742"/>
              <a:gd name="connsiteX11" fmla="*/ 1027741 w 1039644"/>
              <a:gd name="connsiteY11" fmla="*/ 150543 h 469742"/>
              <a:gd name="connsiteX12" fmla="*/ 1039644 w 1039644"/>
              <a:gd name="connsiteY12" fmla="*/ 198720 h 469742"/>
              <a:gd name="connsiteX13" fmla="*/ 1037820 w 1039644"/>
              <a:gd name="connsiteY13" fmla="*/ 201689 h 469742"/>
              <a:gd name="connsiteX14" fmla="*/ 989177 w 1039644"/>
              <a:gd name="connsiteY14" fmla="*/ 260717 h 469742"/>
              <a:gd name="connsiteX15" fmla="*/ 961684 w 1039644"/>
              <a:gd name="connsiteY15" fmla="*/ 290414 h 469742"/>
              <a:gd name="connsiteX16" fmla="*/ 890136 w 1039644"/>
              <a:gd name="connsiteY16" fmla="*/ 349520 h 469742"/>
              <a:gd name="connsiteX17" fmla="*/ 868592 w 1039644"/>
              <a:gd name="connsiteY17" fmla="*/ 365024 h 469742"/>
              <a:gd name="connsiteX18" fmla="*/ 772322 w 1039644"/>
              <a:gd name="connsiteY18" fmla="*/ 417343 h 469742"/>
              <a:gd name="connsiteX19" fmla="*/ 765631 w 1039644"/>
              <a:gd name="connsiteY19" fmla="*/ 420358 h 469742"/>
              <a:gd name="connsiteX20" fmla="*/ 648508 w 1039644"/>
              <a:gd name="connsiteY20" fmla="*/ 456760 h 469742"/>
              <a:gd name="connsiteX21" fmla="*/ 519894 w 1039644"/>
              <a:gd name="connsiteY21" fmla="*/ 469742 h 469742"/>
              <a:gd name="connsiteX22" fmla="*/ 68636 w 1039644"/>
              <a:gd name="connsiteY22" fmla="*/ 282592 h 469742"/>
              <a:gd name="connsiteX23" fmla="*/ 0 w 1039644"/>
              <a:gd name="connsiteY23" fmla="*/ 199302 h 46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4" h="469742">
                <a:moveTo>
                  <a:pt x="0" y="199302"/>
                </a:moveTo>
                <a:lnTo>
                  <a:pt x="12049" y="150543"/>
                </a:lnTo>
                <a:cubicBezTo>
                  <a:pt x="20973" y="132696"/>
                  <a:pt x="33815" y="116807"/>
                  <a:pt x="49913" y="104199"/>
                </a:cubicBezTo>
                <a:cubicBezTo>
                  <a:pt x="88526" y="76473"/>
                  <a:pt x="129353" y="52125"/>
                  <a:pt x="171935" y="31380"/>
                </a:cubicBezTo>
                <a:lnTo>
                  <a:pt x="243681" y="3665"/>
                </a:lnTo>
                <a:lnTo>
                  <a:pt x="276375" y="49022"/>
                </a:lnTo>
                <a:cubicBezTo>
                  <a:pt x="374972" y="159994"/>
                  <a:pt x="541631" y="190072"/>
                  <a:pt x="675836" y="112589"/>
                </a:cubicBezTo>
                <a:cubicBezTo>
                  <a:pt x="714180" y="90451"/>
                  <a:pt x="746244" y="61628"/>
                  <a:pt x="771396" y="28462"/>
                </a:cubicBezTo>
                <a:lnTo>
                  <a:pt x="788924" y="0"/>
                </a:lnTo>
                <a:lnTo>
                  <a:pt x="869933" y="29948"/>
                </a:lnTo>
                <a:cubicBezTo>
                  <a:pt x="913178" y="50347"/>
                  <a:pt x="953974" y="74825"/>
                  <a:pt x="989876" y="104198"/>
                </a:cubicBezTo>
                <a:cubicBezTo>
                  <a:pt x="1005975" y="116807"/>
                  <a:pt x="1018817" y="132696"/>
                  <a:pt x="1027741" y="150543"/>
                </a:cubicBezTo>
                <a:lnTo>
                  <a:pt x="1039644" y="198720"/>
                </a:lnTo>
                <a:lnTo>
                  <a:pt x="1037820" y="201689"/>
                </a:lnTo>
                <a:lnTo>
                  <a:pt x="989177" y="260717"/>
                </a:lnTo>
                <a:lnTo>
                  <a:pt x="961684" y="290414"/>
                </a:lnTo>
                <a:lnTo>
                  <a:pt x="890136" y="349520"/>
                </a:lnTo>
                <a:lnTo>
                  <a:pt x="868592" y="365024"/>
                </a:lnTo>
                <a:lnTo>
                  <a:pt x="772322" y="417343"/>
                </a:lnTo>
                <a:lnTo>
                  <a:pt x="765631" y="420358"/>
                </a:lnTo>
                <a:lnTo>
                  <a:pt x="648508" y="456760"/>
                </a:lnTo>
                <a:cubicBezTo>
                  <a:pt x="606965" y="465272"/>
                  <a:pt x="563950" y="469742"/>
                  <a:pt x="519894" y="469742"/>
                </a:cubicBezTo>
                <a:cubicBezTo>
                  <a:pt x="343667" y="469741"/>
                  <a:pt x="184123" y="398223"/>
                  <a:pt x="68636" y="282592"/>
                </a:cubicBezTo>
                <a:lnTo>
                  <a:pt x="0" y="199302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4A11412-921D-4CCE-9E47-E889623BF72A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4273266" y="4068875"/>
            <a:ext cx="1039643" cy="469022"/>
          </a:xfrm>
          <a:custGeom>
            <a:avLst/>
            <a:gdLst>
              <a:gd name="connsiteX0" fmla="*/ 1039643 w 1039643"/>
              <a:gd name="connsiteY0" fmla="*/ 198581 h 469022"/>
              <a:gd name="connsiteX1" fmla="*/ 971007 w 1039643"/>
              <a:gd name="connsiteY1" fmla="*/ 281872 h 469022"/>
              <a:gd name="connsiteX2" fmla="*/ 519749 w 1039643"/>
              <a:gd name="connsiteY2" fmla="*/ 469022 h 469022"/>
              <a:gd name="connsiteX3" fmla="*/ 391134 w 1039643"/>
              <a:gd name="connsiteY3" fmla="*/ 456041 h 469022"/>
              <a:gd name="connsiteX4" fmla="*/ 274019 w 1039643"/>
              <a:gd name="connsiteY4" fmla="*/ 419640 h 469022"/>
              <a:gd name="connsiteX5" fmla="*/ 267310 w 1039643"/>
              <a:gd name="connsiteY5" fmla="*/ 416617 h 469022"/>
              <a:gd name="connsiteX6" fmla="*/ 171058 w 1039643"/>
              <a:gd name="connsiteY6" fmla="*/ 364308 h 469022"/>
              <a:gd name="connsiteX7" fmla="*/ 149495 w 1039643"/>
              <a:gd name="connsiteY7" fmla="*/ 348790 h 469022"/>
              <a:gd name="connsiteX8" fmla="*/ 77966 w 1039643"/>
              <a:gd name="connsiteY8" fmla="*/ 289700 h 469022"/>
              <a:gd name="connsiteX9" fmla="*/ 50453 w 1039643"/>
              <a:gd name="connsiteY9" fmla="*/ 259983 h 469022"/>
              <a:gd name="connsiteX10" fmla="*/ 1826 w 1039643"/>
              <a:gd name="connsiteY10" fmla="*/ 200973 h 469022"/>
              <a:gd name="connsiteX11" fmla="*/ 0 w 1039643"/>
              <a:gd name="connsiteY11" fmla="*/ 198000 h 469022"/>
              <a:gd name="connsiteX12" fmla="*/ 11904 w 1039643"/>
              <a:gd name="connsiteY12" fmla="*/ 149823 h 469022"/>
              <a:gd name="connsiteX13" fmla="*/ 49768 w 1039643"/>
              <a:gd name="connsiteY13" fmla="*/ 103479 h 469022"/>
              <a:gd name="connsiteX14" fmla="*/ 171790 w 1039643"/>
              <a:gd name="connsiteY14" fmla="*/ 30660 h 469022"/>
              <a:gd name="connsiteX15" fmla="*/ 251161 w 1039643"/>
              <a:gd name="connsiteY15" fmla="*/ 0 h 469022"/>
              <a:gd name="connsiteX16" fmla="*/ 268247 w 1039643"/>
              <a:gd name="connsiteY16" fmla="*/ 27743 h 469022"/>
              <a:gd name="connsiteX17" fmla="*/ 363807 w 1039643"/>
              <a:gd name="connsiteY17" fmla="*/ 111870 h 469022"/>
              <a:gd name="connsiteX18" fmla="*/ 763268 w 1039643"/>
              <a:gd name="connsiteY18" fmla="*/ 48303 h 469022"/>
              <a:gd name="connsiteX19" fmla="*/ 796537 w 1039643"/>
              <a:gd name="connsiteY19" fmla="*/ 2149 h 469022"/>
              <a:gd name="connsiteX20" fmla="*/ 869787 w 1039643"/>
              <a:gd name="connsiteY20" fmla="*/ 29229 h 469022"/>
              <a:gd name="connsiteX21" fmla="*/ 989731 w 1039643"/>
              <a:gd name="connsiteY21" fmla="*/ 103479 h 469022"/>
              <a:gd name="connsiteX22" fmla="*/ 1027596 w 1039643"/>
              <a:gd name="connsiteY22" fmla="*/ 149823 h 469022"/>
              <a:gd name="connsiteX23" fmla="*/ 1039643 w 1039643"/>
              <a:gd name="connsiteY23" fmla="*/ 198581 h 4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3" h="469022">
                <a:moveTo>
                  <a:pt x="1039643" y="198581"/>
                </a:moveTo>
                <a:lnTo>
                  <a:pt x="971007" y="281872"/>
                </a:lnTo>
                <a:cubicBezTo>
                  <a:pt x="855520" y="397503"/>
                  <a:pt x="695976" y="469022"/>
                  <a:pt x="519749" y="469022"/>
                </a:cubicBezTo>
                <a:cubicBezTo>
                  <a:pt x="475692" y="469022"/>
                  <a:pt x="432678" y="464552"/>
                  <a:pt x="391134" y="456041"/>
                </a:cubicBezTo>
                <a:lnTo>
                  <a:pt x="274019" y="419640"/>
                </a:lnTo>
                <a:lnTo>
                  <a:pt x="267310" y="416617"/>
                </a:lnTo>
                <a:lnTo>
                  <a:pt x="171058" y="364308"/>
                </a:lnTo>
                <a:lnTo>
                  <a:pt x="149495" y="348790"/>
                </a:lnTo>
                <a:lnTo>
                  <a:pt x="77966" y="289700"/>
                </a:lnTo>
                <a:lnTo>
                  <a:pt x="50453" y="259983"/>
                </a:lnTo>
                <a:lnTo>
                  <a:pt x="1826" y="200973"/>
                </a:lnTo>
                <a:lnTo>
                  <a:pt x="0" y="198000"/>
                </a:lnTo>
                <a:lnTo>
                  <a:pt x="11904" y="149823"/>
                </a:lnTo>
                <a:cubicBezTo>
                  <a:pt x="20828" y="131976"/>
                  <a:pt x="33670" y="116087"/>
                  <a:pt x="49768" y="103479"/>
                </a:cubicBezTo>
                <a:cubicBezTo>
                  <a:pt x="88381" y="75753"/>
                  <a:pt x="129207" y="51405"/>
                  <a:pt x="171790" y="30660"/>
                </a:cubicBezTo>
                <a:lnTo>
                  <a:pt x="251161" y="0"/>
                </a:lnTo>
                <a:lnTo>
                  <a:pt x="268247" y="27743"/>
                </a:lnTo>
                <a:cubicBezTo>
                  <a:pt x="293399" y="60910"/>
                  <a:pt x="325463" y="89732"/>
                  <a:pt x="363807" y="111870"/>
                </a:cubicBezTo>
                <a:cubicBezTo>
                  <a:pt x="498012" y="189353"/>
                  <a:pt x="664671" y="159275"/>
                  <a:pt x="763268" y="48303"/>
                </a:cubicBezTo>
                <a:lnTo>
                  <a:pt x="796537" y="2149"/>
                </a:lnTo>
                <a:lnTo>
                  <a:pt x="869787" y="29229"/>
                </a:lnTo>
                <a:cubicBezTo>
                  <a:pt x="913032" y="49627"/>
                  <a:pt x="953829" y="74105"/>
                  <a:pt x="989731" y="103479"/>
                </a:cubicBezTo>
                <a:cubicBezTo>
                  <a:pt x="1005829" y="116087"/>
                  <a:pt x="1018672" y="131976"/>
                  <a:pt x="1027596" y="149823"/>
                </a:cubicBezTo>
                <a:lnTo>
                  <a:pt x="1039643" y="19858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A03C7B5-66A3-450B-84FD-65AD7D77C967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4273226" y="2551451"/>
            <a:ext cx="1038449" cy="467993"/>
          </a:xfrm>
          <a:custGeom>
            <a:avLst/>
            <a:gdLst>
              <a:gd name="connsiteX0" fmla="*/ 1026402 w 1038449"/>
              <a:gd name="connsiteY0" fmla="*/ 150474 h 467993"/>
              <a:gd name="connsiteX1" fmla="*/ 1038449 w 1038449"/>
              <a:gd name="connsiteY1" fmla="*/ 199231 h 467993"/>
              <a:gd name="connsiteX2" fmla="*/ 969813 w 1038449"/>
              <a:gd name="connsiteY2" fmla="*/ 282523 h 467993"/>
              <a:gd name="connsiteX3" fmla="*/ 878547 w 1038449"/>
              <a:gd name="connsiteY3" fmla="*/ 357917 h 467993"/>
              <a:gd name="connsiteX4" fmla="*/ 873448 w 1038449"/>
              <a:gd name="connsiteY4" fmla="*/ 361588 h 467993"/>
              <a:gd name="connsiteX5" fmla="*/ 781629 w 1038449"/>
              <a:gd name="connsiteY5" fmla="*/ 411487 h 467993"/>
              <a:gd name="connsiteX6" fmla="*/ 757198 w 1038449"/>
              <a:gd name="connsiteY6" fmla="*/ 422493 h 467993"/>
              <a:gd name="connsiteX7" fmla="*/ 668195 w 1038449"/>
              <a:gd name="connsiteY7" fmla="*/ 450156 h 467993"/>
              <a:gd name="connsiteX8" fmla="*/ 633117 w 1038449"/>
              <a:gd name="connsiteY8" fmla="*/ 458109 h 467993"/>
              <a:gd name="connsiteX9" fmla="*/ 547249 w 1038449"/>
              <a:gd name="connsiteY9" fmla="*/ 466776 h 467993"/>
              <a:gd name="connsiteX10" fmla="*/ 501916 w 1038449"/>
              <a:gd name="connsiteY10" fmla="*/ 467993 h 467993"/>
              <a:gd name="connsiteX11" fmla="*/ 431500 w 1038449"/>
              <a:gd name="connsiteY11" fmla="*/ 460885 h 467993"/>
              <a:gd name="connsiteX12" fmla="*/ 370773 w 1038449"/>
              <a:gd name="connsiteY12" fmla="*/ 450734 h 467993"/>
              <a:gd name="connsiteX13" fmla="*/ 325078 w 1038449"/>
              <a:gd name="connsiteY13" fmla="*/ 436532 h 467993"/>
              <a:gd name="connsiteX14" fmla="*/ 250244 w 1038449"/>
              <a:gd name="connsiteY14" fmla="*/ 408642 h 467993"/>
              <a:gd name="connsiteX15" fmla="*/ 222304 w 1038449"/>
              <a:gd name="connsiteY15" fmla="*/ 393458 h 467993"/>
              <a:gd name="connsiteX16" fmla="*/ 142257 w 1038449"/>
              <a:gd name="connsiteY16" fmla="*/ 344448 h 467993"/>
              <a:gd name="connsiteX17" fmla="*/ 125497 w 1038449"/>
              <a:gd name="connsiteY17" fmla="*/ 330602 h 467993"/>
              <a:gd name="connsiteX18" fmla="*/ 47645 w 1038449"/>
              <a:gd name="connsiteY18" fmla="*/ 258674 h 467993"/>
              <a:gd name="connsiteX19" fmla="*/ 40245 w 1038449"/>
              <a:gd name="connsiteY19" fmla="*/ 249695 h 467993"/>
              <a:gd name="connsiteX20" fmla="*/ 0 w 1038449"/>
              <a:gd name="connsiteY20" fmla="*/ 193818 h 467993"/>
              <a:gd name="connsiteX21" fmla="*/ 10710 w 1038449"/>
              <a:gd name="connsiteY21" fmla="*/ 150474 h 467993"/>
              <a:gd name="connsiteX22" fmla="*/ 48574 w 1038449"/>
              <a:gd name="connsiteY22" fmla="*/ 104129 h 467993"/>
              <a:gd name="connsiteX23" fmla="*/ 170595 w 1038449"/>
              <a:gd name="connsiteY23" fmla="*/ 31310 h 467993"/>
              <a:gd name="connsiteX24" fmla="*/ 251651 w 1038449"/>
              <a:gd name="connsiteY24" fmla="*/ 0 h 467993"/>
              <a:gd name="connsiteX25" fmla="*/ 283429 w 1038449"/>
              <a:gd name="connsiteY25" fmla="*/ 44107 h 467993"/>
              <a:gd name="connsiteX26" fmla="*/ 682217 w 1038449"/>
              <a:gd name="connsiteY26" fmla="*/ 108063 h 467993"/>
              <a:gd name="connsiteX27" fmla="*/ 777510 w 1038449"/>
              <a:gd name="connsiteY27" fmla="*/ 24090 h 467993"/>
              <a:gd name="connsiteX28" fmla="*/ 791471 w 1038449"/>
              <a:gd name="connsiteY28" fmla="*/ 1367 h 467993"/>
              <a:gd name="connsiteX29" fmla="*/ 868594 w 1038449"/>
              <a:gd name="connsiteY29" fmla="*/ 29879 h 467993"/>
              <a:gd name="connsiteX30" fmla="*/ 988537 w 1038449"/>
              <a:gd name="connsiteY30" fmla="*/ 104129 h 467993"/>
              <a:gd name="connsiteX31" fmla="*/ 1026402 w 1038449"/>
              <a:gd name="connsiteY31" fmla="*/ 150474 h 46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49" h="467993">
                <a:moveTo>
                  <a:pt x="1026402" y="150474"/>
                </a:moveTo>
                <a:lnTo>
                  <a:pt x="1038449" y="199231"/>
                </a:lnTo>
                <a:lnTo>
                  <a:pt x="969813" y="282523"/>
                </a:lnTo>
                <a:lnTo>
                  <a:pt x="878547" y="357917"/>
                </a:lnTo>
                <a:lnTo>
                  <a:pt x="873448" y="361588"/>
                </a:lnTo>
                <a:lnTo>
                  <a:pt x="781629" y="411487"/>
                </a:lnTo>
                <a:lnTo>
                  <a:pt x="757198" y="422493"/>
                </a:lnTo>
                <a:lnTo>
                  <a:pt x="668195" y="450156"/>
                </a:lnTo>
                <a:lnTo>
                  <a:pt x="633117" y="458109"/>
                </a:lnTo>
                <a:lnTo>
                  <a:pt x="547249" y="466776"/>
                </a:lnTo>
                <a:lnTo>
                  <a:pt x="501916" y="467993"/>
                </a:lnTo>
                <a:lnTo>
                  <a:pt x="431500" y="460885"/>
                </a:lnTo>
                <a:lnTo>
                  <a:pt x="370773" y="450734"/>
                </a:lnTo>
                <a:lnTo>
                  <a:pt x="325078" y="436532"/>
                </a:lnTo>
                <a:lnTo>
                  <a:pt x="250244" y="408642"/>
                </a:lnTo>
                <a:lnTo>
                  <a:pt x="222304" y="393458"/>
                </a:lnTo>
                <a:lnTo>
                  <a:pt x="142257" y="344448"/>
                </a:lnTo>
                <a:lnTo>
                  <a:pt x="125497" y="330602"/>
                </a:lnTo>
                <a:lnTo>
                  <a:pt x="47645" y="258674"/>
                </a:lnTo>
                <a:lnTo>
                  <a:pt x="40245" y="249695"/>
                </a:lnTo>
                <a:lnTo>
                  <a:pt x="0" y="193818"/>
                </a:lnTo>
                <a:lnTo>
                  <a:pt x="10710" y="150474"/>
                </a:lnTo>
                <a:cubicBezTo>
                  <a:pt x="19634" y="132626"/>
                  <a:pt x="32476" y="116737"/>
                  <a:pt x="48574" y="104129"/>
                </a:cubicBezTo>
                <a:cubicBezTo>
                  <a:pt x="87187" y="76403"/>
                  <a:pt x="128014" y="52056"/>
                  <a:pt x="170595" y="31310"/>
                </a:cubicBezTo>
                <a:lnTo>
                  <a:pt x="251651" y="0"/>
                </a:lnTo>
                <a:lnTo>
                  <a:pt x="283429" y="44107"/>
                </a:lnTo>
                <a:cubicBezTo>
                  <a:pt x="381962" y="155116"/>
                  <a:pt x="548344" y="185354"/>
                  <a:pt x="682217" y="108063"/>
                </a:cubicBezTo>
                <a:cubicBezTo>
                  <a:pt x="720466" y="85979"/>
                  <a:pt x="752440" y="57209"/>
                  <a:pt x="777510" y="24090"/>
                </a:cubicBezTo>
                <a:lnTo>
                  <a:pt x="791471" y="1367"/>
                </a:lnTo>
                <a:lnTo>
                  <a:pt x="868594" y="29879"/>
                </a:lnTo>
                <a:cubicBezTo>
                  <a:pt x="911839" y="50278"/>
                  <a:pt x="952636" y="74756"/>
                  <a:pt x="988537" y="104129"/>
                </a:cubicBezTo>
                <a:cubicBezTo>
                  <a:pt x="1004636" y="116737"/>
                  <a:pt x="1017478" y="132626"/>
                  <a:pt x="1026402" y="15047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527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Silhouettes Around The Globe – Slide Template</vt:lpstr>
      <vt:lpstr>Silhouettes Around The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Silhouettes Around The Globe</dc:title>
  <dc:creator>PresentationGO.com</dc:creator>
  <dc:description>© Copyright PresentationGO.com</dc:description>
  <dcterms:created xsi:type="dcterms:W3CDTF">2014-11-26T05:14:11Z</dcterms:created>
  <dcterms:modified xsi:type="dcterms:W3CDTF">2019-06-17T23:10:20Z</dcterms:modified>
  <cp:category>Graphics &amp; Metaphors</cp:category>
</cp:coreProperties>
</file>