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87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0131ADB-C447-4245-A5B6-B1703880222F}"/>
              </a:ext>
            </a:extLst>
          </p:cNvPr>
          <p:cNvGrpSpPr/>
          <p:nvPr/>
        </p:nvGrpSpPr>
        <p:grpSpPr>
          <a:xfrm>
            <a:off x="3872865" y="4630072"/>
            <a:ext cx="2194560" cy="998764"/>
            <a:chOff x="332936" y="2473878"/>
            <a:chExt cx="2926080" cy="133168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A7987D-B112-4133-BFD9-4CABDC17FA7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E71A34-FCB5-45E0-AB53-1444A1B26639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Bending Process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E1D0E0-53FC-4A6E-AC14-C58D247C1DFA}"/>
              </a:ext>
            </a:extLst>
          </p:cNvPr>
          <p:cNvSpPr/>
          <p:nvPr/>
        </p:nvSpPr>
        <p:spPr>
          <a:xfrm>
            <a:off x="752475" y="1792175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4A54EC-3ADC-4CED-9E65-FD69A4D9A3B1}"/>
              </a:ext>
            </a:extLst>
          </p:cNvPr>
          <p:cNvSpPr/>
          <p:nvPr/>
        </p:nvSpPr>
        <p:spPr>
          <a:xfrm>
            <a:off x="4486275" y="3092797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2204CE-A298-4D01-AA91-6B9D7FC9CBDB}"/>
              </a:ext>
            </a:extLst>
          </p:cNvPr>
          <p:cNvSpPr/>
          <p:nvPr/>
        </p:nvSpPr>
        <p:spPr>
          <a:xfrm>
            <a:off x="752475" y="3092797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E1AD0D-3FDB-44F0-86FB-FA781137F57D}"/>
              </a:ext>
            </a:extLst>
          </p:cNvPr>
          <p:cNvSpPr/>
          <p:nvPr/>
        </p:nvSpPr>
        <p:spPr>
          <a:xfrm>
            <a:off x="2619375" y="4393419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0C450E-0C00-43BC-BF68-86704E6C3CD3}"/>
              </a:ext>
            </a:extLst>
          </p:cNvPr>
          <p:cNvSpPr/>
          <p:nvPr/>
        </p:nvSpPr>
        <p:spPr>
          <a:xfrm>
            <a:off x="4486275" y="4393419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76D469-E920-4DD0-AE34-0F20F21868C1}"/>
              </a:ext>
            </a:extLst>
          </p:cNvPr>
          <p:cNvSpPr/>
          <p:nvPr/>
        </p:nvSpPr>
        <p:spPr>
          <a:xfrm>
            <a:off x="2619375" y="5694040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4309E-555E-4B07-84D4-0AC108908026}"/>
              </a:ext>
            </a:extLst>
          </p:cNvPr>
          <p:cNvSpPr/>
          <p:nvPr/>
        </p:nvSpPr>
        <p:spPr>
          <a:xfrm>
            <a:off x="7886700" y="5694040"/>
            <a:ext cx="171450" cy="1714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B65369-7B42-4CA7-98F2-707D33B54EE5}"/>
              </a:ext>
            </a:extLst>
          </p:cNvPr>
          <p:cNvCxnSpPr>
            <a:cxnSpLocks/>
            <a:stCxn id="3" idx="4"/>
            <a:endCxn id="5" idx="0"/>
          </p:cNvCxnSpPr>
          <p:nvPr/>
        </p:nvCxnSpPr>
        <p:spPr>
          <a:xfrm>
            <a:off x="838200" y="1963625"/>
            <a:ext cx="0" cy="112917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9D294-FB51-4D5D-9259-4D9E1E3F4216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923925" y="3178522"/>
            <a:ext cx="356235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C97F51-0686-4FC0-99A6-BE71889BC19F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4572000" y="3264247"/>
            <a:ext cx="0" cy="112917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BDFD40-FE07-4C62-9360-58184113E9CA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2705100" y="4564869"/>
            <a:ext cx="0" cy="112917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19F218-EC43-4856-90A2-7043DE76F21A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2790825" y="4479144"/>
            <a:ext cx="169545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70A4A1-4767-45CE-9610-3EC934A2CA67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>
            <a:off x="2790825" y="5779765"/>
            <a:ext cx="5095875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9F76C3-6FD9-4B63-BCEA-D3118B008542}"/>
              </a:ext>
            </a:extLst>
          </p:cNvPr>
          <p:cNvGrpSpPr/>
          <p:nvPr/>
        </p:nvGrpSpPr>
        <p:grpSpPr>
          <a:xfrm>
            <a:off x="2120265" y="1596232"/>
            <a:ext cx="2194560" cy="1321930"/>
            <a:chOff x="332936" y="2473878"/>
            <a:chExt cx="2926080" cy="17625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048A9F-75D9-4CBA-8415-AE5395F8DE03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1A02DA-2FD7-4E70-9399-32C58F1E2164}"/>
                </a:ext>
              </a:extLst>
            </p:cNvPr>
            <p:cNvSpPr txBox="1"/>
            <p:nvPr/>
          </p:nvSpPr>
          <p:spPr>
            <a:xfrm>
              <a:off x="332936" y="30361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35AAAA-F254-45CC-B4C2-6F8CE0F41714}"/>
              </a:ext>
            </a:extLst>
          </p:cNvPr>
          <p:cNvGrpSpPr/>
          <p:nvPr/>
        </p:nvGrpSpPr>
        <p:grpSpPr>
          <a:xfrm>
            <a:off x="2120265" y="3328990"/>
            <a:ext cx="2194560" cy="998764"/>
            <a:chOff x="332936" y="2473878"/>
            <a:chExt cx="2926080" cy="133168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12275D-3EFE-4866-8B6D-AFFFF326BC8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772E37-3177-413B-A137-026D53602633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A9EAE0-AAD6-4344-9FCE-6CF8ACE4BD2C}"/>
              </a:ext>
            </a:extLst>
          </p:cNvPr>
          <p:cNvGrpSpPr/>
          <p:nvPr/>
        </p:nvGrpSpPr>
        <p:grpSpPr>
          <a:xfrm>
            <a:off x="6096000" y="3285065"/>
            <a:ext cx="2194560" cy="1321930"/>
            <a:chOff x="332936" y="2473878"/>
            <a:chExt cx="2926080" cy="176257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A0C38F1-C029-4E89-B09A-B0F22E66A5F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A152F8-DAD9-42FB-B4EB-DE86989B8A0B}"/>
                </a:ext>
              </a:extLst>
            </p:cNvPr>
            <p:cNvSpPr txBox="1"/>
            <p:nvPr/>
          </p:nvSpPr>
          <p:spPr>
            <a:xfrm>
              <a:off x="332936" y="30361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D69562D-1A3D-4353-9C13-C5099DC93B89}"/>
              </a:ext>
            </a:extLst>
          </p:cNvPr>
          <p:cNvGrpSpPr/>
          <p:nvPr/>
        </p:nvGrpSpPr>
        <p:grpSpPr>
          <a:xfrm>
            <a:off x="1207160" y="3501914"/>
            <a:ext cx="653839" cy="653839"/>
            <a:chOff x="1349599" y="3325700"/>
            <a:chExt cx="511400" cy="5114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815BC94-E8F6-4DBB-947E-BC65303D01E7}"/>
                </a:ext>
              </a:extLst>
            </p:cNvPr>
            <p:cNvSpPr/>
            <p:nvPr/>
          </p:nvSpPr>
          <p:spPr>
            <a:xfrm>
              <a:off x="1349599" y="3325700"/>
              <a:ext cx="511400" cy="511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3" name="Graphic 32" descr="Hourglass 30% with solid fill">
              <a:extLst>
                <a:ext uri="{FF2B5EF4-FFF2-40B4-BE49-F238E27FC236}">
                  <a16:creationId xmlns:a16="http://schemas.microsoft.com/office/drawing/2014/main" id="{5C7DA58C-889D-46D7-B791-D4E66E1A5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7866" y="3403966"/>
              <a:ext cx="354869" cy="35486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F296DE9-0DCC-4E6A-BE6B-796F6CF60271}"/>
              </a:ext>
            </a:extLst>
          </p:cNvPr>
          <p:cNvGrpSpPr/>
          <p:nvPr/>
        </p:nvGrpSpPr>
        <p:grpSpPr>
          <a:xfrm>
            <a:off x="2984711" y="4802535"/>
            <a:ext cx="653839" cy="653839"/>
            <a:chOff x="3127150" y="4233750"/>
            <a:chExt cx="511400" cy="5114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C28780-DE78-4A73-AE22-279B58B95699}"/>
                </a:ext>
              </a:extLst>
            </p:cNvPr>
            <p:cNvSpPr/>
            <p:nvPr/>
          </p:nvSpPr>
          <p:spPr>
            <a:xfrm>
              <a:off x="3127150" y="4233750"/>
              <a:ext cx="511400" cy="511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5" name="Graphic 34" descr="Lights On with solid fill">
              <a:extLst>
                <a:ext uri="{FF2B5EF4-FFF2-40B4-BE49-F238E27FC236}">
                  <a16:creationId xmlns:a16="http://schemas.microsoft.com/office/drawing/2014/main" id="{06D29ACD-A376-49B5-91CD-3A0A6F3E3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05417" y="4312016"/>
              <a:ext cx="354869" cy="354869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0A119F-D271-4076-9197-5BD0317FB787}"/>
              </a:ext>
            </a:extLst>
          </p:cNvPr>
          <p:cNvGrpSpPr/>
          <p:nvPr/>
        </p:nvGrpSpPr>
        <p:grpSpPr>
          <a:xfrm>
            <a:off x="1207160" y="1550980"/>
            <a:ext cx="653839" cy="653839"/>
            <a:chOff x="1349599" y="1963625"/>
            <a:chExt cx="511400" cy="5114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83FDB0-3E19-4592-874E-FBE22477FE84}"/>
                </a:ext>
              </a:extLst>
            </p:cNvPr>
            <p:cNvSpPr/>
            <p:nvPr/>
          </p:nvSpPr>
          <p:spPr>
            <a:xfrm>
              <a:off x="1349599" y="1963625"/>
              <a:ext cx="511400" cy="5114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7" name="Graphic 36" descr="Magnifying glass with solid fill">
              <a:extLst>
                <a:ext uri="{FF2B5EF4-FFF2-40B4-BE49-F238E27FC236}">
                  <a16:creationId xmlns:a16="http://schemas.microsoft.com/office/drawing/2014/main" id="{26EF87C7-EB65-4946-89C5-A6CDCC19D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427866" y="2041891"/>
              <a:ext cx="354869" cy="354869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1CFDE0C-9E80-4BD9-A937-56C222BC32A2}"/>
              </a:ext>
            </a:extLst>
          </p:cNvPr>
          <p:cNvGrpSpPr/>
          <p:nvPr/>
        </p:nvGrpSpPr>
        <p:grpSpPr>
          <a:xfrm>
            <a:off x="6870911" y="4802535"/>
            <a:ext cx="653839" cy="653839"/>
            <a:chOff x="7013350" y="4233750"/>
            <a:chExt cx="511400" cy="5114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856F3F3-0888-490F-9F70-F76C9FD43691}"/>
                </a:ext>
              </a:extLst>
            </p:cNvPr>
            <p:cNvSpPr/>
            <p:nvPr/>
          </p:nvSpPr>
          <p:spPr>
            <a:xfrm>
              <a:off x="7013350" y="4233750"/>
              <a:ext cx="511400" cy="511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9" name="Graphic 38" descr="Statistics with solid fill">
              <a:extLst>
                <a:ext uri="{FF2B5EF4-FFF2-40B4-BE49-F238E27FC236}">
                  <a16:creationId xmlns:a16="http://schemas.microsoft.com/office/drawing/2014/main" id="{28B23C35-8D95-489F-B317-37827FD52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091617" y="4312016"/>
              <a:ext cx="354869" cy="354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10131ADB-C447-4245-A5B6-B1703880222F}"/>
              </a:ext>
            </a:extLst>
          </p:cNvPr>
          <p:cNvGrpSpPr/>
          <p:nvPr/>
        </p:nvGrpSpPr>
        <p:grpSpPr>
          <a:xfrm>
            <a:off x="3872865" y="4630072"/>
            <a:ext cx="2194560" cy="998764"/>
            <a:chOff x="332936" y="2473878"/>
            <a:chExt cx="2926080" cy="133168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EA7987D-B112-4133-BFD9-4CABDC17FA79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E71A34-FCB5-45E0-AB53-1444A1B26639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Simple Bending Process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FE1D0E0-53FC-4A6E-AC14-C58D247C1DFA}"/>
              </a:ext>
            </a:extLst>
          </p:cNvPr>
          <p:cNvSpPr/>
          <p:nvPr/>
        </p:nvSpPr>
        <p:spPr>
          <a:xfrm>
            <a:off x="752475" y="1792175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64A54EC-3ADC-4CED-9E65-FD69A4D9A3B1}"/>
              </a:ext>
            </a:extLst>
          </p:cNvPr>
          <p:cNvSpPr/>
          <p:nvPr/>
        </p:nvSpPr>
        <p:spPr>
          <a:xfrm>
            <a:off x="4486275" y="3092797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2204CE-A298-4D01-AA91-6B9D7FC9CBDB}"/>
              </a:ext>
            </a:extLst>
          </p:cNvPr>
          <p:cNvSpPr/>
          <p:nvPr/>
        </p:nvSpPr>
        <p:spPr>
          <a:xfrm>
            <a:off x="752475" y="3092797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E1AD0D-3FDB-44F0-86FB-FA781137F57D}"/>
              </a:ext>
            </a:extLst>
          </p:cNvPr>
          <p:cNvSpPr/>
          <p:nvPr/>
        </p:nvSpPr>
        <p:spPr>
          <a:xfrm>
            <a:off x="2619375" y="4393419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0C450E-0C00-43BC-BF68-86704E6C3CD3}"/>
              </a:ext>
            </a:extLst>
          </p:cNvPr>
          <p:cNvSpPr/>
          <p:nvPr/>
        </p:nvSpPr>
        <p:spPr>
          <a:xfrm>
            <a:off x="4486275" y="4393419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76D469-E920-4DD0-AE34-0F20F21868C1}"/>
              </a:ext>
            </a:extLst>
          </p:cNvPr>
          <p:cNvSpPr/>
          <p:nvPr/>
        </p:nvSpPr>
        <p:spPr>
          <a:xfrm>
            <a:off x="2619375" y="5694040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4309E-555E-4B07-84D4-0AC108908026}"/>
              </a:ext>
            </a:extLst>
          </p:cNvPr>
          <p:cNvSpPr/>
          <p:nvPr/>
        </p:nvSpPr>
        <p:spPr>
          <a:xfrm>
            <a:off x="7886700" y="5694040"/>
            <a:ext cx="171450" cy="171450"/>
          </a:xfrm>
          <a:prstGeom prst="ellips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B65369-7B42-4CA7-98F2-707D33B54EE5}"/>
              </a:ext>
            </a:extLst>
          </p:cNvPr>
          <p:cNvCxnSpPr>
            <a:cxnSpLocks/>
            <a:stCxn id="3" idx="4"/>
            <a:endCxn id="5" idx="0"/>
          </p:cNvCxnSpPr>
          <p:nvPr/>
        </p:nvCxnSpPr>
        <p:spPr>
          <a:xfrm>
            <a:off x="838200" y="1963625"/>
            <a:ext cx="0" cy="1129172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9D294-FB51-4D5D-9259-4D9E1E3F4216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923925" y="3178522"/>
            <a:ext cx="356235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C97F51-0686-4FC0-99A6-BE71889BC19F}"/>
              </a:ext>
            </a:extLst>
          </p:cNvPr>
          <p:cNvCxnSpPr>
            <a:cxnSpLocks/>
            <a:stCxn id="4" idx="4"/>
            <a:endCxn id="7" idx="0"/>
          </p:cNvCxnSpPr>
          <p:nvPr/>
        </p:nvCxnSpPr>
        <p:spPr>
          <a:xfrm>
            <a:off x="4572000" y="3264247"/>
            <a:ext cx="0" cy="1129172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BDFD40-FE07-4C62-9360-58184113E9CA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2705100" y="4564869"/>
            <a:ext cx="0" cy="1129171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019F218-EC43-4856-90A2-7043DE76F21A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>
          <a:xfrm>
            <a:off x="2790825" y="4479144"/>
            <a:ext cx="1695450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E70A4A1-4767-45CE-9610-3EC934A2CA67}"/>
              </a:ext>
            </a:extLst>
          </p:cNvPr>
          <p:cNvCxnSpPr>
            <a:cxnSpLocks/>
            <a:stCxn id="8" idx="6"/>
            <a:endCxn id="9" idx="2"/>
          </p:cNvCxnSpPr>
          <p:nvPr/>
        </p:nvCxnSpPr>
        <p:spPr>
          <a:xfrm>
            <a:off x="2790825" y="5779765"/>
            <a:ext cx="5095875" cy="0"/>
          </a:xfrm>
          <a:prstGeom prst="line">
            <a:avLst/>
          </a:prstGeom>
          <a:ln w="444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C9F76C3-6FD9-4B63-BCEA-D3118B008542}"/>
              </a:ext>
            </a:extLst>
          </p:cNvPr>
          <p:cNvGrpSpPr/>
          <p:nvPr/>
        </p:nvGrpSpPr>
        <p:grpSpPr>
          <a:xfrm>
            <a:off x="2120265" y="1596232"/>
            <a:ext cx="2194560" cy="1321930"/>
            <a:chOff x="332936" y="2473878"/>
            <a:chExt cx="2926080" cy="176257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048A9F-75D9-4CBA-8415-AE5395F8DE03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1A02DA-2FD7-4E70-9399-32C58F1E2164}"/>
                </a:ext>
              </a:extLst>
            </p:cNvPr>
            <p:cNvSpPr txBox="1"/>
            <p:nvPr/>
          </p:nvSpPr>
          <p:spPr>
            <a:xfrm>
              <a:off x="332936" y="30361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35AAAA-F254-45CC-B4C2-6F8CE0F41714}"/>
              </a:ext>
            </a:extLst>
          </p:cNvPr>
          <p:cNvGrpSpPr/>
          <p:nvPr/>
        </p:nvGrpSpPr>
        <p:grpSpPr>
          <a:xfrm>
            <a:off x="2120265" y="3328990"/>
            <a:ext cx="2194560" cy="998764"/>
            <a:chOff x="332936" y="2473878"/>
            <a:chExt cx="2926080" cy="133168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12275D-3EFE-4866-8B6D-AFFFF326BC8C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0772E37-3177-413B-A137-026D53602633}"/>
                </a:ext>
              </a:extLst>
            </p:cNvPr>
            <p:cNvSpPr txBox="1"/>
            <p:nvPr/>
          </p:nvSpPr>
          <p:spPr>
            <a:xfrm>
              <a:off x="332936" y="3036122"/>
              <a:ext cx="2926080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5A9EAE0-AAD6-4344-9FCE-6CF8ACE4BD2C}"/>
              </a:ext>
            </a:extLst>
          </p:cNvPr>
          <p:cNvGrpSpPr/>
          <p:nvPr/>
        </p:nvGrpSpPr>
        <p:grpSpPr>
          <a:xfrm>
            <a:off x="6096000" y="3285065"/>
            <a:ext cx="2194560" cy="1321930"/>
            <a:chOff x="332936" y="2473878"/>
            <a:chExt cx="2926080" cy="176257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A0C38F1-C029-4E89-B09A-B0F22E66A5F2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A152F8-DAD9-42FB-B4EB-DE86989B8A0B}"/>
                </a:ext>
              </a:extLst>
            </p:cNvPr>
            <p:cNvSpPr txBox="1"/>
            <p:nvPr/>
          </p:nvSpPr>
          <p:spPr>
            <a:xfrm>
              <a:off x="332936" y="303612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D69562D-1A3D-4353-9C13-C5099DC93B89}"/>
              </a:ext>
            </a:extLst>
          </p:cNvPr>
          <p:cNvGrpSpPr/>
          <p:nvPr/>
        </p:nvGrpSpPr>
        <p:grpSpPr>
          <a:xfrm>
            <a:off x="1207160" y="3501914"/>
            <a:ext cx="653839" cy="653839"/>
            <a:chOff x="1349599" y="3325700"/>
            <a:chExt cx="511400" cy="5114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815BC94-E8F6-4DBB-947E-BC65303D01E7}"/>
                </a:ext>
              </a:extLst>
            </p:cNvPr>
            <p:cNvSpPr/>
            <p:nvPr/>
          </p:nvSpPr>
          <p:spPr>
            <a:xfrm>
              <a:off x="1349599" y="3325700"/>
              <a:ext cx="511400" cy="5114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3" name="Graphic 32" descr="Hourglass 30% with solid fill">
              <a:extLst>
                <a:ext uri="{FF2B5EF4-FFF2-40B4-BE49-F238E27FC236}">
                  <a16:creationId xmlns:a16="http://schemas.microsoft.com/office/drawing/2014/main" id="{5C7DA58C-889D-46D7-B791-D4E66E1A5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7866" y="3403966"/>
              <a:ext cx="354869" cy="35486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F296DE9-0DCC-4E6A-BE6B-796F6CF60271}"/>
              </a:ext>
            </a:extLst>
          </p:cNvPr>
          <p:cNvGrpSpPr/>
          <p:nvPr/>
        </p:nvGrpSpPr>
        <p:grpSpPr>
          <a:xfrm>
            <a:off x="2984711" y="4802535"/>
            <a:ext cx="653839" cy="653839"/>
            <a:chOff x="3127150" y="4233750"/>
            <a:chExt cx="511400" cy="5114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C28780-DE78-4A73-AE22-279B58B95699}"/>
                </a:ext>
              </a:extLst>
            </p:cNvPr>
            <p:cNvSpPr/>
            <p:nvPr/>
          </p:nvSpPr>
          <p:spPr>
            <a:xfrm>
              <a:off x="3127150" y="4233750"/>
              <a:ext cx="511400" cy="5114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5" name="Graphic 34" descr="Lights On with solid fill">
              <a:extLst>
                <a:ext uri="{FF2B5EF4-FFF2-40B4-BE49-F238E27FC236}">
                  <a16:creationId xmlns:a16="http://schemas.microsoft.com/office/drawing/2014/main" id="{06D29ACD-A376-49B5-91CD-3A0A6F3E3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205417" y="4312016"/>
              <a:ext cx="354869" cy="354869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0A119F-D271-4076-9197-5BD0317FB787}"/>
              </a:ext>
            </a:extLst>
          </p:cNvPr>
          <p:cNvGrpSpPr/>
          <p:nvPr/>
        </p:nvGrpSpPr>
        <p:grpSpPr>
          <a:xfrm>
            <a:off x="1207160" y="1550980"/>
            <a:ext cx="653839" cy="653839"/>
            <a:chOff x="1349599" y="1963625"/>
            <a:chExt cx="511400" cy="5114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C83FDB0-3E19-4592-874E-FBE22477FE84}"/>
                </a:ext>
              </a:extLst>
            </p:cNvPr>
            <p:cNvSpPr/>
            <p:nvPr/>
          </p:nvSpPr>
          <p:spPr>
            <a:xfrm>
              <a:off x="1349599" y="1963625"/>
              <a:ext cx="511400" cy="5114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7" name="Graphic 36" descr="Magnifying glass with solid fill">
              <a:extLst>
                <a:ext uri="{FF2B5EF4-FFF2-40B4-BE49-F238E27FC236}">
                  <a16:creationId xmlns:a16="http://schemas.microsoft.com/office/drawing/2014/main" id="{26EF87C7-EB65-4946-89C5-A6CDCC19D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427866" y="2041891"/>
              <a:ext cx="354869" cy="354869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1CFDE0C-9E80-4BD9-A937-56C222BC32A2}"/>
              </a:ext>
            </a:extLst>
          </p:cNvPr>
          <p:cNvGrpSpPr/>
          <p:nvPr/>
        </p:nvGrpSpPr>
        <p:grpSpPr>
          <a:xfrm>
            <a:off x="6870911" y="4802535"/>
            <a:ext cx="653839" cy="653839"/>
            <a:chOff x="7013350" y="4233750"/>
            <a:chExt cx="511400" cy="5114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856F3F3-0888-490F-9F70-F76C9FD43691}"/>
                </a:ext>
              </a:extLst>
            </p:cNvPr>
            <p:cNvSpPr/>
            <p:nvPr/>
          </p:nvSpPr>
          <p:spPr>
            <a:xfrm>
              <a:off x="7013350" y="4233750"/>
              <a:ext cx="511400" cy="51140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9" name="Graphic 38" descr="Statistics with solid fill">
              <a:extLst>
                <a:ext uri="{FF2B5EF4-FFF2-40B4-BE49-F238E27FC236}">
                  <a16:creationId xmlns:a16="http://schemas.microsoft.com/office/drawing/2014/main" id="{28B23C35-8D95-489F-B317-37827FD52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091617" y="4312016"/>
              <a:ext cx="354869" cy="354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953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305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Bending Process – Slide Template</vt:lpstr>
      <vt:lpstr>Simple 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Bending Process</dc:title>
  <dc:creator>PresentationGO.com</dc:creator>
  <dc:description>© Copyright PresentationGO.com</dc:description>
  <dcterms:created xsi:type="dcterms:W3CDTF">2014-11-26T05:14:11Z</dcterms:created>
  <dcterms:modified xsi:type="dcterms:W3CDTF">2021-01-11T19:53:37Z</dcterms:modified>
  <cp:category>Charts &amp; Diagrams</cp:category>
</cp:coreProperties>
</file>