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0" d="100"/>
          <a:sy n="140" d="100"/>
        </p:scale>
        <p:origin x="126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991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Bending Process – Slide Template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FE1D0E0-53FC-4A6E-AC14-C58D247C1DFA}"/>
              </a:ext>
            </a:extLst>
          </p:cNvPr>
          <p:cNvSpPr/>
          <p:nvPr/>
        </p:nvSpPr>
        <p:spPr>
          <a:xfrm>
            <a:off x="1003300" y="1701800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64A54EC-3ADC-4CED-9E65-FD69A4D9A3B1}"/>
              </a:ext>
            </a:extLst>
          </p:cNvPr>
          <p:cNvSpPr/>
          <p:nvPr/>
        </p:nvSpPr>
        <p:spPr>
          <a:xfrm>
            <a:off x="5981700" y="2912533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12204CE-A298-4D01-AA91-6B9D7FC9CBDB}"/>
              </a:ext>
            </a:extLst>
          </p:cNvPr>
          <p:cNvSpPr/>
          <p:nvPr/>
        </p:nvSpPr>
        <p:spPr>
          <a:xfrm>
            <a:off x="1003300" y="2912533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FE1AD0D-3FDB-44F0-86FB-FA781137F57D}"/>
              </a:ext>
            </a:extLst>
          </p:cNvPr>
          <p:cNvSpPr/>
          <p:nvPr/>
        </p:nvSpPr>
        <p:spPr>
          <a:xfrm>
            <a:off x="3492500" y="4123266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30C450E-0C00-43BC-BF68-86704E6C3CD3}"/>
              </a:ext>
            </a:extLst>
          </p:cNvPr>
          <p:cNvSpPr/>
          <p:nvPr/>
        </p:nvSpPr>
        <p:spPr>
          <a:xfrm>
            <a:off x="5981700" y="4123266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F76D469-E920-4DD0-AE34-0F20F21868C1}"/>
              </a:ext>
            </a:extLst>
          </p:cNvPr>
          <p:cNvSpPr/>
          <p:nvPr/>
        </p:nvSpPr>
        <p:spPr>
          <a:xfrm>
            <a:off x="3492500" y="5334000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724309E-555E-4B07-84D4-0AC108908026}"/>
              </a:ext>
            </a:extLst>
          </p:cNvPr>
          <p:cNvSpPr/>
          <p:nvPr/>
        </p:nvSpPr>
        <p:spPr>
          <a:xfrm>
            <a:off x="10515600" y="5334000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B65369-7B42-4CA7-98F2-707D33B54EE5}"/>
              </a:ext>
            </a:extLst>
          </p:cNvPr>
          <p:cNvCxnSpPr>
            <a:cxnSpLocks/>
            <a:stCxn id="3" idx="4"/>
            <a:endCxn id="5" idx="0"/>
          </p:cNvCxnSpPr>
          <p:nvPr/>
        </p:nvCxnSpPr>
        <p:spPr>
          <a:xfrm>
            <a:off x="1117600" y="1930400"/>
            <a:ext cx="0" cy="982133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749D294-FB51-4D5D-9259-4D9E1E3F4216}"/>
              </a:ext>
            </a:extLst>
          </p:cNvPr>
          <p:cNvCxnSpPr>
            <a:cxnSpLocks/>
            <a:stCxn id="5" idx="6"/>
            <a:endCxn id="4" idx="2"/>
          </p:cNvCxnSpPr>
          <p:nvPr/>
        </p:nvCxnSpPr>
        <p:spPr>
          <a:xfrm>
            <a:off x="1231900" y="3026833"/>
            <a:ext cx="47498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4C97F51-0686-4FC0-99A6-BE71889BC19F}"/>
              </a:ext>
            </a:extLst>
          </p:cNvPr>
          <p:cNvCxnSpPr>
            <a:cxnSpLocks/>
            <a:stCxn id="4" idx="4"/>
            <a:endCxn id="7" idx="0"/>
          </p:cNvCxnSpPr>
          <p:nvPr/>
        </p:nvCxnSpPr>
        <p:spPr>
          <a:xfrm>
            <a:off x="6096000" y="3141133"/>
            <a:ext cx="0" cy="982133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0BDFD40-FE07-4C62-9360-58184113E9CA}"/>
              </a:ext>
            </a:extLst>
          </p:cNvPr>
          <p:cNvCxnSpPr>
            <a:cxnSpLocks/>
            <a:stCxn id="6" idx="4"/>
            <a:endCxn id="8" idx="0"/>
          </p:cNvCxnSpPr>
          <p:nvPr/>
        </p:nvCxnSpPr>
        <p:spPr>
          <a:xfrm>
            <a:off x="3606800" y="4351866"/>
            <a:ext cx="0" cy="982134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019F218-EC43-4856-90A2-7043DE76F21A}"/>
              </a:ext>
            </a:extLst>
          </p:cNvPr>
          <p:cNvCxnSpPr>
            <a:cxnSpLocks/>
            <a:stCxn id="6" idx="6"/>
            <a:endCxn id="7" idx="2"/>
          </p:cNvCxnSpPr>
          <p:nvPr/>
        </p:nvCxnSpPr>
        <p:spPr>
          <a:xfrm>
            <a:off x="3721100" y="4237566"/>
            <a:ext cx="22606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E70A4A1-4767-45CE-9610-3EC934A2CA67}"/>
              </a:ext>
            </a:extLst>
          </p:cNvPr>
          <p:cNvCxnSpPr>
            <a:cxnSpLocks/>
            <a:stCxn id="8" idx="6"/>
            <a:endCxn id="9" idx="2"/>
          </p:cNvCxnSpPr>
          <p:nvPr/>
        </p:nvCxnSpPr>
        <p:spPr>
          <a:xfrm>
            <a:off x="3721100" y="5448300"/>
            <a:ext cx="67945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C9F76C3-6FD9-4B63-BCEA-D3118B008542}"/>
              </a:ext>
            </a:extLst>
          </p:cNvPr>
          <p:cNvGrpSpPr/>
          <p:nvPr/>
        </p:nvGrpSpPr>
        <p:grpSpPr>
          <a:xfrm>
            <a:off x="2706494" y="1467712"/>
            <a:ext cx="2926080" cy="1239353"/>
            <a:chOff x="332936" y="2627766"/>
            <a:chExt cx="2926080" cy="12393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3048A9F-75D9-4CBA-8415-AE5395F8DE0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F1A02DA-2FD7-4E70-9399-32C58F1E2164}"/>
                </a:ext>
              </a:extLst>
            </p:cNvPr>
            <p:cNvSpPr txBox="1"/>
            <p:nvPr/>
          </p:nvSpPr>
          <p:spPr>
            <a:xfrm>
              <a:off x="332936" y="30361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35AAAA-F254-45CC-B4C2-6F8CE0F41714}"/>
              </a:ext>
            </a:extLst>
          </p:cNvPr>
          <p:cNvGrpSpPr/>
          <p:nvPr/>
        </p:nvGrpSpPr>
        <p:grpSpPr>
          <a:xfrm>
            <a:off x="2827020" y="3146388"/>
            <a:ext cx="2926080" cy="870021"/>
            <a:chOff x="332936" y="2627766"/>
            <a:chExt cx="2926080" cy="87002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212275D-3EFE-4866-8B6D-AFFFF326BC8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0772E37-3177-413B-A137-026D53602633}"/>
                </a:ext>
              </a:extLst>
            </p:cNvPr>
            <p:cNvSpPr txBox="1"/>
            <p:nvPr/>
          </p:nvSpPr>
          <p:spPr>
            <a:xfrm>
              <a:off x="332936" y="30361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0131ADB-C447-4245-A5B6-B1703880222F}"/>
              </a:ext>
            </a:extLst>
          </p:cNvPr>
          <p:cNvGrpSpPr/>
          <p:nvPr/>
        </p:nvGrpSpPr>
        <p:grpSpPr>
          <a:xfrm>
            <a:off x="5015927" y="4405449"/>
            <a:ext cx="2926080" cy="870021"/>
            <a:chOff x="332936" y="2627766"/>
            <a:chExt cx="2926080" cy="870021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EA7987D-B112-4133-BFD9-4CABDC17FA7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7E71A34-FCB5-45E0-AB53-1444A1B26639}"/>
                </a:ext>
              </a:extLst>
            </p:cNvPr>
            <p:cNvSpPr txBox="1"/>
            <p:nvPr/>
          </p:nvSpPr>
          <p:spPr>
            <a:xfrm>
              <a:off x="332936" y="30361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5A9EAE0-AAD6-4344-9FCE-6CF8ACE4BD2C}"/>
              </a:ext>
            </a:extLst>
          </p:cNvPr>
          <p:cNvGrpSpPr/>
          <p:nvPr/>
        </p:nvGrpSpPr>
        <p:grpSpPr>
          <a:xfrm>
            <a:off x="8229027" y="2935067"/>
            <a:ext cx="2926080" cy="1239353"/>
            <a:chOff x="332936" y="2627766"/>
            <a:chExt cx="2926080" cy="12393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A0C38F1-C029-4E89-B09A-B0F22E66A5F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7A152F8-DAD9-42FB-B4EB-DE86989B8A0B}"/>
                </a:ext>
              </a:extLst>
            </p:cNvPr>
            <p:cNvSpPr txBox="1"/>
            <p:nvPr/>
          </p:nvSpPr>
          <p:spPr>
            <a:xfrm>
              <a:off x="332936" y="30361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7CE9B50-6C51-4771-B3A2-72F7E9FF78EB}"/>
              </a:ext>
            </a:extLst>
          </p:cNvPr>
          <p:cNvGrpSpPr/>
          <p:nvPr/>
        </p:nvGrpSpPr>
        <p:grpSpPr>
          <a:xfrm>
            <a:off x="1799466" y="3291267"/>
            <a:ext cx="681866" cy="681866"/>
            <a:chOff x="1799466" y="3291267"/>
            <a:chExt cx="681866" cy="681866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815BC94-E8F6-4DBB-947E-BC65303D01E7}"/>
                </a:ext>
              </a:extLst>
            </p:cNvPr>
            <p:cNvSpPr/>
            <p:nvPr/>
          </p:nvSpPr>
          <p:spPr>
            <a:xfrm>
              <a:off x="1799466" y="3291267"/>
              <a:ext cx="681866" cy="68186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3" name="Graphic 32" descr="Hourglass 30% with solid fill">
              <a:extLst>
                <a:ext uri="{FF2B5EF4-FFF2-40B4-BE49-F238E27FC236}">
                  <a16:creationId xmlns:a16="http://schemas.microsoft.com/office/drawing/2014/main" id="{5C7DA58C-889D-46D7-B791-D4E66E1A527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903820" y="3395621"/>
              <a:ext cx="473159" cy="473159"/>
            </a:xfrm>
            <a:prstGeom prst="rect">
              <a:avLst/>
            </a:prstGeom>
          </p:spPr>
        </p:pic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07F1287-3A73-4DD6-A17F-E88FEE1DAAD9}"/>
              </a:ext>
            </a:extLst>
          </p:cNvPr>
          <p:cNvGrpSpPr/>
          <p:nvPr/>
        </p:nvGrpSpPr>
        <p:grpSpPr>
          <a:xfrm>
            <a:off x="4169534" y="4502000"/>
            <a:ext cx="681866" cy="681866"/>
            <a:chOff x="4169534" y="4502000"/>
            <a:chExt cx="681866" cy="681866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7C28780-DE78-4A73-AE22-279B58B95699}"/>
                </a:ext>
              </a:extLst>
            </p:cNvPr>
            <p:cNvSpPr/>
            <p:nvPr/>
          </p:nvSpPr>
          <p:spPr>
            <a:xfrm>
              <a:off x="4169534" y="4502000"/>
              <a:ext cx="681866" cy="68186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Graphic 34" descr="Lights On with solid fill">
              <a:extLst>
                <a:ext uri="{FF2B5EF4-FFF2-40B4-BE49-F238E27FC236}">
                  <a16:creationId xmlns:a16="http://schemas.microsoft.com/office/drawing/2014/main" id="{06D29ACD-A376-49B5-91CD-3A0A6F3E3B9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273888" y="4606354"/>
              <a:ext cx="473159" cy="473159"/>
            </a:xfrm>
            <a:prstGeom prst="rect">
              <a:avLst/>
            </a:prstGeom>
          </p:spPr>
        </p:pic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F896DD3-22EF-44DC-BFC7-1E140DD2BE0E}"/>
              </a:ext>
            </a:extLst>
          </p:cNvPr>
          <p:cNvGrpSpPr/>
          <p:nvPr/>
        </p:nvGrpSpPr>
        <p:grpSpPr>
          <a:xfrm>
            <a:off x="1799466" y="1475167"/>
            <a:ext cx="681866" cy="681866"/>
            <a:chOff x="1799466" y="1475167"/>
            <a:chExt cx="681866" cy="681866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C83FDB0-3E19-4592-874E-FBE22477FE84}"/>
                </a:ext>
              </a:extLst>
            </p:cNvPr>
            <p:cNvSpPr/>
            <p:nvPr/>
          </p:nvSpPr>
          <p:spPr>
            <a:xfrm>
              <a:off x="1799466" y="1475167"/>
              <a:ext cx="681866" cy="681866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7" name="Graphic 36" descr="Magnifying glass with solid fill">
              <a:extLst>
                <a:ext uri="{FF2B5EF4-FFF2-40B4-BE49-F238E27FC236}">
                  <a16:creationId xmlns:a16="http://schemas.microsoft.com/office/drawing/2014/main" id="{26EF87C7-EB65-4946-89C5-A6CDCC19D2C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903820" y="1579521"/>
              <a:ext cx="473159" cy="473159"/>
            </a:xfrm>
            <a:prstGeom prst="rect">
              <a:avLst/>
            </a:prstGeom>
          </p:spPr>
        </p:pic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58E57EE-5DB5-4113-B332-CBF0655B3ABF}"/>
              </a:ext>
            </a:extLst>
          </p:cNvPr>
          <p:cNvGrpSpPr/>
          <p:nvPr/>
        </p:nvGrpSpPr>
        <p:grpSpPr>
          <a:xfrm>
            <a:off x="9351134" y="4502000"/>
            <a:ext cx="681866" cy="681866"/>
            <a:chOff x="9351134" y="4502000"/>
            <a:chExt cx="681866" cy="681866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F856F3F3-0888-490F-9F70-F76C9FD43691}"/>
                </a:ext>
              </a:extLst>
            </p:cNvPr>
            <p:cNvSpPr/>
            <p:nvPr/>
          </p:nvSpPr>
          <p:spPr>
            <a:xfrm>
              <a:off x="9351134" y="4502000"/>
              <a:ext cx="681866" cy="68186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9" name="Graphic 38" descr="Statistics with solid fill">
              <a:extLst>
                <a:ext uri="{FF2B5EF4-FFF2-40B4-BE49-F238E27FC236}">
                  <a16:creationId xmlns:a16="http://schemas.microsoft.com/office/drawing/2014/main" id="{28B23C35-8D95-489F-B317-37827FD5233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9455488" y="4606354"/>
              <a:ext cx="473159" cy="4731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Bending Process – Slide Template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FE1D0E0-53FC-4A6E-AC14-C58D247C1DFA}"/>
              </a:ext>
            </a:extLst>
          </p:cNvPr>
          <p:cNvSpPr/>
          <p:nvPr/>
        </p:nvSpPr>
        <p:spPr>
          <a:xfrm>
            <a:off x="1003300" y="1701800"/>
            <a:ext cx="228600" cy="22860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64A54EC-3ADC-4CED-9E65-FD69A4D9A3B1}"/>
              </a:ext>
            </a:extLst>
          </p:cNvPr>
          <p:cNvSpPr/>
          <p:nvPr/>
        </p:nvSpPr>
        <p:spPr>
          <a:xfrm>
            <a:off x="5981700" y="2912533"/>
            <a:ext cx="228600" cy="22860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12204CE-A298-4D01-AA91-6B9D7FC9CBDB}"/>
              </a:ext>
            </a:extLst>
          </p:cNvPr>
          <p:cNvSpPr/>
          <p:nvPr/>
        </p:nvSpPr>
        <p:spPr>
          <a:xfrm>
            <a:off x="1003300" y="2912533"/>
            <a:ext cx="228600" cy="22860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FE1AD0D-3FDB-44F0-86FB-FA781137F57D}"/>
              </a:ext>
            </a:extLst>
          </p:cNvPr>
          <p:cNvSpPr/>
          <p:nvPr/>
        </p:nvSpPr>
        <p:spPr>
          <a:xfrm>
            <a:off x="3492500" y="4123266"/>
            <a:ext cx="228600" cy="22860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30C450E-0C00-43BC-BF68-86704E6C3CD3}"/>
              </a:ext>
            </a:extLst>
          </p:cNvPr>
          <p:cNvSpPr/>
          <p:nvPr/>
        </p:nvSpPr>
        <p:spPr>
          <a:xfrm>
            <a:off x="5981700" y="4123266"/>
            <a:ext cx="228600" cy="22860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F76D469-E920-4DD0-AE34-0F20F21868C1}"/>
              </a:ext>
            </a:extLst>
          </p:cNvPr>
          <p:cNvSpPr/>
          <p:nvPr/>
        </p:nvSpPr>
        <p:spPr>
          <a:xfrm>
            <a:off x="3492500" y="5334000"/>
            <a:ext cx="228600" cy="22860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724309E-555E-4B07-84D4-0AC108908026}"/>
              </a:ext>
            </a:extLst>
          </p:cNvPr>
          <p:cNvSpPr/>
          <p:nvPr/>
        </p:nvSpPr>
        <p:spPr>
          <a:xfrm>
            <a:off x="10515600" y="5334000"/>
            <a:ext cx="228600" cy="22860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B65369-7B42-4CA7-98F2-707D33B54EE5}"/>
              </a:ext>
            </a:extLst>
          </p:cNvPr>
          <p:cNvCxnSpPr>
            <a:cxnSpLocks/>
            <a:stCxn id="3" idx="4"/>
            <a:endCxn id="5" idx="0"/>
          </p:cNvCxnSpPr>
          <p:nvPr/>
        </p:nvCxnSpPr>
        <p:spPr>
          <a:xfrm>
            <a:off x="1117600" y="1930400"/>
            <a:ext cx="0" cy="982133"/>
          </a:xfrm>
          <a:prstGeom prst="line">
            <a:avLst/>
          </a:prstGeom>
          <a:ln w="444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749D294-FB51-4D5D-9259-4D9E1E3F4216}"/>
              </a:ext>
            </a:extLst>
          </p:cNvPr>
          <p:cNvCxnSpPr>
            <a:cxnSpLocks/>
            <a:stCxn id="5" idx="6"/>
            <a:endCxn id="4" idx="2"/>
          </p:cNvCxnSpPr>
          <p:nvPr/>
        </p:nvCxnSpPr>
        <p:spPr>
          <a:xfrm>
            <a:off x="1231900" y="3026833"/>
            <a:ext cx="4749800" cy="0"/>
          </a:xfrm>
          <a:prstGeom prst="line">
            <a:avLst/>
          </a:prstGeom>
          <a:ln w="444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4C97F51-0686-4FC0-99A6-BE71889BC19F}"/>
              </a:ext>
            </a:extLst>
          </p:cNvPr>
          <p:cNvCxnSpPr>
            <a:cxnSpLocks/>
            <a:stCxn id="4" idx="4"/>
            <a:endCxn id="7" idx="0"/>
          </p:cNvCxnSpPr>
          <p:nvPr/>
        </p:nvCxnSpPr>
        <p:spPr>
          <a:xfrm>
            <a:off x="6096000" y="3141133"/>
            <a:ext cx="0" cy="982133"/>
          </a:xfrm>
          <a:prstGeom prst="line">
            <a:avLst/>
          </a:prstGeom>
          <a:ln w="444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0BDFD40-FE07-4C62-9360-58184113E9CA}"/>
              </a:ext>
            </a:extLst>
          </p:cNvPr>
          <p:cNvCxnSpPr>
            <a:cxnSpLocks/>
            <a:stCxn id="6" idx="4"/>
            <a:endCxn id="8" idx="0"/>
          </p:cNvCxnSpPr>
          <p:nvPr/>
        </p:nvCxnSpPr>
        <p:spPr>
          <a:xfrm>
            <a:off x="3606800" y="4351866"/>
            <a:ext cx="0" cy="982134"/>
          </a:xfrm>
          <a:prstGeom prst="line">
            <a:avLst/>
          </a:prstGeom>
          <a:ln w="444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019F218-EC43-4856-90A2-7043DE76F21A}"/>
              </a:ext>
            </a:extLst>
          </p:cNvPr>
          <p:cNvCxnSpPr>
            <a:cxnSpLocks/>
            <a:stCxn id="6" idx="6"/>
            <a:endCxn id="7" idx="2"/>
          </p:cNvCxnSpPr>
          <p:nvPr/>
        </p:nvCxnSpPr>
        <p:spPr>
          <a:xfrm>
            <a:off x="3721100" y="4237566"/>
            <a:ext cx="2260600" cy="0"/>
          </a:xfrm>
          <a:prstGeom prst="line">
            <a:avLst/>
          </a:prstGeom>
          <a:ln w="444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E70A4A1-4767-45CE-9610-3EC934A2CA67}"/>
              </a:ext>
            </a:extLst>
          </p:cNvPr>
          <p:cNvCxnSpPr>
            <a:cxnSpLocks/>
            <a:stCxn id="8" idx="6"/>
            <a:endCxn id="9" idx="2"/>
          </p:cNvCxnSpPr>
          <p:nvPr/>
        </p:nvCxnSpPr>
        <p:spPr>
          <a:xfrm>
            <a:off x="3721100" y="5448300"/>
            <a:ext cx="6794500" cy="0"/>
          </a:xfrm>
          <a:prstGeom prst="line">
            <a:avLst/>
          </a:prstGeom>
          <a:ln w="444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C9F76C3-6FD9-4B63-BCEA-D3118B008542}"/>
              </a:ext>
            </a:extLst>
          </p:cNvPr>
          <p:cNvGrpSpPr/>
          <p:nvPr/>
        </p:nvGrpSpPr>
        <p:grpSpPr>
          <a:xfrm>
            <a:off x="2706494" y="1467712"/>
            <a:ext cx="2926080" cy="1239353"/>
            <a:chOff x="332936" y="2627766"/>
            <a:chExt cx="2926080" cy="12393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3048A9F-75D9-4CBA-8415-AE5395F8DE0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F1A02DA-2FD7-4E70-9399-32C58F1E2164}"/>
                </a:ext>
              </a:extLst>
            </p:cNvPr>
            <p:cNvSpPr txBox="1"/>
            <p:nvPr/>
          </p:nvSpPr>
          <p:spPr>
            <a:xfrm>
              <a:off x="332936" y="30361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35AAAA-F254-45CC-B4C2-6F8CE0F41714}"/>
              </a:ext>
            </a:extLst>
          </p:cNvPr>
          <p:cNvGrpSpPr/>
          <p:nvPr/>
        </p:nvGrpSpPr>
        <p:grpSpPr>
          <a:xfrm>
            <a:off x="2827020" y="3146388"/>
            <a:ext cx="2926080" cy="870021"/>
            <a:chOff x="332936" y="2627766"/>
            <a:chExt cx="2926080" cy="87002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212275D-3EFE-4866-8B6D-AFFFF326BC8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0772E37-3177-413B-A137-026D53602633}"/>
                </a:ext>
              </a:extLst>
            </p:cNvPr>
            <p:cNvSpPr txBox="1"/>
            <p:nvPr/>
          </p:nvSpPr>
          <p:spPr>
            <a:xfrm>
              <a:off x="332936" y="30361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0131ADB-C447-4245-A5B6-B1703880222F}"/>
              </a:ext>
            </a:extLst>
          </p:cNvPr>
          <p:cNvGrpSpPr/>
          <p:nvPr/>
        </p:nvGrpSpPr>
        <p:grpSpPr>
          <a:xfrm>
            <a:off x="5015927" y="4405449"/>
            <a:ext cx="2926080" cy="870021"/>
            <a:chOff x="332936" y="2627766"/>
            <a:chExt cx="2926080" cy="870021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EA7987D-B112-4133-BFD9-4CABDC17FA7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7E71A34-FCB5-45E0-AB53-1444A1B26639}"/>
                </a:ext>
              </a:extLst>
            </p:cNvPr>
            <p:cNvSpPr txBox="1"/>
            <p:nvPr/>
          </p:nvSpPr>
          <p:spPr>
            <a:xfrm>
              <a:off x="332936" y="30361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5A9EAE0-AAD6-4344-9FCE-6CF8ACE4BD2C}"/>
              </a:ext>
            </a:extLst>
          </p:cNvPr>
          <p:cNvGrpSpPr/>
          <p:nvPr/>
        </p:nvGrpSpPr>
        <p:grpSpPr>
          <a:xfrm>
            <a:off x="8229027" y="2935067"/>
            <a:ext cx="2926080" cy="1239353"/>
            <a:chOff x="332936" y="2627766"/>
            <a:chExt cx="2926080" cy="12393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A0C38F1-C029-4E89-B09A-B0F22E66A5F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7A152F8-DAD9-42FB-B4EB-DE86989B8A0B}"/>
                </a:ext>
              </a:extLst>
            </p:cNvPr>
            <p:cNvSpPr txBox="1"/>
            <p:nvPr/>
          </p:nvSpPr>
          <p:spPr>
            <a:xfrm>
              <a:off x="332936" y="30361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2B9D06E-9AE5-4FEB-BA3B-A777CB0BC35E}"/>
              </a:ext>
            </a:extLst>
          </p:cNvPr>
          <p:cNvGrpSpPr/>
          <p:nvPr/>
        </p:nvGrpSpPr>
        <p:grpSpPr>
          <a:xfrm>
            <a:off x="1799466" y="3291267"/>
            <a:ext cx="681866" cy="681866"/>
            <a:chOff x="1799466" y="3291267"/>
            <a:chExt cx="681866" cy="681866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815BC94-E8F6-4DBB-947E-BC65303D01E7}"/>
                </a:ext>
              </a:extLst>
            </p:cNvPr>
            <p:cNvSpPr/>
            <p:nvPr/>
          </p:nvSpPr>
          <p:spPr>
            <a:xfrm>
              <a:off x="1799466" y="3291267"/>
              <a:ext cx="681866" cy="681866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3" name="Graphic 32" descr="Hourglass 30% with solid fill">
              <a:extLst>
                <a:ext uri="{FF2B5EF4-FFF2-40B4-BE49-F238E27FC236}">
                  <a16:creationId xmlns:a16="http://schemas.microsoft.com/office/drawing/2014/main" id="{5C7DA58C-889D-46D7-B791-D4E66E1A527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903820" y="3395621"/>
              <a:ext cx="473159" cy="473159"/>
            </a:xfrm>
            <a:prstGeom prst="rect">
              <a:avLst/>
            </a:prstGeom>
          </p:spPr>
        </p:pic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4707DE2-8DCD-484B-8C97-B4418DB5C396}"/>
              </a:ext>
            </a:extLst>
          </p:cNvPr>
          <p:cNvGrpSpPr/>
          <p:nvPr/>
        </p:nvGrpSpPr>
        <p:grpSpPr>
          <a:xfrm>
            <a:off x="4169534" y="4502000"/>
            <a:ext cx="681866" cy="681866"/>
            <a:chOff x="4169534" y="4502000"/>
            <a:chExt cx="681866" cy="681866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7C28780-DE78-4A73-AE22-279B58B95699}"/>
                </a:ext>
              </a:extLst>
            </p:cNvPr>
            <p:cNvSpPr/>
            <p:nvPr/>
          </p:nvSpPr>
          <p:spPr>
            <a:xfrm>
              <a:off x="4169534" y="4502000"/>
              <a:ext cx="681866" cy="681866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Graphic 34" descr="Lights On with solid fill">
              <a:extLst>
                <a:ext uri="{FF2B5EF4-FFF2-40B4-BE49-F238E27FC236}">
                  <a16:creationId xmlns:a16="http://schemas.microsoft.com/office/drawing/2014/main" id="{06D29ACD-A376-49B5-91CD-3A0A6F3E3B9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273888" y="4606354"/>
              <a:ext cx="473159" cy="473159"/>
            </a:xfrm>
            <a:prstGeom prst="rect">
              <a:avLst/>
            </a:prstGeom>
          </p:spPr>
        </p:pic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95946B47-D16C-4849-B3AC-BB07F159DE51}"/>
              </a:ext>
            </a:extLst>
          </p:cNvPr>
          <p:cNvGrpSpPr/>
          <p:nvPr/>
        </p:nvGrpSpPr>
        <p:grpSpPr>
          <a:xfrm>
            <a:off x="1799466" y="1475167"/>
            <a:ext cx="681866" cy="681866"/>
            <a:chOff x="1799466" y="1475167"/>
            <a:chExt cx="681866" cy="681866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C83FDB0-3E19-4592-874E-FBE22477FE84}"/>
                </a:ext>
              </a:extLst>
            </p:cNvPr>
            <p:cNvSpPr/>
            <p:nvPr/>
          </p:nvSpPr>
          <p:spPr>
            <a:xfrm>
              <a:off x="1799466" y="1475167"/>
              <a:ext cx="681866" cy="681866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7" name="Graphic 36" descr="Magnifying glass with solid fill">
              <a:extLst>
                <a:ext uri="{FF2B5EF4-FFF2-40B4-BE49-F238E27FC236}">
                  <a16:creationId xmlns:a16="http://schemas.microsoft.com/office/drawing/2014/main" id="{26EF87C7-EB65-4946-89C5-A6CDCC19D2C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903820" y="1579521"/>
              <a:ext cx="473159" cy="473159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B970D17E-486E-4219-A78E-3995F8CCC3C5}"/>
              </a:ext>
            </a:extLst>
          </p:cNvPr>
          <p:cNvGrpSpPr/>
          <p:nvPr/>
        </p:nvGrpSpPr>
        <p:grpSpPr>
          <a:xfrm>
            <a:off x="9351134" y="4502000"/>
            <a:ext cx="681866" cy="681866"/>
            <a:chOff x="9351134" y="4502000"/>
            <a:chExt cx="681866" cy="681866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F856F3F3-0888-490F-9F70-F76C9FD43691}"/>
                </a:ext>
              </a:extLst>
            </p:cNvPr>
            <p:cNvSpPr/>
            <p:nvPr/>
          </p:nvSpPr>
          <p:spPr>
            <a:xfrm>
              <a:off x="9351134" y="4502000"/>
              <a:ext cx="681866" cy="681866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9" name="Graphic 38" descr="Statistics with solid fill">
              <a:extLst>
                <a:ext uri="{FF2B5EF4-FFF2-40B4-BE49-F238E27FC236}">
                  <a16:creationId xmlns:a16="http://schemas.microsoft.com/office/drawing/2014/main" id="{28B23C35-8D95-489F-B317-37827FD5233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9455488" y="4606354"/>
              <a:ext cx="473159" cy="4731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37159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8509</TotalTime>
  <Words>305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Simple Bending Process – Slide Template</vt:lpstr>
      <vt:lpstr>Simple Bending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Bending Process</dc:title>
  <dc:creator>PresentationGO.com</dc:creator>
  <dc:description>© Copyright PresentationGO.com</dc:description>
  <dcterms:created xsi:type="dcterms:W3CDTF">2014-11-26T05:14:11Z</dcterms:created>
  <dcterms:modified xsi:type="dcterms:W3CDTF">2021-01-11T19:55:29Z</dcterms:modified>
  <cp:category>Charts &amp; Diagrams</cp:category>
</cp:coreProperties>
</file>