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13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Chain Links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4E00E594-BED4-C959-4059-861D798364E1}"/>
              </a:ext>
            </a:extLst>
          </p:cNvPr>
          <p:cNvSpPr/>
          <p:nvPr/>
        </p:nvSpPr>
        <p:spPr>
          <a:xfrm>
            <a:off x="1297240" y="2077261"/>
            <a:ext cx="3035029" cy="1614791"/>
          </a:xfrm>
          <a:custGeom>
            <a:avLst/>
            <a:gdLst>
              <a:gd name="connsiteX0" fmla="*/ 301562 w 3035029"/>
              <a:gd name="connsiteY0" fmla="*/ 0 h 1614791"/>
              <a:gd name="connsiteX1" fmla="*/ 2733467 w 3035029"/>
              <a:gd name="connsiteY1" fmla="*/ 0 h 1614791"/>
              <a:gd name="connsiteX2" fmla="*/ 3035029 w 3035029"/>
              <a:gd name="connsiteY2" fmla="*/ 301562 h 1614791"/>
              <a:gd name="connsiteX3" fmla="*/ 3035029 w 3035029"/>
              <a:gd name="connsiteY3" fmla="*/ 486384 h 1614791"/>
              <a:gd name="connsiteX4" fmla="*/ 2788812 w 3035029"/>
              <a:gd name="connsiteY4" fmla="*/ 486384 h 1614791"/>
              <a:gd name="connsiteX5" fmla="*/ 2788812 w 3035029"/>
              <a:gd name="connsiteY5" fmla="*/ 475412 h 1614791"/>
              <a:gd name="connsiteX6" fmla="*/ 2788812 w 3035029"/>
              <a:gd name="connsiteY6" fmla="*/ 430013 h 1614791"/>
              <a:gd name="connsiteX7" fmla="*/ 2788812 w 3035029"/>
              <a:gd name="connsiteY7" fmla="*/ 378137 h 1614791"/>
              <a:gd name="connsiteX8" fmla="*/ 2656890 w 3035029"/>
              <a:gd name="connsiteY8" fmla="*/ 246215 h 1614791"/>
              <a:gd name="connsiteX9" fmla="*/ 2605014 w 3035029"/>
              <a:gd name="connsiteY9" fmla="*/ 246215 h 1614791"/>
              <a:gd name="connsiteX10" fmla="*/ 2559615 w 3035029"/>
              <a:gd name="connsiteY10" fmla="*/ 246215 h 1614791"/>
              <a:gd name="connsiteX11" fmla="*/ 475414 w 3035029"/>
              <a:gd name="connsiteY11" fmla="*/ 246215 h 1614791"/>
              <a:gd name="connsiteX12" fmla="*/ 430015 w 3035029"/>
              <a:gd name="connsiteY12" fmla="*/ 246215 h 1614791"/>
              <a:gd name="connsiteX13" fmla="*/ 378139 w 3035029"/>
              <a:gd name="connsiteY13" fmla="*/ 246215 h 1614791"/>
              <a:gd name="connsiteX14" fmla="*/ 246217 w 3035029"/>
              <a:gd name="connsiteY14" fmla="*/ 378137 h 1614791"/>
              <a:gd name="connsiteX15" fmla="*/ 246217 w 3035029"/>
              <a:gd name="connsiteY15" fmla="*/ 430013 h 1614791"/>
              <a:gd name="connsiteX16" fmla="*/ 246217 w 3035029"/>
              <a:gd name="connsiteY16" fmla="*/ 475412 h 1614791"/>
              <a:gd name="connsiteX17" fmla="*/ 246217 w 3035029"/>
              <a:gd name="connsiteY17" fmla="*/ 1139377 h 1614791"/>
              <a:gd name="connsiteX18" fmla="*/ 246217 w 3035029"/>
              <a:gd name="connsiteY18" fmla="*/ 1184776 h 1614791"/>
              <a:gd name="connsiteX19" fmla="*/ 246217 w 3035029"/>
              <a:gd name="connsiteY19" fmla="*/ 1236652 h 1614791"/>
              <a:gd name="connsiteX20" fmla="*/ 378139 w 3035029"/>
              <a:gd name="connsiteY20" fmla="*/ 1368574 h 1614791"/>
              <a:gd name="connsiteX21" fmla="*/ 430015 w 3035029"/>
              <a:gd name="connsiteY21" fmla="*/ 1368574 h 1614791"/>
              <a:gd name="connsiteX22" fmla="*/ 475414 w 3035029"/>
              <a:gd name="connsiteY22" fmla="*/ 1368574 h 1614791"/>
              <a:gd name="connsiteX23" fmla="*/ 2559615 w 3035029"/>
              <a:gd name="connsiteY23" fmla="*/ 1368574 h 1614791"/>
              <a:gd name="connsiteX24" fmla="*/ 2605014 w 3035029"/>
              <a:gd name="connsiteY24" fmla="*/ 1368574 h 1614791"/>
              <a:gd name="connsiteX25" fmla="*/ 2656890 w 3035029"/>
              <a:gd name="connsiteY25" fmla="*/ 1368574 h 1614791"/>
              <a:gd name="connsiteX26" fmla="*/ 2788812 w 3035029"/>
              <a:gd name="connsiteY26" fmla="*/ 1236652 h 1614791"/>
              <a:gd name="connsiteX27" fmla="*/ 2788812 w 3035029"/>
              <a:gd name="connsiteY27" fmla="*/ 1184776 h 1614791"/>
              <a:gd name="connsiteX28" fmla="*/ 2788812 w 3035029"/>
              <a:gd name="connsiteY28" fmla="*/ 1139377 h 1614791"/>
              <a:gd name="connsiteX29" fmla="*/ 2788812 w 3035029"/>
              <a:gd name="connsiteY29" fmla="*/ 1134894 h 1614791"/>
              <a:gd name="connsiteX30" fmla="*/ 3035029 w 3035029"/>
              <a:gd name="connsiteY30" fmla="*/ 1134894 h 1614791"/>
              <a:gd name="connsiteX31" fmla="*/ 3035029 w 3035029"/>
              <a:gd name="connsiteY31" fmla="*/ 1313229 h 1614791"/>
              <a:gd name="connsiteX32" fmla="*/ 2733467 w 3035029"/>
              <a:gd name="connsiteY32" fmla="*/ 1614791 h 1614791"/>
              <a:gd name="connsiteX33" fmla="*/ 301562 w 3035029"/>
              <a:gd name="connsiteY33" fmla="*/ 1614791 h 1614791"/>
              <a:gd name="connsiteX34" fmla="*/ 0 w 3035029"/>
              <a:gd name="connsiteY34" fmla="*/ 1313229 h 1614791"/>
              <a:gd name="connsiteX35" fmla="*/ 0 w 3035029"/>
              <a:gd name="connsiteY35" fmla="*/ 301562 h 1614791"/>
              <a:gd name="connsiteX36" fmla="*/ 301562 w 3035029"/>
              <a:gd name="connsiteY36" fmla="*/ 0 h 1614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035029" h="1614791">
                <a:moveTo>
                  <a:pt x="301562" y="0"/>
                </a:moveTo>
                <a:lnTo>
                  <a:pt x="2733467" y="0"/>
                </a:lnTo>
                <a:cubicBezTo>
                  <a:pt x="2900015" y="0"/>
                  <a:pt x="3035029" y="135014"/>
                  <a:pt x="3035029" y="301562"/>
                </a:cubicBezTo>
                <a:lnTo>
                  <a:pt x="3035029" y="486384"/>
                </a:lnTo>
                <a:lnTo>
                  <a:pt x="2788812" y="486384"/>
                </a:lnTo>
                <a:lnTo>
                  <a:pt x="2788812" y="475412"/>
                </a:lnTo>
                <a:lnTo>
                  <a:pt x="2788812" y="430013"/>
                </a:lnTo>
                <a:lnTo>
                  <a:pt x="2788812" y="378137"/>
                </a:lnTo>
                <a:cubicBezTo>
                  <a:pt x="2788812" y="305278"/>
                  <a:pt x="2729749" y="246215"/>
                  <a:pt x="2656890" y="246215"/>
                </a:cubicBezTo>
                <a:lnTo>
                  <a:pt x="2605014" y="246215"/>
                </a:lnTo>
                <a:lnTo>
                  <a:pt x="2559615" y="246215"/>
                </a:lnTo>
                <a:lnTo>
                  <a:pt x="475414" y="246215"/>
                </a:lnTo>
                <a:lnTo>
                  <a:pt x="430015" y="246215"/>
                </a:lnTo>
                <a:lnTo>
                  <a:pt x="378139" y="246215"/>
                </a:lnTo>
                <a:cubicBezTo>
                  <a:pt x="305280" y="246215"/>
                  <a:pt x="246217" y="305278"/>
                  <a:pt x="246217" y="378137"/>
                </a:cubicBezTo>
                <a:lnTo>
                  <a:pt x="246217" y="430013"/>
                </a:lnTo>
                <a:lnTo>
                  <a:pt x="246217" y="475412"/>
                </a:lnTo>
                <a:lnTo>
                  <a:pt x="246217" y="1139377"/>
                </a:lnTo>
                <a:lnTo>
                  <a:pt x="246217" y="1184776"/>
                </a:lnTo>
                <a:lnTo>
                  <a:pt x="246217" y="1236652"/>
                </a:lnTo>
                <a:cubicBezTo>
                  <a:pt x="246217" y="1309511"/>
                  <a:pt x="305280" y="1368574"/>
                  <a:pt x="378139" y="1368574"/>
                </a:cubicBezTo>
                <a:lnTo>
                  <a:pt x="430015" y="1368574"/>
                </a:lnTo>
                <a:lnTo>
                  <a:pt x="475414" y="1368574"/>
                </a:lnTo>
                <a:lnTo>
                  <a:pt x="2559615" y="1368574"/>
                </a:lnTo>
                <a:lnTo>
                  <a:pt x="2605014" y="1368574"/>
                </a:lnTo>
                <a:lnTo>
                  <a:pt x="2656890" y="1368574"/>
                </a:lnTo>
                <a:cubicBezTo>
                  <a:pt x="2729749" y="1368574"/>
                  <a:pt x="2788812" y="1309511"/>
                  <a:pt x="2788812" y="1236652"/>
                </a:cubicBezTo>
                <a:lnTo>
                  <a:pt x="2788812" y="1184776"/>
                </a:lnTo>
                <a:lnTo>
                  <a:pt x="2788812" y="1139377"/>
                </a:lnTo>
                <a:lnTo>
                  <a:pt x="2788812" y="1134894"/>
                </a:lnTo>
                <a:lnTo>
                  <a:pt x="3035029" y="1134894"/>
                </a:lnTo>
                <a:lnTo>
                  <a:pt x="3035029" y="1313229"/>
                </a:lnTo>
                <a:cubicBezTo>
                  <a:pt x="3035029" y="1479777"/>
                  <a:pt x="2900015" y="1614791"/>
                  <a:pt x="2733467" y="1614791"/>
                </a:cubicBezTo>
                <a:lnTo>
                  <a:pt x="301562" y="1614791"/>
                </a:lnTo>
                <a:cubicBezTo>
                  <a:pt x="135014" y="1614791"/>
                  <a:pt x="0" y="1479777"/>
                  <a:pt x="0" y="1313229"/>
                </a:cubicBezTo>
                <a:lnTo>
                  <a:pt x="0" y="301562"/>
                </a:lnTo>
                <a:cubicBezTo>
                  <a:pt x="0" y="135014"/>
                  <a:pt x="135014" y="0"/>
                  <a:pt x="30156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916ACCA-3D21-2CC6-1692-1D221683B6B2}"/>
              </a:ext>
            </a:extLst>
          </p:cNvPr>
          <p:cNvSpPr/>
          <p:nvPr/>
        </p:nvSpPr>
        <p:spPr>
          <a:xfrm>
            <a:off x="3703104" y="2676213"/>
            <a:ext cx="1504545" cy="416885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0CA7F8E-15EA-7C96-D53C-D834273EFBF4}"/>
              </a:ext>
            </a:extLst>
          </p:cNvPr>
          <p:cNvSpPr/>
          <p:nvPr/>
        </p:nvSpPr>
        <p:spPr>
          <a:xfrm>
            <a:off x="6984351" y="2676211"/>
            <a:ext cx="1504545" cy="416885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2980949-9EB0-7DC7-FF4A-4A5A277C8589}"/>
              </a:ext>
            </a:extLst>
          </p:cNvPr>
          <p:cNvSpPr/>
          <p:nvPr/>
        </p:nvSpPr>
        <p:spPr>
          <a:xfrm>
            <a:off x="4578485" y="2077261"/>
            <a:ext cx="3035029" cy="1614791"/>
          </a:xfrm>
          <a:custGeom>
            <a:avLst/>
            <a:gdLst>
              <a:gd name="connsiteX0" fmla="*/ 0 w 3035029"/>
              <a:gd name="connsiteY0" fmla="*/ 1131647 h 1614791"/>
              <a:gd name="connsiteX1" fmla="*/ 246217 w 3035029"/>
              <a:gd name="connsiteY1" fmla="*/ 1131647 h 1614791"/>
              <a:gd name="connsiteX2" fmla="*/ 246217 w 3035029"/>
              <a:gd name="connsiteY2" fmla="*/ 1139377 h 1614791"/>
              <a:gd name="connsiteX3" fmla="*/ 246217 w 3035029"/>
              <a:gd name="connsiteY3" fmla="*/ 1184776 h 1614791"/>
              <a:gd name="connsiteX4" fmla="*/ 246217 w 3035029"/>
              <a:gd name="connsiteY4" fmla="*/ 1236652 h 1614791"/>
              <a:gd name="connsiteX5" fmla="*/ 378139 w 3035029"/>
              <a:gd name="connsiteY5" fmla="*/ 1368574 h 1614791"/>
              <a:gd name="connsiteX6" fmla="*/ 430015 w 3035029"/>
              <a:gd name="connsiteY6" fmla="*/ 1368574 h 1614791"/>
              <a:gd name="connsiteX7" fmla="*/ 475414 w 3035029"/>
              <a:gd name="connsiteY7" fmla="*/ 1368574 h 1614791"/>
              <a:gd name="connsiteX8" fmla="*/ 2559615 w 3035029"/>
              <a:gd name="connsiteY8" fmla="*/ 1368574 h 1614791"/>
              <a:gd name="connsiteX9" fmla="*/ 2605014 w 3035029"/>
              <a:gd name="connsiteY9" fmla="*/ 1368574 h 1614791"/>
              <a:gd name="connsiteX10" fmla="*/ 2656890 w 3035029"/>
              <a:gd name="connsiteY10" fmla="*/ 1368574 h 1614791"/>
              <a:gd name="connsiteX11" fmla="*/ 2788812 w 3035029"/>
              <a:gd name="connsiteY11" fmla="*/ 1236652 h 1614791"/>
              <a:gd name="connsiteX12" fmla="*/ 2788812 w 3035029"/>
              <a:gd name="connsiteY12" fmla="*/ 1184776 h 1614791"/>
              <a:gd name="connsiteX13" fmla="*/ 2788812 w 3035029"/>
              <a:gd name="connsiteY13" fmla="*/ 1139377 h 1614791"/>
              <a:gd name="connsiteX14" fmla="*/ 2788812 w 3035029"/>
              <a:gd name="connsiteY14" fmla="*/ 1134894 h 1614791"/>
              <a:gd name="connsiteX15" fmla="*/ 3035029 w 3035029"/>
              <a:gd name="connsiteY15" fmla="*/ 1134894 h 1614791"/>
              <a:gd name="connsiteX16" fmla="*/ 3035029 w 3035029"/>
              <a:gd name="connsiteY16" fmla="*/ 1313229 h 1614791"/>
              <a:gd name="connsiteX17" fmla="*/ 2733467 w 3035029"/>
              <a:gd name="connsiteY17" fmla="*/ 1614791 h 1614791"/>
              <a:gd name="connsiteX18" fmla="*/ 301562 w 3035029"/>
              <a:gd name="connsiteY18" fmla="*/ 1614791 h 1614791"/>
              <a:gd name="connsiteX19" fmla="*/ 0 w 3035029"/>
              <a:gd name="connsiteY19" fmla="*/ 1313229 h 1614791"/>
              <a:gd name="connsiteX20" fmla="*/ 301562 w 3035029"/>
              <a:gd name="connsiteY20" fmla="*/ 0 h 1614791"/>
              <a:gd name="connsiteX21" fmla="*/ 2733467 w 3035029"/>
              <a:gd name="connsiteY21" fmla="*/ 0 h 1614791"/>
              <a:gd name="connsiteX22" fmla="*/ 3035029 w 3035029"/>
              <a:gd name="connsiteY22" fmla="*/ 301562 h 1614791"/>
              <a:gd name="connsiteX23" fmla="*/ 3035029 w 3035029"/>
              <a:gd name="connsiteY23" fmla="*/ 483137 h 1614791"/>
              <a:gd name="connsiteX24" fmla="*/ 2788812 w 3035029"/>
              <a:gd name="connsiteY24" fmla="*/ 483137 h 1614791"/>
              <a:gd name="connsiteX25" fmla="*/ 2788812 w 3035029"/>
              <a:gd name="connsiteY25" fmla="*/ 475412 h 1614791"/>
              <a:gd name="connsiteX26" fmla="*/ 2788812 w 3035029"/>
              <a:gd name="connsiteY26" fmla="*/ 430013 h 1614791"/>
              <a:gd name="connsiteX27" fmla="*/ 2788812 w 3035029"/>
              <a:gd name="connsiteY27" fmla="*/ 378137 h 1614791"/>
              <a:gd name="connsiteX28" fmla="*/ 2656890 w 3035029"/>
              <a:gd name="connsiteY28" fmla="*/ 246215 h 1614791"/>
              <a:gd name="connsiteX29" fmla="*/ 2605014 w 3035029"/>
              <a:gd name="connsiteY29" fmla="*/ 246215 h 1614791"/>
              <a:gd name="connsiteX30" fmla="*/ 2559615 w 3035029"/>
              <a:gd name="connsiteY30" fmla="*/ 246215 h 1614791"/>
              <a:gd name="connsiteX31" fmla="*/ 475414 w 3035029"/>
              <a:gd name="connsiteY31" fmla="*/ 246215 h 1614791"/>
              <a:gd name="connsiteX32" fmla="*/ 430015 w 3035029"/>
              <a:gd name="connsiteY32" fmla="*/ 246215 h 1614791"/>
              <a:gd name="connsiteX33" fmla="*/ 378139 w 3035029"/>
              <a:gd name="connsiteY33" fmla="*/ 246215 h 1614791"/>
              <a:gd name="connsiteX34" fmla="*/ 246217 w 3035029"/>
              <a:gd name="connsiteY34" fmla="*/ 378137 h 1614791"/>
              <a:gd name="connsiteX35" fmla="*/ 246217 w 3035029"/>
              <a:gd name="connsiteY35" fmla="*/ 430013 h 1614791"/>
              <a:gd name="connsiteX36" fmla="*/ 246217 w 3035029"/>
              <a:gd name="connsiteY36" fmla="*/ 475412 h 1614791"/>
              <a:gd name="connsiteX37" fmla="*/ 246217 w 3035029"/>
              <a:gd name="connsiteY37" fmla="*/ 483137 h 1614791"/>
              <a:gd name="connsiteX38" fmla="*/ 0 w 3035029"/>
              <a:gd name="connsiteY38" fmla="*/ 483137 h 1614791"/>
              <a:gd name="connsiteX39" fmla="*/ 0 w 3035029"/>
              <a:gd name="connsiteY39" fmla="*/ 301562 h 1614791"/>
              <a:gd name="connsiteX40" fmla="*/ 301562 w 3035029"/>
              <a:gd name="connsiteY40" fmla="*/ 0 h 1614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035029" h="1614791">
                <a:moveTo>
                  <a:pt x="0" y="1131647"/>
                </a:moveTo>
                <a:lnTo>
                  <a:pt x="246217" y="1131647"/>
                </a:lnTo>
                <a:lnTo>
                  <a:pt x="246217" y="1139377"/>
                </a:lnTo>
                <a:lnTo>
                  <a:pt x="246217" y="1184776"/>
                </a:lnTo>
                <a:lnTo>
                  <a:pt x="246217" y="1236652"/>
                </a:lnTo>
                <a:cubicBezTo>
                  <a:pt x="246217" y="1309511"/>
                  <a:pt x="305280" y="1368574"/>
                  <a:pt x="378139" y="1368574"/>
                </a:cubicBezTo>
                <a:lnTo>
                  <a:pt x="430015" y="1368574"/>
                </a:lnTo>
                <a:lnTo>
                  <a:pt x="475414" y="1368574"/>
                </a:lnTo>
                <a:lnTo>
                  <a:pt x="2559615" y="1368574"/>
                </a:lnTo>
                <a:lnTo>
                  <a:pt x="2605014" y="1368574"/>
                </a:lnTo>
                <a:lnTo>
                  <a:pt x="2656890" y="1368574"/>
                </a:lnTo>
                <a:cubicBezTo>
                  <a:pt x="2729749" y="1368574"/>
                  <a:pt x="2788812" y="1309511"/>
                  <a:pt x="2788812" y="1236652"/>
                </a:cubicBezTo>
                <a:lnTo>
                  <a:pt x="2788812" y="1184776"/>
                </a:lnTo>
                <a:lnTo>
                  <a:pt x="2788812" y="1139377"/>
                </a:lnTo>
                <a:lnTo>
                  <a:pt x="2788812" y="1134894"/>
                </a:lnTo>
                <a:lnTo>
                  <a:pt x="3035029" y="1134894"/>
                </a:lnTo>
                <a:lnTo>
                  <a:pt x="3035029" y="1313229"/>
                </a:lnTo>
                <a:cubicBezTo>
                  <a:pt x="3035029" y="1479777"/>
                  <a:pt x="2900015" y="1614791"/>
                  <a:pt x="2733467" y="1614791"/>
                </a:cubicBezTo>
                <a:lnTo>
                  <a:pt x="301562" y="1614791"/>
                </a:lnTo>
                <a:cubicBezTo>
                  <a:pt x="135014" y="1614791"/>
                  <a:pt x="0" y="1479777"/>
                  <a:pt x="0" y="1313229"/>
                </a:cubicBezTo>
                <a:close/>
                <a:moveTo>
                  <a:pt x="301562" y="0"/>
                </a:moveTo>
                <a:lnTo>
                  <a:pt x="2733467" y="0"/>
                </a:lnTo>
                <a:cubicBezTo>
                  <a:pt x="2900015" y="0"/>
                  <a:pt x="3035029" y="135014"/>
                  <a:pt x="3035029" y="301562"/>
                </a:cubicBezTo>
                <a:lnTo>
                  <a:pt x="3035029" y="483137"/>
                </a:lnTo>
                <a:lnTo>
                  <a:pt x="2788812" y="483137"/>
                </a:lnTo>
                <a:lnTo>
                  <a:pt x="2788812" y="475412"/>
                </a:lnTo>
                <a:lnTo>
                  <a:pt x="2788812" y="430013"/>
                </a:lnTo>
                <a:lnTo>
                  <a:pt x="2788812" y="378137"/>
                </a:lnTo>
                <a:cubicBezTo>
                  <a:pt x="2788812" y="305278"/>
                  <a:pt x="2729749" y="246215"/>
                  <a:pt x="2656890" y="246215"/>
                </a:cubicBezTo>
                <a:lnTo>
                  <a:pt x="2605014" y="246215"/>
                </a:lnTo>
                <a:lnTo>
                  <a:pt x="2559615" y="246215"/>
                </a:lnTo>
                <a:lnTo>
                  <a:pt x="475414" y="246215"/>
                </a:lnTo>
                <a:lnTo>
                  <a:pt x="430015" y="246215"/>
                </a:lnTo>
                <a:lnTo>
                  <a:pt x="378139" y="246215"/>
                </a:lnTo>
                <a:cubicBezTo>
                  <a:pt x="305280" y="246215"/>
                  <a:pt x="246217" y="305278"/>
                  <a:pt x="246217" y="378137"/>
                </a:cubicBezTo>
                <a:lnTo>
                  <a:pt x="246217" y="430013"/>
                </a:lnTo>
                <a:lnTo>
                  <a:pt x="246217" y="475412"/>
                </a:lnTo>
                <a:lnTo>
                  <a:pt x="246217" y="483137"/>
                </a:lnTo>
                <a:lnTo>
                  <a:pt x="0" y="483137"/>
                </a:lnTo>
                <a:lnTo>
                  <a:pt x="0" y="301562"/>
                </a:lnTo>
                <a:cubicBezTo>
                  <a:pt x="0" y="135014"/>
                  <a:pt x="135014" y="0"/>
                  <a:pt x="30156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0D948B2-F884-0E8A-FF43-87C0121BC026}"/>
              </a:ext>
            </a:extLst>
          </p:cNvPr>
          <p:cNvSpPr/>
          <p:nvPr/>
        </p:nvSpPr>
        <p:spPr>
          <a:xfrm>
            <a:off x="7859732" y="2077261"/>
            <a:ext cx="3035029" cy="1614791"/>
          </a:xfrm>
          <a:custGeom>
            <a:avLst/>
            <a:gdLst>
              <a:gd name="connsiteX0" fmla="*/ 301562 w 3035029"/>
              <a:gd name="connsiteY0" fmla="*/ 0 h 1614791"/>
              <a:gd name="connsiteX1" fmla="*/ 2733467 w 3035029"/>
              <a:gd name="connsiteY1" fmla="*/ 0 h 1614791"/>
              <a:gd name="connsiteX2" fmla="*/ 3035029 w 3035029"/>
              <a:gd name="connsiteY2" fmla="*/ 301562 h 1614791"/>
              <a:gd name="connsiteX3" fmla="*/ 3035029 w 3035029"/>
              <a:gd name="connsiteY3" fmla="*/ 486384 h 1614791"/>
              <a:gd name="connsiteX4" fmla="*/ 3035028 w 3035029"/>
              <a:gd name="connsiteY4" fmla="*/ 486384 h 1614791"/>
              <a:gd name="connsiteX5" fmla="*/ 3035028 w 3035029"/>
              <a:gd name="connsiteY5" fmla="*/ 1134894 h 1614791"/>
              <a:gd name="connsiteX6" fmla="*/ 3035029 w 3035029"/>
              <a:gd name="connsiteY6" fmla="*/ 1134894 h 1614791"/>
              <a:gd name="connsiteX7" fmla="*/ 3035029 w 3035029"/>
              <a:gd name="connsiteY7" fmla="*/ 1313229 h 1614791"/>
              <a:gd name="connsiteX8" fmla="*/ 2733467 w 3035029"/>
              <a:gd name="connsiteY8" fmla="*/ 1614791 h 1614791"/>
              <a:gd name="connsiteX9" fmla="*/ 301562 w 3035029"/>
              <a:gd name="connsiteY9" fmla="*/ 1614791 h 1614791"/>
              <a:gd name="connsiteX10" fmla="*/ 0 w 3035029"/>
              <a:gd name="connsiteY10" fmla="*/ 1313229 h 1614791"/>
              <a:gd name="connsiteX11" fmla="*/ 0 w 3035029"/>
              <a:gd name="connsiteY11" fmla="*/ 1131647 h 1614791"/>
              <a:gd name="connsiteX12" fmla="*/ 246217 w 3035029"/>
              <a:gd name="connsiteY12" fmla="*/ 1131647 h 1614791"/>
              <a:gd name="connsiteX13" fmla="*/ 246217 w 3035029"/>
              <a:gd name="connsiteY13" fmla="*/ 1139377 h 1614791"/>
              <a:gd name="connsiteX14" fmla="*/ 246217 w 3035029"/>
              <a:gd name="connsiteY14" fmla="*/ 1184776 h 1614791"/>
              <a:gd name="connsiteX15" fmla="*/ 246217 w 3035029"/>
              <a:gd name="connsiteY15" fmla="*/ 1236652 h 1614791"/>
              <a:gd name="connsiteX16" fmla="*/ 378139 w 3035029"/>
              <a:gd name="connsiteY16" fmla="*/ 1368574 h 1614791"/>
              <a:gd name="connsiteX17" fmla="*/ 430015 w 3035029"/>
              <a:gd name="connsiteY17" fmla="*/ 1368574 h 1614791"/>
              <a:gd name="connsiteX18" fmla="*/ 475414 w 3035029"/>
              <a:gd name="connsiteY18" fmla="*/ 1368574 h 1614791"/>
              <a:gd name="connsiteX19" fmla="*/ 2559615 w 3035029"/>
              <a:gd name="connsiteY19" fmla="*/ 1368574 h 1614791"/>
              <a:gd name="connsiteX20" fmla="*/ 2605014 w 3035029"/>
              <a:gd name="connsiteY20" fmla="*/ 1368574 h 1614791"/>
              <a:gd name="connsiteX21" fmla="*/ 2656890 w 3035029"/>
              <a:gd name="connsiteY21" fmla="*/ 1368574 h 1614791"/>
              <a:gd name="connsiteX22" fmla="*/ 2788812 w 3035029"/>
              <a:gd name="connsiteY22" fmla="*/ 1236652 h 1614791"/>
              <a:gd name="connsiteX23" fmla="*/ 2788812 w 3035029"/>
              <a:gd name="connsiteY23" fmla="*/ 1184776 h 1614791"/>
              <a:gd name="connsiteX24" fmla="*/ 2788812 w 3035029"/>
              <a:gd name="connsiteY24" fmla="*/ 1139377 h 1614791"/>
              <a:gd name="connsiteX25" fmla="*/ 2788812 w 3035029"/>
              <a:gd name="connsiteY25" fmla="*/ 1134894 h 1614791"/>
              <a:gd name="connsiteX26" fmla="*/ 2852854 w 3035029"/>
              <a:gd name="connsiteY26" fmla="*/ 1134894 h 1614791"/>
              <a:gd name="connsiteX27" fmla="*/ 2852854 w 3035029"/>
              <a:gd name="connsiteY27" fmla="*/ 486384 h 1614791"/>
              <a:gd name="connsiteX28" fmla="*/ 2788812 w 3035029"/>
              <a:gd name="connsiteY28" fmla="*/ 486384 h 1614791"/>
              <a:gd name="connsiteX29" fmla="*/ 2788812 w 3035029"/>
              <a:gd name="connsiteY29" fmla="*/ 475412 h 1614791"/>
              <a:gd name="connsiteX30" fmla="*/ 2788812 w 3035029"/>
              <a:gd name="connsiteY30" fmla="*/ 430013 h 1614791"/>
              <a:gd name="connsiteX31" fmla="*/ 2788812 w 3035029"/>
              <a:gd name="connsiteY31" fmla="*/ 378137 h 1614791"/>
              <a:gd name="connsiteX32" fmla="*/ 2656890 w 3035029"/>
              <a:gd name="connsiteY32" fmla="*/ 246215 h 1614791"/>
              <a:gd name="connsiteX33" fmla="*/ 2605014 w 3035029"/>
              <a:gd name="connsiteY33" fmla="*/ 246215 h 1614791"/>
              <a:gd name="connsiteX34" fmla="*/ 2559615 w 3035029"/>
              <a:gd name="connsiteY34" fmla="*/ 246215 h 1614791"/>
              <a:gd name="connsiteX35" fmla="*/ 475414 w 3035029"/>
              <a:gd name="connsiteY35" fmla="*/ 246215 h 1614791"/>
              <a:gd name="connsiteX36" fmla="*/ 430015 w 3035029"/>
              <a:gd name="connsiteY36" fmla="*/ 246215 h 1614791"/>
              <a:gd name="connsiteX37" fmla="*/ 378139 w 3035029"/>
              <a:gd name="connsiteY37" fmla="*/ 246215 h 1614791"/>
              <a:gd name="connsiteX38" fmla="*/ 246217 w 3035029"/>
              <a:gd name="connsiteY38" fmla="*/ 378137 h 1614791"/>
              <a:gd name="connsiteX39" fmla="*/ 246217 w 3035029"/>
              <a:gd name="connsiteY39" fmla="*/ 430013 h 1614791"/>
              <a:gd name="connsiteX40" fmla="*/ 246217 w 3035029"/>
              <a:gd name="connsiteY40" fmla="*/ 475412 h 1614791"/>
              <a:gd name="connsiteX41" fmla="*/ 246217 w 3035029"/>
              <a:gd name="connsiteY41" fmla="*/ 483137 h 1614791"/>
              <a:gd name="connsiteX42" fmla="*/ 0 w 3035029"/>
              <a:gd name="connsiteY42" fmla="*/ 483137 h 1614791"/>
              <a:gd name="connsiteX43" fmla="*/ 0 w 3035029"/>
              <a:gd name="connsiteY43" fmla="*/ 301562 h 1614791"/>
              <a:gd name="connsiteX44" fmla="*/ 301562 w 3035029"/>
              <a:gd name="connsiteY44" fmla="*/ 0 h 1614791"/>
              <a:gd name="connsiteX0" fmla="*/ 301562 w 3035029"/>
              <a:gd name="connsiteY0" fmla="*/ 0 h 1614791"/>
              <a:gd name="connsiteX1" fmla="*/ 2733467 w 3035029"/>
              <a:gd name="connsiteY1" fmla="*/ 0 h 1614791"/>
              <a:gd name="connsiteX2" fmla="*/ 3035029 w 3035029"/>
              <a:gd name="connsiteY2" fmla="*/ 301562 h 1614791"/>
              <a:gd name="connsiteX3" fmla="*/ 3035029 w 3035029"/>
              <a:gd name="connsiteY3" fmla="*/ 486384 h 1614791"/>
              <a:gd name="connsiteX4" fmla="*/ 3035028 w 3035029"/>
              <a:gd name="connsiteY4" fmla="*/ 486384 h 1614791"/>
              <a:gd name="connsiteX5" fmla="*/ 3035028 w 3035029"/>
              <a:gd name="connsiteY5" fmla="*/ 1134894 h 1614791"/>
              <a:gd name="connsiteX6" fmla="*/ 3035029 w 3035029"/>
              <a:gd name="connsiteY6" fmla="*/ 1134894 h 1614791"/>
              <a:gd name="connsiteX7" fmla="*/ 3035029 w 3035029"/>
              <a:gd name="connsiteY7" fmla="*/ 1313229 h 1614791"/>
              <a:gd name="connsiteX8" fmla="*/ 2733467 w 3035029"/>
              <a:gd name="connsiteY8" fmla="*/ 1614791 h 1614791"/>
              <a:gd name="connsiteX9" fmla="*/ 301562 w 3035029"/>
              <a:gd name="connsiteY9" fmla="*/ 1614791 h 1614791"/>
              <a:gd name="connsiteX10" fmla="*/ 0 w 3035029"/>
              <a:gd name="connsiteY10" fmla="*/ 1313229 h 1614791"/>
              <a:gd name="connsiteX11" fmla="*/ 0 w 3035029"/>
              <a:gd name="connsiteY11" fmla="*/ 1131647 h 1614791"/>
              <a:gd name="connsiteX12" fmla="*/ 246217 w 3035029"/>
              <a:gd name="connsiteY12" fmla="*/ 1131647 h 1614791"/>
              <a:gd name="connsiteX13" fmla="*/ 246217 w 3035029"/>
              <a:gd name="connsiteY13" fmla="*/ 1139377 h 1614791"/>
              <a:gd name="connsiteX14" fmla="*/ 246217 w 3035029"/>
              <a:gd name="connsiteY14" fmla="*/ 1184776 h 1614791"/>
              <a:gd name="connsiteX15" fmla="*/ 246217 w 3035029"/>
              <a:gd name="connsiteY15" fmla="*/ 1236652 h 1614791"/>
              <a:gd name="connsiteX16" fmla="*/ 378139 w 3035029"/>
              <a:gd name="connsiteY16" fmla="*/ 1368574 h 1614791"/>
              <a:gd name="connsiteX17" fmla="*/ 430015 w 3035029"/>
              <a:gd name="connsiteY17" fmla="*/ 1368574 h 1614791"/>
              <a:gd name="connsiteX18" fmla="*/ 475414 w 3035029"/>
              <a:gd name="connsiteY18" fmla="*/ 1368574 h 1614791"/>
              <a:gd name="connsiteX19" fmla="*/ 2559615 w 3035029"/>
              <a:gd name="connsiteY19" fmla="*/ 1368574 h 1614791"/>
              <a:gd name="connsiteX20" fmla="*/ 2605014 w 3035029"/>
              <a:gd name="connsiteY20" fmla="*/ 1368574 h 1614791"/>
              <a:gd name="connsiteX21" fmla="*/ 2656890 w 3035029"/>
              <a:gd name="connsiteY21" fmla="*/ 1368574 h 1614791"/>
              <a:gd name="connsiteX22" fmla="*/ 2788812 w 3035029"/>
              <a:gd name="connsiteY22" fmla="*/ 1236652 h 1614791"/>
              <a:gd name="connsiteX23" fmla="*/ 2788812 w 3035029"/>
              <a:gd name="connsiteY23" fmla="*/ 1184776 h 1614791"/>
              <a:gd name="connsiteX24" fmla="*/ 2788812 w 3035029"/>
              <a:gd name="connsiteY24" fmla="*/ 1139377 h 1614791"/>
              <a:gd name="connsiteX25" fmla="*/ 2788812 w 3035029"/>
              <a:gd name="connsiteY25" fmla="*/ 1134894 h 1614791"/>
              <a:gd name="connsiteX26" fmla="*/ 2852854 w 3035029"/>
              <a:gd name="connsiteY26" fmla="*/ 486384 h 1614791"/>
              <a:gd name="connsiteX27" fmla="*/ 2788812 w 3035029"/>
              <a:gd name="connsiteY27" fmla="*/ 486384 h 1614791"/>
              <a:gd name="connsiteX28" fmla="*/ 2788812 w 3035029"/>
              <a:gd name="connsiteY28" fmla="*/ 475412 h 1614791"/>
              <a:gd name="connsiteX29" fmla="*/ 2788812 w 3035029"/>
              <a:gd name="connsiteY29" fmla="*/ 430013 h 1614791"/>
              <a:gd name="connsiteX30" fmla="*/ 2788812 w 3035029"/>
              <a:gd name="connsiteY30" fmla="*/ 378137 h 1614791"/>
              <a:gd name="connsiteX31" fmla="*/ 2656890 w 3035029"/>
              <a:gd name="connsiteY31" fmla="*/ 246215 h 1614791"/>
              <a:gd name="connsiteX32" fmla="*/ 2605014 w 3035029"/>
              <a:gd name="connsiteY32" fmla="*/ 246215 h 1614791"/>
              <a:gd name="connsiteX33" fmla="*/ 2559615 w 3035029"/>
              <a:gd name="connsiteY33" fmla="*/ 246215 h 1614791"/>
              <a:gd name="connsiteX34" fmla="*/ 475414 w 3035029"/>
              <a:gd name="connsiteY34" fmla="*/ 246215 h 1614791"/>
              <a:gd name="connsiteX35" fmla="*/ 430015 w 3035029"/>
              <a:gd name="connsiteY35" fmla="*/ 246215 h 1614791"/>
              <a:gd name="connsiteX36" fmla="*/ 378139 w 3035029"/>
              <a:gd name="connsiteY36" fmla="*/ 246215 h 1614791"/>
              <a:gd name="connsiteX37" fmla="*/ 246217 w 3035029"/>
              <a:gd name="connsiteY37" fmla="*/ 378137 h 1614791"/>
              <a:gd name="connsiteX38" fmla="*/ 246217 w 3035029"/>
              <a:gd name="connsiteY38" fmla="*/ 430013 h 1614791"/>
              <a:gd name="connsiteX39" fmla="*/ 246217 w 3035029"/>
              <a:gd name="connsiteY39" fmla="*/ 475412 h 1614791"/>
              <a:gd name="connsiteX40" fmla="*/ 246217 w 3035029"/>
              <a:gd name="connsiteY40" fmla="*/ 483137 h 1614791"/>
              <a:gd name="connsiteX41" fmla="*/ 0 w 3035029"/>
              <a:gd name="connsiteY41" fmla="*/ 483137 h 1614791"/>
              <a:gd name="connsiteX42" fmla="*/ 0 w 3035029"/>
              <a:gd name="connsiteY42" fmla="*/ 301562 h 1614791"/>
              <a:gd name="connsiteX43" fmla="*/ 301562 w 3035029"/>
              <a:gd name="connsiteY43" fmla="*/ 0 h 1614791"/>
              <a:gd name="connsiteX0" fmla="*/ 301562 w 3035029"/>
              <a:gd name="connsiteY0" fmla="*/ 0 h 1614791"/>
              <a:gd name="connsiteX1" fmla="*/ 2733467 w 3035029"/>
              <a:gd name="connsiteY1" fmla="*/ 0 h 1614791"/>
              <a:gd name="connsiteX2" fmla="*/ 3035029 w 3035029"/>
              <a:gd name="connsiteY2" fmla="*/ 301562 h 1614791"/>
              <a:gd name="connsiteX3" fmla="*/ 3035029 w 3035029"/>
              <a:gd name="connsiteY3" fmla="*/ 486384 h 1614791"/>
              <a:gd name="connsiteX4" fmla="*/ 3035028 w 3035029"/>
              <a:gd name="connsiteY4" fmla="*/ 486384 h 1614791"/>
              <a:gd name="connsiteX5" fmla="*/ 3035028 w 3035029"/>
              <a:gd name="connsiteY5" fmla="*/ 1134894 h 1614791"/>
              <a:gd name="connsiteX6" fmla="*/ 3035029 w 3035029"/>
              <a:gd name="connsiteY6" fmla="*/ 1134894 h 1614791"/>
              <a:gd name="connsiteX7" fmla="*/ 3035029 w 3035029"/>
              <a:gd name="connsiteY7" fmla="*/ 1313229 h 1614791"/>
              <a:gd name="connsiteX8" fmla="*/ 2733467 w 3035029"/>
              <a:gd name="connsiteY8" fmla="*/ 1614791 h 1614791"/>
              <a:gd name="connsiteX9" fmla="*/ 301562 w 3035029"/>
              <a:gd name="connsiteY9" fmla="*/ 1614791 h 1614791"/>
              <a:gd name="connsiteX10" fmla="*/ 0 w 3035029"/>
              <a:gd name="connsiteY10" fmla="*/ 1313229 h 1614791"/>
              <a:gd name="connsiteX11" fmla="*/ 0 w 3035029"/>
              <a:gd name="connsiteY11" fmla="*/ 1131647 h 1614791"/>
              <a:gd name="connsiteX12" fmla="*/ 246217 w 3035029"/>
              <a:gd name="connsiteY12" fmla="*/ 1131647 h 1614791"/>
              <a:gd name="connsiteX13" fmla="*/ 246217 w 3035029"/>
              <a:gd name="connsiteY13" fmla="*/ 1139377 h 1614791"/>
              <a:gd name="connsiteX14" fmla="*/ 246217 w 3035029"/>
              <a:gd name="connsiteY14" fmla="*/ 1184776 h 1614791"/>
              <a:gd name="connsiteX15" fmla="*/ 246217 w 3035029"/>
              <a:gd name="connsiteY15" fmla="*/ 1236652 h 1614791"/>
              <a:gd name="connsiteX16" fmla="*/ 378139 w 3035029"/>
              <a:gd name="connsiteY16" fmla="*/ 1368574 h 1614791"/>
              <a:gd name="connsiteX17" fmla="*/ 430015 w 3035029"/>
              <a:gd name="connsiteY17" fmla="*/ 1368574 h 1614791"/>
              <a:gd name="connsiteX18" fmla="*/ 475414 w 3035029"/>
              <a:gd name="connsiteY18" fmla="*/ 1368574 h 1614791"/>
              <a:gd name="connsiteX19" fmla="*/ 2559615 w 3035029"/>
              <a:gd name="connsiteY19" fmla="*/ 1368574 h 1614791"/>
              <a:gd name="connsiteX20" fmla="*/ 2605014 w 3035029"/>
              <a:gd name="connsiteY20" fmla="*/ 1368574 h 1614791"/>
              <a:gd name="connsiteX21" fmla="*/ 2656890 w 3035029"/>
              <a:gd name="connsiteY21" fmla="*/ 1368574 h 1614791"/>
              <a:gd name="connsiteX22" fmla="*/ 2788812 w 3035029"/>
              <a:gd name="connsiteY22" fmla="*/ 1236652 h 1614791"/>
              <a:gd name="connsiteX23" fmla="*/ 2788812 w 3035029"/>
              <a:gd name="connsiteY23" fmla="*/ 1184776 h 1614791"/>
              <a:gd name="connsiteX24" fmla="*/ 2788812 w 3035029"/>
              <a:gd name="connsiteY24" fmla="*/ 1139377 h 1614791"/>
              <a:gd name="connsiteX25" fmla="*/ 2788812 w 3035029"/>
              <a:gd name="connsiteY25" fmla="*/ 1134894 h 1614791"/>
              <a:gd name="connsiteX26" fmla="*/ 2788812 w 3035029"/>
              <a:gd name="connsiteY26" fmla="*/ 486384 h 1614791"/>
              <a:gd name="connsiteX27" fmla="*/ 2788812 w 3035029"/>
              <a:gd name="connsiteY27" fmla="*/ 475412 h 1614791"/>
              <a:gd name="connsiteX28" fmla="*/ 2788812 w 3035029"/>
              <a:gd name="connsiteY28" fmla="*/ 430013 h 1614791"/>
              <a:gd name="connsiteX29" fmla="*/ 2788812 w 3035029"/>
              <a:gd name="connsiteY29" fmla="*/ 378137 h 1614791"/>
              <a:gd name="connsiteX30" fmla="*/ 2656890 w 3035029"/>
              <a:gd name="connsiteY30" fmla="*/ 246215 h 1614791"/>
              <a:gd name="connsiteX31" fmla="*/ 2605014 w 3035029"/>
              <a:gd name="connsiteY31" fmla="*/ 246215 h 1614791"/>
              <a:gd name="connsiteX32" fmla="*/ 2559615 w 3035029"/>
              <a:gd name="connsiteY32" fmla="*/ 246215 h 1614791"/>
              <a:gd name="connsiteX33" fmla="*/ 475414 w 3035029"/>
              <a:gd name="connsiteY33" fmla="*/ 246215 h 1614791"/>
              <a:gd name="connsiteX34" fmla="*/ 430015 w 3035029"/>
              <a:gd name="connsiteY34" fmla="*/ 246215 h 1614791"/>
              <a:gd name="connsiteX35" fmla="*/ 378139 w 3035029"/>
              <a:gd name="connsiteY35" fmla="*/ 246215 h 1614791"/>
              <a:gd name="connsiteX36" fmla="*/ 246217 w 3035029"/>
              <a:gd name="connsiteY36" fmla="*/ 378137 h 1614791"/>
              <a:gd name="connsiteX37" fmla="*/ 246217 w 3035029"/>
              <a:gd name="connsiteY37" fmla="*/ 430013 h 1614791"/>
              <a:gd name="connsiteX38" fmla="*/ 246217 w 3035029"/>
              <a:gd name="connsiteY38" fmla="*/ 475412 h 1614791"/>
              <a:gd name="connsiteX39" fmla="*/ 246217 w 3035029"/>
              <a:gd name="connsiteY39" fmla="*/ 483137 h 1614791"/>
              <a:gd name="connsiteX40" fmla="*/ 0 w 3035029"/>
              <a:gd name="connsiteY40" fmla="*/ 483137 h 1614791"/>
              <a:gd name="connsiteX41" fmla="*/ 0 w 3035029"/>
              <a:gd name="connsiteY41" fmla="*/ 301562 h 1614791"/>
              <a:gd name="connsiteX42" fmla="*/ 301562 w 3035029"/>
              <a:gd name="connsiteY42" fmla="*/ 0 h 1614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035029" h="1614791">
                <a:moveTo>
                  <a:pt x="301562" y="0"/>
                </a:moveTo>
                <a:lnTo>
                  <a:pt x="2733467" y="0"/>
                </a:lnTo>
                <a:cubicBezTo>
                  <a:pt x="2900015" y="0"/>
                  <a:pt x="3035029" y="135014"/>
                  <a:pt x="3035029" y="301562"/>
                </a:cubicBezTo>
                <a:lnTo>
                  <a:pt x="3035029" y="486384"/>
                </a:lnTo>
                <a:lnTo>
                  <a:pt x="3035028" y="486384"/>
                </a:lnTo>
                <a:lnTo>
                  <a:pt x="3035028" y="1134894"/>
                </a:lnTo>
                <a:lnTo>
                  <a:pt x="3035029" y="1134894"/>
                </a:lnTo>
                <a:lnTo>
                  <a:pt x="3035029" y="1313229"/>
                </a:lnTo>
                <a:cubicBezTo>
                  <a:pt x="3035029" y="1479777"/>
                  <a:pt x="2900015" y="1614791"/>
                  <a:pt x="2733467" y="1614791"/>
                </a:cubicBezTo>
                <a:lnTo>
                  <a:pt x="301562" y="1614791"/>
                </a:lnTo>
                <a:cubicBezTo>
                  <a:pt x="135014" y="1614791"/>
                  <a:pt x="0" y="1479777"/>
                  <a:pt x="0" y="1313229"/>
                </a:cubicBezTo>
                <a:lnTo>
                  <a:pt x="0" y="1131647"/>
                </a:lnTo>
                <a:lnTo>
                  <a:pt x="246217" y="1131647"/>
                </a:lnTo>
                <a:lnTo>
                  <a:pt x="246217" y="1139377"/>
                </a:lnTo>
                <a:lnTo>
                  <a:pt x="246217" y="1184776"/>
                </a:lnTo>
                <a:lnTo>
                  <a:pt x="246217" y="1236652"/>
                </a:lnTo>
                <a:cubicBezTo>
                  <a:pt x="246217" y="1309511"/>
                  <a:pt x="305280" y="1368574"/>
                  <a:pt x="378139" y="1368574"/>
                </a:cubicBezTo>
                <a:lnTo>
                  <a:pt x="430015" y="1368574"/>
                </a:lnTo>
                <a:lnTo>
                  <a:pt x="475414" y="1368574"/>
                </a:lnTo>
                <a:lnTo>
                  <a:pt x="2559615" y="1368574"/>
                </a:lnTo>
                <a:lnTo>
                  <a:pt x="2605014" y="1368574"/>
                </a:lnTo>
                <a:lnTo>
                  <a:pt x="2656890" y="1368574"/>
                </a:lnTo>
                <a:cubicBezTo>
                  <a:pt x="2729749" y="1368574"/>
                  <a:pt x="2788812" y="1309511"/>
                  <a:pt x="2788812" y="1236652"/>
                </a:cubicBezTo>
                <a:lnTo>
                  <a:pt x="2788812" y="1184776"/>
                </a:lnTo>
                <a:lnTo>
                  <a:pt x="2788812" y="1139377"/>
                </a:lnTo>
                <a:lnTo>
                  <a:pt x="2788812" y="1134894"/>
                </a:lnTo>
                <a:lnTo>
                  <a:pt x="2788812" y="486384"/>
                </a:lnTo>
                <a:lnTo>
                  <a:pt x="2788812" y="475412"/>
                </a:lnTo>
                <a:lnTo>
                  <a:pt x="2788812" y="430013"/>
                </a:lnTo>
                <a:lnTo>
                  <a:pt x="2788812" y="378137"/>
                </a:lnTo>
                <a:cubicBezTo>
                  <a:pt x="2788812" y="305278"/>
                  <a:pt x="2729749" y="246215"/>
                  <a:pt x="2656890" y="246215"/>
                </a:cubicBezTo>
                <a:lnTo>
                  <a:pt x="2605014" y="246215"/>
                </a:lnTo>
                <a:lnTo>
                  <a:pt x="2559615" y="246215"/>
                </a:lnTo>
                <a:lnTo>
                  <a:pt x="475414" y="246215"/>
                </a:lnTo>
                <a:lnTo>
                  <a:pt x="430015" y="246215"/>
                </a:lnTo>
                <a:lnTo>
                  <a:pt x="378139" y="246215"/>
                </a:lnTo>
                <a:cubicBezTo>
                  <a:pt x="305280" y="246215"/>
                  <a:pt x="246217" y="305278"/>
                  <a:pt x="246217" y="378137"/>
                </a:cubicBezTo>
                <a:lnTo>
                  <a:pt x="246217" y="430013"/>
                </a:lnTo>
                <a:lnTo>
                  <a:pt x="246217" y="475412"/>
                </a:lnTo>
                <a:lnTo>
                  <a:pt x="246217" y="483137"/>
                </a:lnTo>
                <a:lnTo>
                  <a:pt x="0" y="483137"/>
                </a:lnTo>
                <a:lnTo>
                  <a:pt x="0" y="301562"/>
                </a:lnTo>
                <a:cubicBezTo>
                  <a:pt x="0" y="135014"/>
                  <a:pt x="135014" y="0"/>
                  <a:pt x="30156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AF0DCD8-B0E5-D9B8-1E8A-8F2388DB8BD9}"/>
              </a:ext>
            </a:extLst>
          </p:cNvPr>
          <p:cNvGrpSpPr/>
          <p:nvPr/>
        </p:nvGrpSpPr>
        <p:grpSpPr>
          <a:xfrm>
            <a:off x="1297240" y="4080946"/>
            <a:ext cx="3035029" cy="1290153"/>
            <a:chOff x="332936" y="2627766"/>
            <a:chExt cx="2926080" cy="129015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8377C58-EAB0-A503-8547-E4B789970BC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FE7C3BF-5D7D-9DEB-A4A7-1C77575B347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0DC6280-8CD7-418B-E47E-FF6EECDFD66E}"/>
              </a:ext>
            </a:extLst>
          </p:cNvPr>
          <p:cNvGrpSpPr/>
          <p:nvPr/>
        </p:nvGrpSpPr>
        <p:grpSpPr>
          <a:xfrm>
            <a:off x="4578485" y="4080946"/>
            <a:ext cx="3035029" cy="1290153"/>
            <a:chOff x="332936" y="2627766"/>
            <a:chExt cx="2926080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4319E07-E031-798B-3BD7-588DD3BDBED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370B5F6-72B9-9892-0F21-258B5906EF7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5474837-9F3A-6F9B-90F4-1C8E46EE7D53}"/>
              </a:ext>
            </a:extLst>
          </p:cNvPr>
          <p:cNvGrpSpPr/>
          <p:nvPr/>
        </p:nvGrpSpPr>
        <p:grpSpPr>
          <a:xfrm>
            <a:off x="7859732" y="4080946"/>
            <a:ext cx="3035029" cy="1290153"/>
            <a:chOff x="332936" y="2627766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7F38CCC-EC26-3493-3244-C692149AC29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5013229-2B8E-C9B5-66DC-3213C54502E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8" name="Graphic 17" descr="Users">
            <a:extLst>
              <a:ext uri="{FF2B5EF4-FFF2-40B4-BE49-F238E27FC236}">
                <a16:creationId xmlns:a16="http://schemas.microsoft.com/office/drawing/2014/main" id="{E38D7A6E-E07A-059E-DDAE-0F50CA0FAB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40997" y="2515128"/>
            <a:ext cx="739056" cy="739056"/>
          </a:xfrm>
          <a:prstGeom prst="rect">
            <a:avLst/>
          </a:prstGeom>
        </p:spPr>
      </p:pic>
      <p:pic>
        <p:nvPicPr>
          <p:cNvPr id="19" name="Graphic 18" descr="Lightbulb">
            <a:extLst>
              <a:ext uri="{FF2B5EF4-FFF2-40B4-BE49-F238E27FC236}">
                <a16:creationId xmlns:a16="http://schemas.microsoft.com/office/drawing/2014/main" id="{99220BB1-90B0-2804-BD80-3DA4C02A3B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26471" y="2515125"/>
            <a:ext cx="739056" cy="739056"/>
          </a:xfrm>
          <a:prstGeom prst="rect">
            <a:avLst/>
          </a:prstGeom>
        </p:spPr>
      </p:pic>
      <p:pic>
        <p:nvPicPr>
          <p:cNvPr id="20" name="Graphic 19" descr="Rocket">
            <a:extLst>
              <a:ext uri="{FF2B5EF4-FFF2-40B4-BE49-F238E27FC236}">
                <a16:creationId xmlns:a16="http://schemas.microsoft.com/office/drawing/2014/main" id="{2CB76E05-75AE-C145-213B-B47F3DFFDC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007718" y="2515128"/>
            <a:ext cx="739056" cy="73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Chain Links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4E00E594-BED4-C959-4059-861D798364E1}"/>
              </a:ext>
            </a:extLst>
          </p:cNvPr>
          <p:cNvSpPr/>
          <p:nvPr/>
        </p:nvSpPr>
        <p:spPr>
          <a:xfrm>
            <a:off x="1297240" y="2077261"/>
            <a:ext cx="3035029" cy="1614791"/>
          </a:xfrm>
          <a:custGeom>
            <a:avLst/>
            <a:gdLst>
              <a:gd name="connsiteX0" fmla="*/ 301562 w 3035029"/>
              <a:gd name="connsiteY0" fmla="*/ 0 h 1614791"/>
              <a:gd name="connsiteX1" fmla="*/ 2733467 w 3035029"/>
              <a:gd name="connsiteY1" fmla="*/ 0 h 1614791"/>
              <a:gd name="connsiteX2" fmla="*/ 3035029 w 3035029"/>
              <a:gd name="connsiteY2" fmla="*/ 301562 h 1614791"/>
              <a:gd name="connsiteX3" fmla="*/ 3035029 w 3035029"/>
              <a:gd name="connsiteY3" fmla="*/ 486384 h 1614791"/>
              <a:gd name="connsiteX4" fmla="*/ 2788812 w 3035029"/>
              <a:gd name="connsiteY4" fmla="*/ 486384 h 1614791"/>
              <a:gd name="connsiteX5" fmla="*/ 2788812 w 3035029"/>
              <a:gd name="connsiteY5" fmla="*/ 475412 h 1614791"/>
              <a:gd name="connsiteX6" fmla="*/ 2788812 w 3035029"/>
              <a:gd name="connsiteY6" fmla="*/ 430013 h 1614791"/>
              <a:gd name="connsiteX7" fmla="*/ 2788812 w 3035029"/>
              <a:gd name="connsiteY7" fmla="*/ 378137 h 1614791"/>
              <a:gd name="connsiteX8" fmla="*/ 2656890 w 3035029"/>
              <a:gd name="connsiteY8" fmla="*/ 246215 h 1614791"/>
              <a:gd name="connsiteX9" fmla="*/ 2605014 w 3035029"/>
              <a:gd name="connsiteY9" fmla="*/ 246215 h 1614791"/>
              <a:gd name="connsiteX10" fmla="*/ 2559615 w 3035029"/>
              <a:gd name="connsiteY10" fmla="*/ 246215 h 1614791"/>
              <a:gd name="connsiteX11" fmla="*/ 475414 w 3035029"/>
              <a:gd name="connsiteY11" fmla="*/ 246215 h 1614791"/>
              <a:gd name="connsiteX12" fmla="*/ 430015 w 3035029"/>
              <a:gd name="connsiteY12" fmla="*/ 246215 h 1614791"/>
              <a:gd name="connsiteX13" fmla="*/ 378139 w 3035029"/>
              <a:gd name="connsiteY13" fmla="*/ 246215 h 1614791"/>
              <a:gd name="connsiteX14" fmla="*/ 246217 w 3035029"/>
              <a:gd name="connsiteY14" fmla="*/ 378137 h 1614791"/>
              <a:gd name="connsiteX15" fmla="*/ 246217 w 3035029"/>
              <a:gd name="connsiteY15" fmla="*/ 430013 h 1614791"/>
              <a:gd name="connsiteX16" fmla="*/ 246217 w 3035029"/>
              <a:gd name="connsiteY16" fmla="*/ 475412 h 1614791"/>
              <a:gd name="connsiteX17" fmla="*/ 246217 w 3035029"/>
              <a:gd name="connsiteY17" fmla="*/ 1139377 h 1614791"/>
              <a:gd name="connsiteX18" fmla="*/ 246217 w 3035029"/>
              <a:gd name="connsiteY18" fmla="*/ 1184776 h 1614791"/>
              <a:gd name="connsiteX19" fmla="*/ 246217 w 3035029"/>
              <a:gd name="connsiteY19" fmla="*/ 1236652 h 1614791"/>
              <a:gd name="connsiteX20" fmla="*/ 378139 w 3035029"/>
              <a:gd name="connsiteY20" fmla="*/ 1368574 h 1614791"/>
              <a:gd name="connsiteX21" fmla="*/ 430015 w 3035029"/>
              <a:gd name="connsiteY21" fmla="*/ 1368574 h 1614791"/>
              <a:gd name="connsiteX22" fmla="*/ 475414 w 3035029"/>
              <a:gd name="connsiteY22" fmla="*/ 1368574 h 1614791"/>
              <a:gd name="connsiteX23" fmla="*/ 2559615 w 3035029"/>
              <a:gd name="connsiteY23" fmla="*/ 1368574 h 1614791"/>
              <a:gd name="connsiteX24" fmla="*/ 2605014 w 3035029"/>
              <a:gd name="connsiteY24" fmla="*/ 1368574 h 1614791"/>
              <a:gd name="connsiteX25" fmla="*/ 2656890 w 3035029"/>
              <a:gd name="connsiteY25" fmla="*/ 1368574 h 1614791"/>
              <a:gd name="connsiteX26" fmla="*/ 2788812 w 3035029"/>
              <a:gd name="connsiteY26" fmla="*/ 1236652 h 1614791"/>
              <a:gd name="connsiteX27" fmla="*/ 2788812 w 3035029"/>
              <a:gd name="connsiteY27" fmla="*/ 1184776 h 1614791"/>
              <a:gd name="connsiteX28" fmla="*/ 2788812 w 3035029"/>
              <a:gd name="connsiteY28" fmla="*/ 1139377 h 1614791"/>
              <a:gd name="connsiteX29" fmla="*/ 2788812 w 3035029"/>
              <a:gd name="connsiteY29" fmla="*/ 1134894 h 1614791"/>
              <a:gd name="connsiteX30" fmla="*/ 3035029 w 3035029"/>
              <a:gd name="connsiteY30" fmla="*/ 1134894 h 1614791"/>
              <a:gd name="connsiteX31" fmla="*/ 3035029 w 3035029"/>
              <a:gd name="connsiteY31" fmla="*/ 1313229 h 1614791"/>
              <a:gd name="connsiteX32" fmla="*/ 2733467 w 3035029"/>
              <a:gd name="connsiteY32" fmla="*/ 1614791 h 1614791"/>
              <a:gd name="connsiteX33" fmla="*/ 301562 w 3035029"/>
              <a:gd name="connsiteY33" fmla="*/ 1614791 h 1614791"/>
              <a:gd name="connsiteX34" fmla="*/ 0 w 3035029"/>
              <a:gd name="connsiteY34" fmla="*/ 1313229 h 1614791"/>
              <a:gd name="connsiteX35" fmla="*/ 0 w 3035029"/>
              <a:gd name="connsiteY35" fmla="*/ 301562 h 1614791"/>
              <a:gd name="connsiteX36" fmla="*/ 301562 w 3035029"/>
              <a:gd name="connsiteY36" fmla="*/ 0 h 1614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035029" h="1614791">
                <a:moveTo>
                  <a:pt x="301562" y="0"/>
                </a:moveTo>
                <a:lnTo>
                  <a:pt x="2733467" y="0"/>
                </a:lnTo>
                <a:cubicBezTo>
                  <a:pt x="2900015" y="0"/>
                  <a:pt x="3035029" y="135014"/>
                  <a:pt x="3035029" y="301562"/>
                </a:cubicBezTo>
                <a:lnTo>
                  <a:pt x="3035029" y="486384"/>
                </a:lnTo>
                <a:lnTo>
                  <a:pt x="2788812" y="486384"/>
                </a:lnTo>
                <a:lnTo>
                  <a:pt x="2788812" y="475412"/>
                </a:lnTo>
                <a:lnTo>
                  <a:pt x="2788812" y="430013"/>
                </a:lnTo>
                <a:lnTo>
                  <a:pt x="2788812" y="378137"/>
                </a:lnTo>
                <a:cubicBezTo>
                  <a:pt x="2788812" y="305278"/>
                  <a:pt x="2729749" y="246215"/>
                  <a:pt x="2656890" y="246215"/>
                </a:cubicBezTo>
                <a:lnTo>
                  <a:pt x="2605014" y="246215"/>
                </a:lnTo>
                <a:lnTo>
                  <a:pt x="2559615" y="246215"/>
                </a:lnTo>
                <a:lnTo>
                  <a:pt x="475414" y="246215"/>
                </a:lnTo>
                <a:lnTo>
                  <a:pt x="430015" y="246215"/>
                </a:lnTo>
                <a:lnTo>
                  <a:pt x="378139" y="246215"/>
                </a:lnTo>
                <a:cubicBezTo>
                  <a:pt x="305280" y="246215"/>
                  <a:pt x="246217" y="305278"/>
                  <a:pt x="246217" y="378137"/>
                </a:cubicBezTo>
                <a:lnTo>
                  <a:pt x="246217" y="430013"/>
                </a:lnTo>
                <a:lnTo>
                  <a:pt x="246217" y="475412"/>
                </a:lnTo>
                <a:lnTo>
                  <a:pt x="246217" y="1139377"/>
                </a:lnTo>
                <a:lnTo>
                  <a:pt x="246217" y="1184776"/>
                </a:lnTo>
                <a:lnTo>
                  <a:pt x="246217" y="1236652"/>
                </a:lnTo>
                <a:cubicBezTo>
                  <a:pt x="246217" y="1309511"/>
                  <a:pt x="305280" y="1368574"/>
                  <a:pt x="378139" y="1368574"/>
                </a:cubicBezTo>
                <a:lnTo>
                  <a:pt x="430015" y="1368574"/>
                </a:lnTo>
                <a:lnTo>
                  <a:pt x="475414" y="1368574"/>
                </a:lnTo>
                <a:lnTo>
                  <a:pt x="2559615" y="1368574"/>
                </a:lnTo>
                <a:lnTo>
                  <a:pt x="2605014" y="1368574"/>
                </a:lnTo>
                <a:lnTo>
                  <a:pt x="2656890" y="1368574"/>
                </a:lnTo>
                <a:cubicBezTo>
                  <a:pt x="2729749" y="1368574"/>
                  <a:pt x="2788812" y="1309511"/>
                  <a:pt x="2788812" y="1236652"/>
                </a:cubicBezTo>
                <a:lnTo>
                  <a:pt x="2788812" y="1184776"/>
                </a:lnTo>
                <a:lnTo>
                  <a:pt x="2788812" y="1139377"/>
                </a:lnTo>
                <a:lnTo>
                  <a:pt x="2788812" y="1134894"/>
                </a:lnTo>
                <a:lnTo>
                  <a:pt x="3035029" y="1134894"/>
                </a:lnTo>
                <a:lnTo>
                  <a:pt x="3035029" y="1313229"/>
                </a:lnTo>
                <a:cubicBezTo>
                  <a:pt x="3035029" y="1479777"/>
                  <a:pt x="2900015" y="1614791"/>
                  <a:pt x="2733467" y="1614791"/>
                </a:cubicBezTo>
                <a:lnTo>
                  <a:pt x="301562" y="1614791"/>
                </a:lnTo>
                <a:cubicBezTo>
                  <a:pt x="135014" y="1614791"/>
                  <a:pt x="0" y="1479777"/>
                  <a:pt x="0" y="1313229"/>
                </a:cubicBezTo>
                <a:lnTo>
                  <a:pt x="0" y="301562"/>
                </a:lnTo>
                <a:cubicBezTo>
                  <a:pt x="0" y="135014"/>
                  <a:pt x="135014" y="0"/>
                  <a:pt x="30156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916ACCA-3D21-2CC6-1692-1D221683B6B2}"/>
              </a:ext>
            </a:extLst>
          </p:cNvPr>
          <p:cNvSpPr/>
          <p:nvPr/>
        </p:nvSpPr>
        <p:spPr>
          <a:xfrm>
            <a:off x="3703104" y="2676213"/>
            <a:ext cx="1504545" cy="416885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0CA7F8E-15EA-7C96-D53C-D834273EFBF4}"/>
              </a:ext>
            </a:extLst>
          </p:cNvPr>
          <p:cNvSpPr/>
          <p:nvPr/>
        </p:nvSpPr>
        <p:spPr>
          <a:xfrm>
            <a:off x="6984351" y="2676211"/>
            <a:ext cx="1504545" cy="416885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2980949-9EB0-7DC7-FF4A-4A5A277C8589}"/>
              </a:ext>
            </a:extLst>
          </p:cNvPr>
          <p:cNvSpPr/>
          <p:nvPr/>
        </p:nvSpPr>
        <p:spPr>
          <a:xfrm>
            <a:off x="4578485" y="2077261"/>
            <a:ext cx="3035029" cy="1614791"/>
          </a:xfrm>
          <a:custGeom>
            <a:avLst/>
            <a:gdLst>
              <a:gd name="connsiteX0" fmla="*/ 0 w 3035029"/>
              <a:gd name="connsiteY0" fmla="*/ 1131647 h 1614791"/>
              <a:gd name="connsiteX1" fmla="*/ 246217 w 3035029"/>
              <a:gd name="connsiteY1" fmla="*/ 1131647 h 1614791"/>
              <a:gd name="connsiteX2" fmla="*/ 246217 w 3035029"/>
              <a:gd name="connsiteY2" fmla="*/ 1139377 h 1614791"/>
              <a:gd name="connsiteX3" fmla="*/ 246217 w 3035029"/>
              <a:gd name="connsiteY3" fmla="*/ 1184776 h 1614791"/>
              <a:gd name="connsiteX4" fmla="*/ 246217 w 3035029"/>
              <a:gd name="connsiteY4" fmla="*/ 1236652 h 1614791"/>
              <a:gd name="connsiteX5" fmla="*/ 378139 w 3035029"/>
              <a:gd name="connsiteY5" fmla="*/ 1368574 h 1614791"/>
              <a:gd name="connsiteX6" fmla="*/ 430015 w 3035029"/>
              <a:gd name="connsiteY6" fmla="*/ 1368574 h 1614791"/>
              <a:gd name="connsiteX7" fmla="*/ 475414 w 3035029"/>
              <a:gd name="connsiteY7" fmla="*/ 1368574 h 1614791"/>
              <a:gd name="connsiteX8" fmla="*/ 2559615 w 3035029"/>
              <a:gd name="connsiteY8" fmla="*/ 1368574 h 1614791"/>
              <a:gd name="connsiteX9" fmla="*/ 2605014 w 3035029"/>
              <a:gd name="connsiteY9" fmla="*/ 1368574 h 1614791"/>
              <a:gd name="connsiteX10" fmla="*/ 2656890 w 3035029"/>
              <a:gd name="connsiteY10" fmla="*/ 1368574 h 1614791"/>
              <a:gd name="connsiteX11" fmla="*/ 2788812 w 3035029"/>
              <a:gd name="connsiteY11" fmla="*/ 1236652 h 1614791"/>
              <a:gd name="connsiteX12" fmla="*/ 2788812 w 3035029"/>
              <a:gd name="connsiteY12" fmla="*/ 1184776 h 1614791"/>
              <a:gd name="connsiteX13" fmla="*/ 2788812 w 3035029"/>
              <a:gd name="connsiteY13" fmla="*/ 1139377 h 1614791"/>
              <a:gd name="connsiteX14" fmla="*/ 2788812 w 3035029"/>
              <a:gd name="connsiteY14" fmla="*/ 1134894 h 1614791"/>
              <a:gd name="connsiteX15" fmla="*/ 3035029 w 3035029"/>
              <a:gd name="connsiteY15" fmla="*/ 1134894 h 1614791"/>
              <a:gd name="connsiteX16" fmla="*/ 3035029 w 3035029"/>
              <a:gd name="connsiteY16" fmla="*/ 1313229 h 1614791"/>
              <a:gd name="connsiteX17" fmla="*/ 2733467 w 3035029"/>
              <a:gd name="connsiteY17" fmla="*/ 1614791 h 1614791"/>
              <a:gd name="connsiteX18" fmla="*/ 301562 w 3035029"/>
              <a:gd name="connsiteY18" fmla="*/ 1614791 h 1614791"/>
              <a:gd name="connsiteX19" fmla="*/ 0 w 3035029"/>
              <a:gd name="connsiteY19" fmla="*/ 1313229 h 1614791"/>
              <a:gd name="connsiteX20" fmla="*/ 301562 w 3035029"/>
              <a:gd name="connsiteY20" fmla="*/ 0 h 1614791"/>
              <a:gd name="connsiteX21" fmla="*/ 2733467 w 3035029"/>
              <a:gd name="connsiteY21" fmla="*/ 0 h 1614791"/>
              <a:gd name="connsiteX22" fmla="*/ 3035029 w 3035029"/>
              <a:gd name="connsiteY22" fmla="*/ 301562 h 1614791"/>
              <a:gd name="connsiteX23" fmla="*/ 3035029 w 3035029"/>
              <a:gd name="connsiteY23" fmla="*/ 483137 h 1614791"/>
              <a:gd name="connsiteX24" fmla="*/ 2788812 w 3035029"/>
              <a:gd name="connsiteY24" fmla="*/ 483137 h 1614791"/>
              <a:gd name="connsiteX25" fmla="*/ 2788812 w 3035029"/>
              <a:gd name="connsiteY25" fmla="*/ 475412 h 1614791"/>
              <a:gd name="connsiteX26" fmla="*/ 2788812 w 3035029"/>
              <a:gd name="connsiteY26" fmla="*/ 430013 h 1614791"/>
              <a:gd name="connsiteX27" fmla="*/ 2788812 w 3035029"/>
              <a:gd name="connsiteY27" fmla="*/ 378137 h 1614791"/>
              <a:gd name="connsiteX28" fmla="*/ 2656890 w 3035029"/>
              <a:gd name="connsiteY28" fmla="*/ 246215 h 1614791"/>
              <a:gd name="connsiteX29" fmla="*/ 2605014 w 3035029"/>
              <a:gd name="connsiteY29" fmla="*/ 246215 h 1614791"/>
              <a:gd name="connsiteX30" fmla="*/ 2559615 w 3035029"/>
              <a:gd name="connsiteY30" fmla="*/ 246215 h 1614791"/>
              <a:gd name="connsiteX31" fmla="*/ 475414 w 3035029"/>
              <a:gd name="connsiteY31" fmla="*/ 246215 h 1614791"/>
              <a:gd name="connsiteX32" fmla="*/ 430015 w 3035029"/>
              <a:gd name="connsiteY32" fmla="*/ 246215 h 1614791"/>
              <a:gd name="connsiteX33" fmla="*/ 378139 w 3035029"/>
              <a:gd name="connsiteY33" fmla="*/ 246215 h 1614791"/>
              <a:gd name="connsiteX34" fmla="*/ 246217 w 3035029"/>
              <a:gd name="connsiteY34" fmla="*/ 378137 h 1614791"/>
              <a:gd name="connsiteX35" fmla="*/ 246217 w 3035029"/>
              <a:gd name="connsiteY35" fmla="*/ 430013 h 1614791"/>
              <a:gd name="connsiteX36" fmla="*/ 246217 w 3035029"/>
              <a:gd name="connsiteY36" fmla="*/ 475412 h 1614791"/>
              <a:gd name="connsiteX37" fmla="*/ 246217 w 3035029"/>
              <a:gd name="connsiteY37" fmla="*/ 483137 h 1614791"/>
              <a:gd name="connsiteX38" fmla="*/ 0 w 3035029"/>
              <a:gd name="connsiteY38" fmla="*/ 483137 h 1614791"/>
              <a:gd name="connsiteX39" fmla="*/ 0 w 3035029"/>
              <a:gd name="connsiteY39" fmla="*/ 301562 h 1614791"/>
              <a:gd name="connsiteX40" fmla="*/ 301562 w 3035029"/>
              <a:gd name="connsiteY40" fmla="*/ 0 h 1614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035029" h="1614791">
                <a:moveTo>
                  <a:pt x="0" y="1131647"/>
                </a:moveTo>
                <a:lnTo>
                  <a:pt x="246217" y="1131647"/>
                </a:lnTo>
                <a:lnTo>
                  <a:pt x="246217" y="1139377"/>
                </a:lnTo>
                <a:lnTo>
                  <a:pt x="246217" y="1184776"/>
                </a:lnTo>
                <a:lnTo>
                  <a:pt x="246217" y="1236652"/>
                </a:lnTo>
                <a:cubicBezTo>
                  <a:pt x="246217" y="1309511"/>
                  <a:pt x="305280" y="1368574"/>
                  <a:pt x="378139" y="1368574"/>
                </a:cubicBezTo>
                <a:lnTo>
                  <a:pt x="430015" y="1368574"/>
                </a:lnTo>
                <a:lnTo>
                  <a:pt x="475414" y="1368574"/>
                </a:lnTo>
                <a:lnTo>
                  <a:pt x="2559615" y="1368574"/>
                </a:lnTo>
                <a:lnTo>
                  <a:pt x="2605014" y="1368574"/>
                </a:lnTo>
                <a:lnTo>
                  <a:pt x="2656890" y="1368574"/>
                </a:lnTo>
                <a:cubicBezTo>
                  <a:pt x="2729749" y="1368574"/>
                  <a:pt x="2788812" y="1309511"/>
                  <a:pt x="2788812" y="1236652"/>
                </a:cubicBezTo>
                <a:lnTo>
                  <a:pt x="2788812" y="1184776"/>
                </a:lnTo>
                <a:lnTo>
                  <a:pt x="2788812" y="1139377"/>
                </a:lnTo>
                <a:lnTo>
                  <a:pt x="2788812" y="1134894"/>
                </a:lnTo>
                <a:lnTo>
                  <a:pt x="3035029" y="1134894"/>
                </a:lnTo>
                <a:lnTo>
                  <a:pt x="3035029" y="1313229"/>
                </a:lnTo>
                <a:cubicBezTo>
                  <a:pt x="3035029" y="1479777"/>
                  <a:pt x="2900015" y="1614791"/>
                  <a:pt x="2733467" y="1614791"/>
                </a:cubicBezTo>
                <a:lnTo>
                  <a:pt x="301562" y="1614791"/>
                </a:lnTo>
                <a:cubicBezTo>
                  <a:pt x="135014" y="1614791"/>
                  <a:pt x="0" y="1479777"/>
                  <a:pt x="0" y="1313229"/>
                </a:cubicBezTo>
                <a:close/>
                <a:moveTo>
                  <a:pt x="301562" y="0"/>
                </a:moveTo>
                <a:lnTo>
                  <a:pt x="2733467" y="0"/>
                </a:lnTo>
                <a:cubicBezTo>
                  <a:pt x="2900015" y="0"/>
                  <a:pt x="3035029" y="135014"/>
                  <a:pt x="3035029" y="301562"/>
                </a:cubicBezTo>
                <a:lnTo>
                  <a:pt x="3035029" y="483137"/>
                </a:lnTo>
                <a:lnTo>
                  <a:pt x="2788812" y="483137"/>
                </a:lnTo>
                <a:lnTo>
                  <a:pt x="2788812" y="475412"/>
                </a:lnTo>
                <a:lnTo>
                  <a:pt x="2788812" y="430013"/>
                </a:lnTo>
                <a:lnTo>
                  <a:pt x="2788812" y="378137"/>
                </a:lnTo>
                <a:cubicBezTo>
                  <a:pt x="2788812" y="305278"/>
                  <a:pt x="2729749" y="246215"/>
                  <a:pt x="2656890" y="246215"/>
                </a:cubicBezTo>
                <a:lnTo>
                  <a:pt x="2605014" y="246215"/>
                </a:lnTo>
                <a:lnTo>
                  <a:pt x="2559615" y="246215"/>
                </a:lnTo>
                <a:lnTo>
                  <a:pt x="475414" y="246215"/>
                </a:lnTo>
                <a:lnTo>
                  <a:pt x="430015" y="246215"/>
                </a:lnTo>
                <a:lnTo>
                  <a:pt x="378139" y="246215"/>
                </a:lnTo>
                <a:cubicBezTo>
                  <a:pt x="305280" y="246215"/>
                  <a:pt x="246217" y="305278"/>
                  <a:pt x="246217" y="378137"/>
                </a:cubicBezTo>
                <a:lnTo>
                  <a:pt x="246217" y="430013"/>
                </a:lnTo>
                <a:lnTo>
                  <a:pt x="246217" y="475412"/>
                </a:lnTo>
                <a:lnTo>
                  <a:pt x="246217" y="483137"/>
                </a:lnTo>
                <a:lnTo>
                  <a:pt x="0" y="483137"/>
                </a:lnTo>
                <a:lnTo>
                  <a:pt x="0" y="301562"/>
                </a:lnTo>
                <a:cubicBezTo>
                  <a:pt x="0" y="135014"/>
                  <a:pt x="135014" y="0"/>
                  <a:pt x="30156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0D948B2-F884-0E8A-FF43-87C0121BC026}"/>
              </a:ext>
            </a:extLst>
          </p:cNvPr>
          <p:cNvSpPr/>
          <p:nvPr/>
        </p:nvSpPr>
        <p:spPr>
          <a:xfrm>
            <a:off x="7859732" y="2077261"/>
            <a:ext cx="3035029" cy="1614791"/>
          </a:xfrm>
          <a:custGeom>
            <a:avLst/>
            <a:gdLst>
              <a:gd name="connsiteX0" fmla="*/ 301562 w 3035029"/>
              <a:gd name="connsiteY0" fmla="*/ 0 h 1614791"/>
              <a:gd name="connsiteX1" fmla="*/ 2733467 w 3035029"/>
              <a:gd name="connsiteY1" fmla="*/ 0 h 1614791"/>
              <a:gd name="connsiteX2" fmla="*/ 3035029 w 3035029"/>
              <a:gd name="connsiteY2" fmla="*/ 301562 h 1614791"/>
              <a:gd name="connsiteX3" fmla="*/ 3035029 w 3035029"/>
              <a:gd name="connsiteY3" fmla="*/ 486384 h 1614791"/>
              <a:gd name="connsiteX4" fmla="*/ 3035028 w 3035029"/>
              <a:gd name="connsiteY4" fmla="*/ 486384 h 1614791"/>
              <a:gd name="connsiteX5" fmla="*/ 3035028 w 3035029"/>
              <a:gd name="connsiteY5" fmla="*/ 1134894 h 1614791"/>
              <a:gd name="connsiteX6" fmla="*/ 3035029 w 3035029"/>
              <a:gd name="connsiteY6" fmla="*/ 1134894 h 1614791"/>
              <a:gd name="connsiteX7" fmla="*/ 3035029 w 3035029"/>
              <a:gd name="connsiteY7" fmla="*/ 1313229 h 1614791"/>
              <a:gd name="connsiteX8" fmla="*/ 2733467 w 3035029"/>
              <a:gd name="connsiteY8" fmla="*/ 1614791 h 1614791"/>
              <a:gd name="connsiteX9" fmla="*/ 301562 w 3035029"/>
              <a:gd name="connsiteY9" fmla="*/ 1614791 h 1614791"/>
              <a:gd name="connsiteX10" fmla="*/ 0 w 3035029"/>
              <a:gd name="connsiteY10" fmla="*/ 1313229 h 1614791"/>
              <a:gd name="connsiteX11" fmla="*/ 0 w 3035029"/>
              <a:gd name="connsiteY11" fmla="*/ 1131647 h 1614791"/>
              <a:gd name="connsiteX12" fmla="*/ 246217 w 3035029"/>
              <a:gd name="connsiteY12" fmla="*/ 1131647 h 1614791"/>
              <a:gd name="connsiteX13" fmla="*/ 246217 w 3035029"/>
              <a:gd name="connsiteY13" fmla="*/ 1139377 h 1614791"/>
              <a:gd name="connsiteX14" fmla="*/ 246217 w 3035029"/>
              <a:gd name="connsiteY14" fmla="*/ 1184776 h 1614791"/>
              <a:gd name="connsiteX15" fmla="*/ 246217 w 3035029"/>
              <a:gd name="connsiteY15" fmla="*/ 1236652 h 1614791"/>
              <a:gd name="connsiteX16" fmla="*/ 378139 w 3035029"/>
              <a:gd name="connsiteY16" fmla="*/ 1368574 h 1614791"/>
              <a:gd name="connsiteX17" fmla="*/ 430015 w 3035029"/>
              <a:gd name="connsiteY17" fmla="*/ 1368574 h 1614791"/>
              <a:gd name="connsiteX18" fmla="*/ 475414 w 3035029"/>
              <a:gd name="connsiteY18" fmla="*/ 1368574 h 1614791"/>
              <a:gd name="connsiteX19" fmla="*/ 2559615 w 3035029"/>
              <a:gd name="connsiteY19" fmla="*/ 1368574 h 1614791"/>
              <a:gd name="connsiteX20" fmla="*/ 2605014 w 3035029"/>
              <a:gd name="connsiteY20" fmla="*/ 1368574 h 1614791"/>
              <a:gd name="connsiteX21" fmla="*/ 2656890 w 3035029"/>
              <a:gd name="connsiteY21" fmla="*/ 1368574 h 1614791"/>
              <a:gd name="connsiteX22" fmla="*/ 2788812 w 3035029"/>
              <a:gd name="connsiteY22" fmla="*/ 1236652 h 1614791"/>
              <a:gd name="connsiteX23" fmla="*/ 2788812 w 3035029"/>
              <a:gd name="connsiteY23" fmla="*/ 1184776 h 1614791"/>
              <a:gd name="connsiteX24" fmla="*/ 2788812 w 3035029"/>
              <a:gd name="connsiteY24" fmla="*/ 1139377 h 1614791"/>
              <a:gd name="connsiteX25" fmla="*/ 2788812 w 3035029"/>
              <a:gd name="connsiteY25" fmla="*/ 1134894 h 1614791"/>
              <a:gd name="connsiteX26" fmla="*/ 2852854 w 3035029"/>
              <a:gd name="connsiteY26" fmla="*/ 1134894 h 1614791"/>
              <a:gd name="connsiteX27" fmla="*/ 2852854 w 3035029"/>
              <a:gd name="connsiteY27" fmla="*/ 486384 h 1614791"/>
              <a:gd name="connsiteX28" fmla="*/ 2788812 w 3035029"/>
              <a:gd name="connsiteY28" fmla="*/ 486384 h 1614791"/>
              <a:gd name="connsiteX29" fmla="*/ 2788812 w 3035029"/>
              <a:gd name="connsiteY29" fmla="*/ 475412 h 1614791"/>
              <a:gd name="connsiteX30" fmla="*/ 2788812 w 3035029"/>
              <a:gd name="connsiteY30" fmla="*/ 430013 h 1614791"/>
              <a:gd name="connsiteX31" fmla="*/ 2788812 w 3035029"/>
              <a:gd name="connsiteY31" fmla="*/ 378137 h 1614791"/>
              <a:gd name="connsiteX32" fmla="*/ 2656890 w 3035029"/>
              <a:gd name="connsiteY32" fmla="*/ 246215 h 1614791"/>
              <a:gd name="connsiteX33" fmla="*/ 2605014 w 3035029"/>
              <a:gd name="connsiteY33" fmla="*/ 246215 h 1614791"/>
              <a:gd name="connsiteX34" fmla="*/ 2559615 w 3035029"/>
              <a:gd name="connsiteY34" fmla="*/ 246215 h 1614791"/>
              <a:gd name="connsiteX35" fmla="*/ 475414 w 3035029"/>
              <a:gd name="connsiteY35" fmla="*/ 246215 h 1614791"/>
              <a:gd name="connsiteX36" fmla="*/ 430015 w 3035029"/>
              <a:gd name="connsiteY36" fmla="*/ 246215 h 1614791"/>
              <a:gd name="connsiteX37" fmla="*/ 378139 w 3035029"/>
              <a:gd name="connsiteY37" fmla="*/ 246215 h 1614791"/>
              <a:gd name="connsiteX38" fmla="*/ 246217 w 3035029"/>
              <a:gd name="connsiteY38" fmla="*/ 378137 h 1614791"/>
              <a:gd name="connsiteX39" fmla="*/ 246217 w 3035029"/>
              <a:gd name="connsiteY39" fmla="*/ 430013 h 1614791"/>
              <a:gd name="connsiteX40" fmla="*/ 246217 w 3035029"/>
              <a:gd name="connsiteY40" fmla="*/ 475412 h 1614791"/>
              <a:gd name="connsiteX41" fmla="*/ 246217 w 3035029"/>
              <a:gd name="connsiteY41" fmla="*/ 483137 h 1614791"/>
              <a:gd name="connsiteX42" fmla="*/ 0 w 3035029"/>
              <a:gd name="connsiteY42" fmla="*/ 483137 h 1614791"/>
              <a:gd name="connsiteX43" fmla="*/ 0 w 3035029"/>
              <a:gd name="connsiteY43" fmla="*/ 301562 h 1614791"/>
              <a:gd name="connsiteX44" fmla="*/ 301562 w 3035029"/>
              <a:gd name="connsiteY44" fmla="*/ 0 h 1614791"/>
              <a:gd name="connsiteX0" fmla="*/ 301562 w 3035029"/>
              <a:gd name="connsiteY0" fmla="*/ 0 h 1614791"/>
              <a:gd name="connsiteX1" fmla="*/ 2733467 w 3035029"/>
              <a:gd name="connsiteY1" fmla="*/ 0 h 1614791"/>
              <a:gd name="connsiteX2" fmla="*/ 3035029 w 3035029"/>
              <a:gd name="connsiteY2" fmla="*/ 301562 h 1614791"/>
              <a:gd name="connsiteX3" fmla="*/ 3035029 w 3035029"/>
              <a:gd name="connsiteY3" fmla="*/ 486384 h 1614791"/>
              <a:gd name="connsiteX4" fmla="*/ 3035028 w 3035029"/>
              <a:gd name="connsiteY4" fmla="*/ 486384 h 1614791"/>
              <a:gd name="connsiteX5" fmla="*/ 3035028 w 3035029"/>
              <a:gd name="connsiteY5" fmla="*/ 1134894 h 1614791"/>
              <a:gd name="connsiteX6" fmla="*/ 3035029 w 3035029"/>
              <a:gd name="connsiteY6" fmla="*/ 1134894 h 1614791"/>
              <a:gd name="connsiteX7" fmla="*/ 3035029 w 3035029"/>
              <a:gd name="connsiteY7" fmla="*/ 1313229 h 1614791"/>
              <a:gd name="connsiteX8" fmla="*/ 2733467 w 3035029"/>
              <a:gd name="connsiteY8" fmla="*/ 1614791 h 1614791"/>
              <a:gd name="connsiteX9" fmla="*/ 301562 w 3035029"/>
              <a:gd name="connsiteY9" fmla="*/ 1614791 h 1614791"/>
              <a:gd name="connsiteX10" fmla="*/ 0 w 3035029"/>
              <a:gd name="connsiteY10" fmla="*/ 1313229 h 1614791"/>
              <a:gd name="connsiteX11" fmla="*/ 0 w 3035029"/>
              <a:gd name="connsiteY11" fmla="*/ 1131647 h 1614791"/>
              <a:gd name="connsiteX12" fmla="*/ 246217 w 3035029"/>
              <a:gd name="connsiteY12" fmla="*/ 1131647 h 1614791"/>
              <a:gd name="connsiteX13" fmla="*/ 246217 w 3035029"/>
              <a:gd name="connsiteY13" fmla="*/ 1139377 h 1614791"/>
              <a:gd name="connsiteX14" fmla="*/ 246217 w 3035029"/>
              <a:gd name="connsiteY14" fmla="*/ 1184776 h 1614791"/>
              <a:gd name="connsiteX15" fmla="*/ 246217 w 3035029"/>
              <a:gd name="connsiteY15" fmla="*/ 1236652 h 1614791"/>
              <a:gd name="connsiteX16" fmla="*/ 378139 w 3035029"/>
              <a:gd name="connsiteY16" fmla="*/ 1368574 h 1614791"/>
              <a:gd name="connsiteX17" fmla="*/ 430015 w 3035029"/>
              <a:gd name="connsiteY17" fmla="*/ 1368574 h 1614791"/>
              <a:gd name="connsiteX18" fmla="*/ 475414 w 3035029"/>
              <a:gd name="connsiteY18" fmla="*/ 1368574 h 1614791"/>
              <a:gd name="connsiteX19" fmla="*/ 2559615 w 3035029"/>
              <a:gd name="connsiteY19" fmla="*/ 1368574 h 1614791"/>
              <a:gd name="connsiteX20" fmla="*/ 2605014 w 3035029"/>
              <a:gd name="connsiteY20" fmla="*/ 1368574 h 1614791"/>
              <a:gd name="connsiteX21" fmla="*/ 2656890 w 3035029"/>
              <a:gd name="connsiteY21" fmla="*/ 1368574 h 1614791"/>
              <a:gd name="connsiteX22" fmla="*/ 2788812 w 3035029"/>
              <a:gd name="connsiteY22" fmla="*/ 1236652 h 1614791"/>
              <a:gd name="connsiteX23" fmla="*/ 2788812 w 3035029"/>
              <a:gd name="connsiteY23" fmla="*/ 1184776 h 1614791"/>
              <a:gd name="connsiteX24" fmla="*/ 2788812 w 3035029"/>
              <a:gd name="connsiteY24" fmla="*/ 1139377 h 1614791"/>
              <a:gd name="connsiteX25" fmla="*/ 2788812 w 3035029"/>
              <a:gd name="connsiteY25" fmla="*/ 1134894 h 1614791"/>
              <a:gd name="connsiteX26" fmla="*/ 2852854 w 3035029"/>
              <a:gd name="connsiteY26" fmla="*/ 486384 h 1614791"/>
              <a:gd name="connsiteX27" fmla="*/ 2788812 w 3035029"/>
              <a:gd name="connsiteY27" fmla="*/ 486384 h 1614791"/>
              <a:gd name="connsiteX28" fmla="*/ 2788812 w 3035029"/>
              <a:gd name="connsiteY28" fmla="*/ 475412 h 1614791"/>
              <a:gd name="connsiteX29" fmla="*/ 2788812 w 3035029"/>
              <a:gd name="connsiteY29" fmla="*/ 430013 h 1614791"/>
              <a:gd name="connsiteX30" fmla="*/ 2788812 w 3035029"/>
              <a:gd name="connsiteY30" fmla="*/ 378137 h 1614791"/>
              <a:gd name="connsiteX31" fmla="*/ 2656890 w 3035029"/>
              <a:gd name="connsiteY31" fmla="*/ 246215 h 1614791"/>
              <a:gd name="connsiteX32" fmla="*/ 2605014 w 3035029"/>
              <a:gd name="connsiteY32" fmla="*/ 246215 h 1614791"/>
              <a:gd name="connsiteX33" fmla="*/ 2559615 w 3035029"/>
              <a:gd name="connsiteY33" fmla="*/ 246215 h 1614791"/>
              <a:gd name="connsiteX34" fmla="*/ 475414 w 3035029"/>
              <a:gd name="connsiteY34" fmla="*/ 246215 h 1614791"/>
              <a:gd name="connsiteX35" fmla="*/ 430015 w 3035029"/>
              <a:gd name="connsiteY35" fmla="*/ 246215 h 1614791"/>
              <a:gd name="connsiteX36" fmla="*/ 378139 w 3035029"/>
              <a:gd name="connsiteY36" fmla="*/ 246215 h 1614791"/>
              <a:gd name="connsiteX37" fmla="*/ 246217 w 3035029"/>
              <a:gd name="connsiteY37" fmla="*/ 378137 h 1614791"/>
              <a:gd name="connsiteX38" fmla="*/ 246217 w 3035029"/>
              <a:gd name="connsiteY38" fmla="*/ 430013 h 1614791"/>
              <a:gd name="connsiteX39" fmla="*/ 246217 w 3035029"/>
              <a:gd name="connsiteY39" fmla="*/ 475412 h 1614791"/>
              <a:gd name="connsiteX40" fmla="*/ 246217 w 3035029"/>
              <a:gd name="connsiteY40" fmla="*/ 483137 h 1614791"/>
              <a:gd name="connsiteX41" fmla="*/ 0 w 3035029"/>
              <a:gd name="connsiteY41" fmla="*/ 483137 h 1614791"/>
              <a:gd name="connsiteX42" fmla="*/ 0 w 3035029"/>
              <a:gd name="connsiteY42" fmla="*/ 301562 h 1614791"/>
              <a:gd name="connsiteX43" fmla="*/ 301562 w 3035029"/>
              <a:gd name="connsiteY43" fmla="*/ 0 h 1614791"/>
              <a:gd name="connsiteX0" fmla="*/ 301562 w 3035029"/>
              <a:gd name="connsiteY0" fmla="*/ 0 h 1614791"/>
              <a:gd name="connsiteX1" fmla="*/ 2733467 w 3035029"/>
              <a:gd name="connsiteY1" fmla="*/ 0 h 1614791"/>
              <a:gd name="connsiteX2" fmla="*/ 3035029 w 3035029"/>
              <a:gd name="connsiteY2" fmla="*/ 301562 h 1614791"/>
              <a:gd name="connsiteX3" fmla="*/ 3035029 w 3035029"/>
              <a:gd name="connsiteY3" fmla="*/ 486384 h 1614791"/>
              <a:gd name="connsiteX4" fmla="*/ 3035028 w 3035029"/>
              <a:gd name="connsiteY4" fmla="*/ 486384 h 1614791"/>
              <a:gd name="connsiteX5" fmla="*/ 3035028 w 3035029"/>
              <a:gd name="connsiteY5" fmla="*/ 1134894 h 1614791"/>
              <a:gd name="connsiteX6" fmla="*/ 3035029 w 3035029"/>
              <a:gd name="connsiteY6" fmla="*/ 1134894 h 1614791"/>
              <a:gd name="connsiteX7" fmla="*/ 3035029 w 3035029"/>
              <a:gd name="connsiteY7" fmla="*/ 1313229 h 1614791"/>
              <a:gd name="connsiteX8" fmla="*/ 2733467 w 3035029"/>
              <a:gd name="connsiteY8" fmla="*/ 1614791 h 1614791"/>
              <a:gd name="connsiteX9" fmla="*/ 301562 w 3035029"/>
              <a:gd name="connsiteY9" fmla="*/ 1614791 h 1614791"/>
              <a:gd name="connsiteX10" fmla="*/ 0 w 3035029"/>
              <a:gd name="connsiteY10" fmla="*/ 1313229 h 1614791"/>
              <a:gd name="connsiteX11" fmla="*/ 0 w 3035029"/>
              <a:gd name="connsiteY11" fmla="*/ 1131647 h 1614791"/>
              <a:gd name="connsiteX12" fmla="*/ 246217 w 3035029"/>
              <a:gd name="connsiteY12" fmla="*/ 1131647 h 1614791"/>
              <a:gd name="connsiteX13" fmla="*/ 246217 w 3035029"/>
              <a:gd name="connsiteY13" fmla="*/ 1139377 h 1614791"/>
              <a:gd name="connsiteX14" fmla="*/ 246217 w 3035029"/>
              <a:gd name="connsiteY14" fmla="*/ 1184776 h 1614791"/>
              <a:gd name="connsiteX15" fmla="*/ 246217 w 3035029"/>
              <a:gd name="connsiteY15" fmla="*/ 1236652 h 1614791"/>
              <a:gd name="connsiteX16" fmla="*/ 378139 w 3035029"/>
              <a:gd name="connsiteY16" fmla="*/ 1368574 h 1614791"/>
              <a:gd name="connsiteX17" fmla="*/ 430015 w 3035029"/>
              <a:gd name="connsiteY17" fmla="*/ 1368574 h 1614791"/>
              <a:gd name="connsiteX18" fmla="*/ 475414 w 3035029"/>
              <a:gd name="connsiteY18" fmla="*/ 1368574 h 1614791"/>
              <a:gd name="connsiteX19" fmla="*/ 2559615 w 3035029"/>
              <a:gd name="connsiteY19" fmla="*/ 1368574 h 1614791"/>
              <a:gd name="connsiteX20" fmla="*/ 2605014 w 3035029"/>
              <a:gd name="connsiteY20" fmla="*/ 1368574 h 1614791"/>
              <a:gd name="connsiteX21" fmla="*/ 2656890 w 3035029"/>
              <a:gd name="connsiteY21" fmla="*/ 1368574 h 1614791"/>
              <a:gd name="connsiteX22" fmla="*/ 2788812 w 3035029"/>
              <a:gd name="connsiteY22" fmla="*/ 1236652 h 1614791"/>
              <a:gd name="connsiteX23" fmla="*/ 2788812 w 3035029"/>
              <a:gd name="connsiteY23" fmla="*/ 1184776 h 1614791"/>
              <a:gd name="connsiteX24" fmla="*/ 2788812 w 3035029"/>
              <a:gd name="connsiteY24" fmla="*/ 1139377 h 1614791"/>
              <a:gd name="connsiteX25" fmla="*/ 2788812 w 3035029"/>
              <a:gd name="connsiteY25" fmla="*/ 1134894 h 1614791"/>
              <a:gd name="connsiteX26" fmla="*/ 2788812 w 3035029"/>
              <a:gd name="connsiteY26" fmla="*/ 486384 h 1614791"/>
              <a:gd name="connsiteX27" fmla="*/ 2788812 w 3035029"/>
              <a:gd name="connsiteY27" fmla="*/ 475412 h 1614791"/>
              <a:gd name="connsiteX28" fmla="*/ 2788812 w 3035029"/>
              <a:gd name="connsiteY28" fmla="*/ 430013 h 1614791"/>
              <a:gd name="connsiteX29" fmla="*/ 2788812 w 3035029"/>
              <a:gd name="connsiteY29" fmla="*/ 378137 h 1614791"/>
              <a:gd name="connsiteX30" fmla="*/ 2656890 w 3035029"/>
              <a:gd name="connsiteY30" fmla="*/ 246215 h 1614791"/>
              <a:gd name="connsiteX31" fmla="*/ 2605014 w 3035029"/>
              <a:gd name="connsiteY31" fmla="*/ 246215 h 1614791"/>
              <a:gd name="connsiteX32" fmla="*/ 2559615 w 3035029"/>
              <a:gd name="connsiteY32" fmla="*/ 246215 h 1614791"/>
              <a:gd name="connsiteX33" fmla="*/ 475414 w 3035029"/>
              <a:gd name="connsiteY33" fmla="*/ 246215 h 1614791"/>
              <a:gd name="connsiteX34" fmla="*/ 430015 w 3035029"/>
              <a:gd name="connsiteY34" fmla="*/ 246215 h 1614791"/>
              <a:gd name="connsiteX35" fmla="*/ 378139 w 3035029"/>
              <a:gd name="connsiteY35" fmla="*/ 246215 h 1614791"/>
              <a:gd name="connsiteX36" fmla="*/ 246217 w 3035029"/>
              <a:gd name="connsiteY36" fmla="*/ 378137 h 1614791"/>
              <a:gd name="connsiteX37" fmla="*/ 246217 w 3035029"/>
              <a:gd name="connsiteY37" fmla="*/ 430013 h 1614791"/>
              <a:gd name="connsiteX38" fmla="*/ 246217 w 3035029"/>
              <a:gd name="connsiteY38" fmla="*/ 475412 h 1614791"/>
              <a:gd name="connsiteX39" fmla="*/ 246217 w 3035029"/>
              <a:gd name="connsiteY39" fmla="*/ 483137 h 1614791"/>
              <a:gd name="connsiteX40" fmla="*/ 0 w 3035029"/>
              <a:gd name="connsiteY40" fmla="*/ 483137 h 1614791"/>
              <a:gd name="connsiteX41" fmla="*/ 0 w 3035029"/>
              <a:gd name="connsiteY41" fmla="*/ 301562 h 1614791"/>
              <a:gd name="connsiteX42" fmla="*/ 301562 w 3035029"/>
              <a:gd name="connsiteY42" fmla="*/ 0 h 1614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035029" h="1614791">
                <a:moveTo>
                  <a:pt x="301562" y="0"/>
                </a:moveTo>
                <a:lnTo>
                  <a:pt x="2733467" y="0"/>
                </a:lnTo>
                <a:cubicBezTo>
                  <a:pt x="2900015" y="0"/>
                  <a:pt x="3035029" y="135014"/>
                  <a:pt x="3035029" y="301562"/>
                </a:cubicBezTo>
                <a:lnTo>
                  <a:pt x="3035029" y="486384"/>
                </a:lnTo>
                <a:lnTo>
                  <a:pt x="3035028" y="486384"/>
                </a:lnTo>
                <a:lnTo>
                  <a:pt x="3035028" y="1134894"/>
                </a:lnTo>
                <a:lnTo>
                  <a:pt x="3035029" y="1134894"/>
                </a:lnTo>
                <a:lnTo>
                  <a:pt x="3035029" y="1313229"/>
                </a:lnTo>
                <a:cubicBezTo>
                  <a:pt x="3035029" y="1479777"/>
                  <a:pt x="2900015" y="1614791"/>
                  <a:pt x="2733467" y="1614791"/>
                </a:cubicBezTo>
                <a:lnTo>
                  <a:pt x="301562" y="1614791"/>
                </a:lnTo>
                <a:cubicBezTo>
                  <a:pt x="135014" y="1614791"/>
                  <a:pt x="0" y="1479777"/>
                  <a:pt x="0" y="1313229"/>
                </a:cubicBezTo>
                <a:lnTo>
                  <a:pt x="0" y="1131647"/>
                </a:lnTo>
                <a:lnTo>
                  <a:pt x="246217" y="1131647"/>
                </a:lnTo>
                <a:lnTo>
                  <a:pt x="246217" y="1139377"/>
                </a:lnTo>
                <a:lnTo>
                  <a:pt x="246217" y="1184776"/>
                </a:lnTo>
                <a:lnTo>
                  <a:pt x="246217" y="1236652"/>
                </a:lnTo>
                <a:cubicBezTo>
                  <a:pt x="246217" y="1309511"/>
                  <a:pt x="305280" y="1368574"/>
                  <a:pt x="378139" y="1368574"/>
                </a:cubicBezTo>
                <a:lnTo>
                  <a:pt x="430015" y="1368574"/>
                </a:lnTo>
                <a:lnTo>
                  <a:pt x="475414" y="1368574"/>
                </a:lnTo>
                <a:lnTo>
                  <a:pt x="2559615" y="1368574"/>
                </a:lnTo>
                <a:lnTo>
                  <a:pt x="2605014" y="1368574"/>
                </a:lnTo>
                <a:lnTo>
                  <a:pt x="2656890" y="1368574"/>
                </a:lnTo>
                <a:cubicBezTo>
                  <a:pt x="2729749" y="1368574"/>
                  <a:pt x="2788812" y="1309511"/>
                  <a:pt x="2788812" y="1236652"/>
                </a:cubicBezTo>
                <a:lnTo>
                  <a:pt x="2788812" y="1184776"/>
                </a:lnTo>
                <a:lnTo>
                  <a:pt x="2788812" y="1139377"/>
                </a:lnTo>
                <a:lnTo>
                  <a:pt x="2788812" y="1134894"/>
                </a:lnTo>
                <a:lnTo>
                  <a:pt x="2788812" y="486384"/>
                </a:lnTo>
                <a:lnTo>
                  <a:pt x="2788812" y="475412"/>
                </a:lnTo>
                <a:lnTo>
                  <a:pt x="2788812" y="430013"/>
                </a:lnTo>
                <a:lnTo>
                  <a:pt x="2788812" y="378137"/>
                </a:lnTo>
                <a:cubicBezTo>
                  <a:pt x="2788812" y="305278"/>
                  <a:pt x="2729749" y="246215"/>
                  <a:pt x="2656890" y="246215"/>
                </a:cubicBezTo>
                <a:lnTo>
                  <a:pt x="2605014" y="246215"/>
                </a:lnTo>
                <a:lnTo>
                  <a:pt x="2559615" y="246215"/>
                </a:lnTo>
                <a:lnTo>
                  <a:pt x="475414" y="246215"/>
                </a:lnTo>
                <a:lnTo>
                  <a:pt x="430015" y="246215"/>
                </a:lnTo>
                <a:lnTo>
                  <a:pt x="378139" y="246215"/>
                </a:lnTo>
                <a:cubicBezTo>
                  <a:pt x="305280" y="246215"/>
                  <a:pt x="246217" y="305278"/>
                  <a:pt x="246217" y="378137"/>
                </a:cubicBezTo>
                <a:lnTo>
                  <a:pt x="246217" y="430013"/>
                </a:lnTo>
                <a:lnTo>
                  <a:pt x="246217" y="475412"/>
                </a:lnTo>
                <a:lnTo>
                  <a:pt x="246217" y="483137"/>
                </a:lnTo>
                <a:lnTo>
                  <a:pt x="0" y="483137"/>
                </a:lnTo>
                <a:lnTo>
                  <a:pt x="0" y="301562"/>
                </a:lnTo>
                <a:cubicBezTo>
                  <a:pt x="0" y="135014"/>
                  <a:pt x="135014" y="0"/>
                  <a:pt x="30156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AF0DCD8-B0E5-D9B8-1E8A-8F2388DB8BD9}"/>
              </a:ext>
            </a:extLst>
          </p:cNvPr>
          <p:cNvGrpSpPr/>
          <p:nvPr/>
        </p:nvGrpSpPr>
        <p:grpSpPr>
          <a:xfrm>
            <a:off x="1297240" y="4080946"/>
            <a:ext cx="3035029" cy="1290153"/>
            <a:chOff x="332936" y="2627766"/>
            <a:chExt cx="2926080" cy="129015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8377C58-EAB0-A503-8547-E4B789970BC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FE7C3BF-5D7D-9DEB-A4A7-1C77575B347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0DC6280-8CD7-418B-E47E-FF6EECDFD66E}"/>
              </a:ext>
            </a:extLst>
          </p:cNvPr>
          <p:cNvGrpSpPr/>
          <p:nvPr/>
        </p:nvGrpSpPr>
        <p:grpSpPr>
          <a:xfrm>
            <a:off x="4578485" y="4080946"/>
            <a:ext cx="3035029" cy="1290153"/>
            <a:chOff x="332936" y="2627766"/>
            <a:chExt cx="2926080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4319E07-E031-798B-3BD7-588DD3BDBED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370B5F6-72B9-9892-0F21-258B5906EF7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5474837-9F3A-6F9B-90F4-1C8E46EE7D53}"/>
              </a:ext>
            </a:extLst>
          </p:cNvPr>
          <p:cNvGrpSpPr/>
          <p:nvPr/>
        </p:nvGrpSpPr>
        <p:grpSpPr>
          <a:xfrm>
            <a:off x="7859732" y="4080946"/>
            <a:ext cx="3035029" cy="1290153"/>
            <a:chOff x="332936" y="2627766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7F38CCC-EC26-3493-3244-C692149AC29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5013229-2B8E-C9B5-66DC-3213C54502E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8" name="Graphic 17" descr="Users">
            <a:extLst>
              <a:ext uri="{FF2B5EF4-FFF2-40B4-BE49-F238E27FC236}">
                <a16:creationId xmlns:a16="http://schemas.microsoft.com/office/drawing/2014/main" id="{E38D7A6E-E07A-059E-DDAE-0F50CA0FAB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40997" y="2515128"/>
            <a:ext cx="739056" cy="739056"/>
          </a:xfrm>
          <a:prstGeom prst="rect">
            <a:avLst/>
          </a:prstGeom>
        </p:spPr>
      </p:pic>
      <p:pic>
        <p:nvPicPr>
          <p:cNvPr id="19" name="Graphic 18" descr="Lightbulb">
            <a:extLst>
              <a:ext uri="{FF2B5EF4-FFF2-40B4-BE49-F238E27FC236}">
                <a16:creationId xmlns:a16="http://schemas.microsoft.com/office/drawing/2014/main" id="{99220BB1-90B0-2804-BD80-3DA4C02A3B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26471" y="2515125"/>
            <a:ext cx="739056" cy="739056"/>
          </a:xfrm>
          <a:prstGeom prst="rect">
            <a:avLst/>
          </a:prstGeom>
        </p:spPr>
      </p:pic>
      <p:pic>
        <p:nvPicPr>
          <p:cNvPr id="20" name="Graphic 19" descr="Rocket">
            <a:extLst>
              <a:ext uri="{FF2B5EF4-FFF2-40B4-BE49-F238E27FC236}">
                <a16:creationId xmlns:a16="http://schemas.microsoft.com/office/drawing/2014/main" id="{2CB76E05-75AE-C145-213B-B47F3DFFDC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007718" y="2515128"/>
            <a:ext cx="739056" cy="73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565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8484</TotalTime>
  <Words>291</Words>
  <Application>Microsoft Office PowerPoint</Application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Simple Chain Links – Slide Template</vt:lpstr>
      <vt:lpstr>Simple Chain Links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Chain Links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2022-12-13T20:07:07Z</dcterms:modified>
  <cp:category>Charts &amp; Diagrams</cp:category>
</cp:coreProperties>
</file>