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51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16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cross and 3 Ideas – Slide Template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D6D7237-CBD7-4769-A42C-9370A32F68B4}"/>
              </a:ext>
            </a:extLst>
          </p:cNvPr>
          <p:cNvGrpSpPr/>
          <p:nvPr/>
        </p:nvGrpSpPr>
        <p:grpSpPr>
          <a:xfrm>
            <a:off x="3423791" y="1518292"/>
            <a:ext cx="5344419" cy="3910557"/>
            <a:chOff x="3974841" y="2575560"/>
            <a:chExt cx="4242318" cy="310414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081F2B0-B9E6-4813-877A-565BC2DD79A9}"/>
                </a:ext>
              </a:extLst>
            </p:cNvPr>
            <p:cNvCxnSpPr>
              <a:cxnSpLocks/>
            </p:cNvCxnSpPr>
            <p:nvPr/>
          </p:nvCxnSpPr>
          <p:spPr>
            <a:xfrm>
              <a:off x="5113020" y="2575560"/>
              <a:ext cx="3104139" cy="3104139"/>
            </a:xfrm>
            <a:prstGeom prst="line">
              <a:avLst/>
            </a:prstGeom>
            <a:ln w="1016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3ED8A4C-6ED9-4539-AB2C-2DB7629AF4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74841" y="2575560"/>
              <a:ext cx="3104139" cy="3104140"/>
            </a:xfrm>
            <a:prstGeom prst="line">
              <a:avLst/>
            </a:prstGeom>
            <a:ln w="1016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261860B-379D-4C00-AF74-2B87460FE595}"/>
              </a:ext>
            </a:extLst>
          </p:cNvPr>
          <p:cNvGrpSpPr/>
          <p:nvPr/>
        </p:nvGrpSpPr>
        <p:grpSpPr>
          <a:xfrm>
            <a:off x="8768210" y="2111088"/>
            <a:ext cx="2271804" cy="1659485"/>
            <a:chOff x="8921977" y="1466725"/>
            <a:chExt cx="2937088" cy="1659485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A010E42-D20D-461F-8040-4D68A6FCD57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9F82464-1E12-485B-B400-0653162650C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6AA0CFE-6CB4-471A-8CD0-CE2EDE4D9B76}"/>
              </a:ext>
            </a:extLst>
          </p:cNvPr>
          <p:cNvGrpSpPr/>
          <p:nvPr/>
        </p:nvGrpSpPr>
        <p:grpSpPr>
          <a:xfrm>
            <a:off x="1140387" y="2111088"/>
            <a:ext cx="2271804" cy="1659485"/>
            <a:chOff x="332936" y="2627766"/>
            <a:chExt cx="2937088" cy="1659485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A3944C9-455B-4C47-B73C-9B0C5E59B3D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D3A8816-D6C1-4455-9B41-F03FE02237F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2B3CE90-6BA8-45F7-A30D-7105B0EFFEA7}"/>
              </a:ext>
            </a:extLst>
          </p:cNvPr>
          <p:cNvGrpSpPr/>
          <p:nvPr/>
        </p:nvGrpSpPr>
        <p:grpSpPr>
          <a:xfrm>
            <a:off x="4624653" y="4749645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C2E43CD-C037-4F3F-AAA4-20BCF7903A3B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C472376-89A0-462D-B73C-BD4FF5AE639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aphic 75" descr="Rocket">
            <a:extLst>
              <a:ext uri="{FF2B5EF4-FFF2-40B4-BE49-F238E27FC236}">
                <a16:creationId xmlns:a16="http://schemas.microsoft.com/office/drawing/2014/main" id="{C7708C9D-5C17-4259-BC4B-9B2CD8A6E522}"/>
              </a:ext>
            </a:extLst>
          </p:cNvPr>
          <p:cNvGrpSpPr/>
          <p:nvPr/>
        </p:nvGrpSpPr>
        <p:grpSpPr>
          <a:xfrm>
            <a:off x="5638800" y="1084029"/>
            <a:ext cx="914400" cy="914400"/>
            <a:chOff x="5638800" y="1084029"/>
            <a:chExt cx="914400" cy="914400"/>
          </a:xfrm>
          <a:solidFill>
            <a:schemeClr val="accent2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4BA0455-7D34-4785-BE71-21FA1E34CB64}"/>
                </a:ext>
              </a:extLst>
            </p:cNvPr>
            <p:cNvSpPr/>
            <p:nvPr/>
          </p:nvSpPr>
          <p:spPr>
            <a:xfrm>
              <a:off x="6304598" y="1158997"/>
              <a:ext cx="171450" cy="161925"/>
            </a:xfrm>
            <a:custGeom>
              <a:avLst/>
              <a:gdLst>
                <a:gd name="connsiteX0" fmla="*/ 170498 w 171450"/>
                <a:gd name="connsiteY0" fmla="*/ 5042 h 161925"/>
                <a:gd name="connsiteX1" fmla="*/ 0 w 171450"/>
                <a:gd name="connsiteY1" fmla="*/ 25997 h 161925"/>
                <a:gd name="connsiteX2" fmla="*/ 78105 w 171450"/>
                <a:gd name="connsiteY2" fmla="*/ 87910 h 161925"/>
                <a:gd name="connsiteX3" fmla="*/ 140970 w 171450"/>
                <a:gd name="connsiteY3" fmla="*/ 167920 h 161925"/>
                <a:gd name="connsiteX4" fmla="*/ 170498 w 171450"/>
                <a:gd name="connsiteY4" fmla="*/ 5042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7F15EFD-E6E4-47EF-927D-C1F66E35D089}"/>
                </a:ext>
              </a:extLst>
            </p:cNvPr>
            <p:cNvSpPr/>
            <p:nvPr/>
          </p:nvSpPr>
          <p:spPr>
            <a:xfrm>
              <a:off x="5712207" y="1420857"/>
              <a:ext cx="228600" cy="219075"/>
            </a:xfrm>
            <a:custGeom>
              <a:avLst/>
              <a:gdLst>
                <a:gd name="connsiteX0" fmla="*/ 232346 w 228600"/>
                <a:gd name="connsiteY0" fmla="*/ 14645 h 219075"/>
                <a:gd name="connsiteX1" fmla="*/ 199961 w 228600"/>
                <a:gd name="connsiteY1" fmla="*/ 2262 h 219075"/>
                <a:gd name="connsiteX2" fmla="*/ 161861 w 228600"/>
                <a:gd name="connsiteY2" fmla="*/ 9882 h 219075"/>
                <a:gd name="connsiteX3" fmla="*/ 10413 w 228600"/>
                <a:gd name="connsiteY3" fmla="*/ 161330 h 219075"/>
                <a:gd name="connsiteX4" fmla="*/ 42798 w 228600"/>
                <a:gd name="connsiteY4" fmla="*/ 221337 h 219075"/>
                <a:gd name="connsiteX5" fmla="*/ 169481 w 228600"/>
                <a:gd name="connsiteY5" fmla="*/ 192762 h 219075"/>
                <a:gd name="connsiteX6" fmla="*/ 232346 w 228600"/>
                <a:gd name="connsiteY6" fmla="*/ 14645 h 21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219075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6DB9EB1-87C5-46AC-A25C-58975DFB1732}"/>
                </a:ext>
              </a:extLst>
            </p:cNvPr>
            <p:cNvSpPr/>
            <p:nvPr/>
          </p:nvSpPr>
          <p:spPr>
            <a:xfrm>
              <a:off x="5992218" y="1684104"/>
              <a:ext cx="219075" cy="238125"/>
            </a:xfrm>
            <a:custGeom>
              <a:avLst/>
              <a:gdLst>
                <a:gd name="connsiteX0" fmla="*/ 204747 w 219075"/>
                <a:gd name="connsiteY0" fmla="*/ 0 h 238125"/>
                <a:gd name="connsiteX1" fmla="*/ 30439 w 219075"/>
                <a:gd name="connsiteY1" fmla="*/ 60960 h 238125"/>
                <a:gd name="connsiteX2" fmla="*/ 912 w 219075"/>
                <a:gd name="connsiteY2" fmla="*/ 196215 h 238125"/>
                <a:gd name="connsiteX3" fmla="*/ 60919 w 219075"/>
                <a:gd name="connsiteY3" fmla="*/ 228600 h 238125"/>
                <a:gd name="connsiteX4" fmla="*/ 212367 w 219075"/>
                <a:gd name="connsiteY4" fmla="*/ 77152 h 238125"/>
                <a:gd name="connsiteX5" fmla="*/ 219987 w 219075"/>
                <a:gd name="connsiteY5" fmla="*/ 39052 h 238125"/>
                <a:gd name="connsiteX6" fmla="*/ 204747 w 219075"/>
                <a:gd name="connsiteY6" fmla="*/ 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075" h="238125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647B4DF-F88C-40E3-8C72-DFFE7680C064}"/>
                </a:ext>
              </a:extLst>
            </p:cNvPr>
            <p:cNvSpPr/>
            <p:nvPr/>
          </p:nvSpPr>
          <p:spPr>
            <a:xfrm>
              <a:off x="5915025" y="1202139"/>
              <a:ext cx="504825" cy="504825"/>
            </a:xfrm>
            <a:custGeom>
              <a:avLst/>
              <a:gdLst>
                <a:gd name="connsiteX0" fmla="*/ 338138 w 504825"/>
                <a:gd name="connsiteY0" fmla="*/ 0 h 504825"/>
                <a:gd name="connsiteX1" fmla="*/ 156210 w 504825"/>
                <a:gd name="connsiteY1" fmla="*/ 123825 h 504825"/>
                <a:gd name="connsiteX2" fmla="*/ 0 w 504825"/>
                <a:gd name="connsiteY2" fmla="*/ 452438 h 504825"/>
                <a:gd name="connsiteX3" fmla="*/ 59055 w 504825"/>
                <a:gd name="connsiteY3" fmla="*/ 511493 h 504825"/>
                <a:gd name="connsiteX4" fmla="*/ 388620 w 504825"/>
                <a:gd name="connsiteY4" fmla="*/ 356235 h 504825"/>
                <a:gd name="connsiteX5" fmla="*/ 512445 w 504825"/>
                <a:gd name="connsiteY5" fmla="*/ 175260 h 504825"/>
                <a:gd name="connsiteX6" fmla="*/ 440055 w 504825"/>
                <a:gd name="connsiteY6" fmla="*/ 70485 h 504825"/>
                <a:gd name="connsiteX7" fmla="*/ 338138 w 504825"/>
                <a:gd name="connsiteY7" fmla="*/ 0 h 504825"/>
                <a:gd name="connsiteX8" fmla="*/ 386715 w 504825"/>
                <a:gd name="connsiteY8" fmla="*/ 205740 h 504825"/>
                <a:gd name="connsiteX9" fmla="*/ 305753 w 504825"/>
                <a:gd name="connsiteY9" fmla="*/ 205740 h 504825"/>
                <a:gd name="connsiteX10" fmla="*/ 305753 w 504825"/>
                <a:gd name="connsiteY10" fmla="*/ 124778 h 504825"/>
                <a:gd name="connsiteX11" fmla="*/ 386715 w 504825"/>
                <a:gd name="connsiteY11" fmla="*/ 124778 h 504825"/>
                <a:gd name="connsiteX12" fmla="*/ 386715 w 504825"/>
                <a:gd name="connsiteY12" fmla="*/ 205740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04825" h="504825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944542B-8125-42FB-AC87-FC170DCFFF76}"/>
                </a:ext>
              </a:extLst>
            </p:cNvPr>
            <p:cNvSpPr/>
            <p:nvPr/>
          </p:nvSpPr>
          <p:spPr>
            <a:xfrm>
              <a:off x="5802838" y="1690156"/>
              <a:ext cx="133350" cy="133350"/>
            </a:xfrm>
            <a:custGeom>
              <a:avLst/>
              <a:gdLst>
                <a:gd name="connsiteX0" fmla="*/ 111235 w 133350"/>
                <a:gd name="connsiteY0" fmla="*/ 24428 h 133350"/>
                <a:gd name="connsiteX1" fmla="*/ 66467 w 133350"/>
                <a:gd name="connsiteY1" fmla="*/ 14903 h 133350"/>
                <a:gd name="connsiteX2" fmla="*/ 2650 w 133350"/>
                <a:gd name="connsiteY2" fmla="*/ 133013 h 133350"/>
                <a:gd name="connsiteX3" fmla="*/ 120760 w 133350"/>
                <a:gd name="connsiteY3" fmla="*/ 69195 h 133350"/>
                <a:gd name="connsiteX4" fmla="*/ 111235 w 133350"/>
                <a:gd name="connsiteY4" fmla="*/ 244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50" h="133350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74" descr="Lightbulb">
            <a:extLst>
              <a:ext uri="{FF2B5EF4-FFF2-40B4-BE49-F238E27FC236}">
                <a16:creationId xmlns:a16="http://schemas.microsoft.com/office/drawing/2014/main" id="{83C0A96A-074C-400D-A3B9-7574F7A302E5}"/>
              </a:ext>
            </a:extLst>
          </p:cNvPr>
          <p:cNvGrpSpPr/>
          <p:nvPr/>
        </p:nvGrpSpPr>
        <p:grpSpPr>
          <a:xfrm>
            <a:off x="4400455" y="2263749"/>
            <a:ext cx="914400" cy="914400"/>
            <a:chOff x="4400455" y="2263749"/>
            <a:chExt cx="914400" cy="914400"/>
          </a:xfrm>
          <a:solidFill>
            <a:schemeClr val="accent6">
              <a:lumMod val="75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9CAAC0E-EB71-44EA-AE8F-1F11799EE80A}"/>
                </a:ext>
              </a:extLst>
            </p:cNvPr>
            <p:cNvSpPr/>
            <p:nvPr/>
          </p:nvSpPr>
          <p:spPr>
            <a:xfrm>
              <a:off x="4733830" y="2873349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52C4CB2-4829-423D-8270-C411AD0E51C6}"/>
                </a:ext>
              </a:extLst>
            </p:cNvPr>
            <p:cNvSpPr/>
            <p:nvPr/>
          </p:nvSpPr>
          <p:spPr>
            <a:xfrm>
              <a:off x="4733830" y="2968599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DFD8406-ECF5-4ADF-B93D-D14D290E8517}"/>
                </a:ext>
              </a:extLst>
            </p:cNvPr>
            <p:cNvSpPr/>
            <p:nvPr/>
          </p:nvSpPr>
          <p:spPr>
            <a:xfrm>
              <a:off x="4795743" y="3063849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338FCBD-587D-4930-B2F0-06E6528C3002}"/>
                </a:ext>
              </a:extLst>
            </p:cNvPr>
            <p:cNvSpPr/>
            <p:nvPr/>
          </p:nvSpPr>
          <p:spPr>
            <a:xfrm>
              <a:off x="4610005" y="2320899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2" name="Graphic 73" descr="Puzzle">
            <a:extLst>
              <a:ext uri="{FF2B5EF4-FFF2-40B4-BE49-F238E27FC236}">
                <a16:creationId xmlns:a16="http://schemas.microsoft.com/office/drawing/2014/main" id="{287D821D-354A-4737-92A5-18330DF66498}"/>
              </a:ext>
            </a:extLst>
          </p:cNvPr>
          <p:cNvSpPr/>
          <p:nvPr/>
        </p:nvSpPr>
        <p:spPr>
          <a:xfrm>
            <a:off x="5715000" y="3756258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3" name="Graphic 72" descr="Users">
            <a:extLst>
              <a:ext uri="{FF2B5EF4-FFF2-40B4-BE49-F238E27FC236}">
                <a16:creationId xmlns:a16="http://schemas.microsoft.com/office/drawing/2014/main" id="{978B163C-1CD7-4DFB-BE8C-A9C6305A35CC}"/>
              </a:ext>
            </a:extLst>
          </p:cNvPr>
          <p:cNvGrpSpPr/>
          <p:nvPr/>
        </p:nvGrpSpPr>
        <p:grpSpPr>
          <a:xfrm>
            <a:off x="6931885" y="2471394"/>
            <a:ext cx="800100" cy="495300"/>
            <a:chOff x="6931885" y="2471394"/>
            <a:chExt cx="800100" cy="495300"/>
          </a:xfrm>
          <a:solidFill>
            <a:schemeClr val="accent3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5A0AC20-B4F1-4D64-8742-CFEDB50F9910}"/>
                </a:ext>
              </a:extLst>
            </p:cNvPr>
            <p:cNvSpPr/>
            <p:nvPr/>
          </p:nvSpPr>
          <p:spPr>
            <a:xfrm>
              <a:off x="7017610" y="2471394"/>
              <a:ext cx="171450" cy="161925"/>
            </a:xfrm>
            <a:custGeom>
              <a:avLst/>
              <a:gdLst>
                <a:gd name="connsiteX0" fmla="*/ 171450 w 171450"/>
                <a:gd name="connsiteY0" fmla="*/ 85725 h 161925"/>
                <a:gd name="connsiteX1" fmla="*/ 85725 w 171450"/>
                <a:gd name="connsiteY1" fmla="*/ 171450 h 161925"/>
                <a:gd name="connsiteX2" fmla="*/ 0 w 171450"/>
                <a:gd name="connsiteY2" fmla="*/ 85725 h 161925"/>
                <a:gd name="connsiteX3" fmla="*/ 85725 w 171450"/>
                <a:gd name="connsiteY3" fmla="*/ 0 h 161925"/>
                <a:gd name="connsiteX4" fmla="*/ 171450 w 171450"/>
                <a:gd name="connsiteY4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67F056E-6A0C-47A4-B2AD-48CEA3B153C2}"/>
                </a:ext>
              </a:extLst>
            </p:cNvPr>
            <p:cNvSpPr/>
            <p:nvPr/>
          </p:nvSpPr>
          <p:spPr>
            <a:xfrm>
              <a:off x="7474810" y="2471394"/>
              <a:ext cx="171450" cy="161925"/>
            </a:xfrm>
            <a:custGeom>
              <a:avLst/>
              <a:gdLst>
                <a:gd name="connsiteX0" fmla="*/ 171450 w 171450"/>
                <a:gd name="connsiteY0" fmla="*/ 85725 h 161925"/>
                <a:gd name="connsiteX1" fmla="*/ 85725 w 171450"/>
                <a:gd name="connsiteY1" fmla="*/ 171450 h 161925"/>
                <a:gd name="connsiteX2" fmla="*/ 0 w 171450"/>
                <a:gd name="connsiteY2" fmla="*/ 85725 h 161925"/>
                <a:gd name="connsiteX3" fmla="*/ 85725 w 171450"/>
                <a:gd name="connsiteY3" fmla="*/ 0 h 161925"/>
                <a:gd name="connsiteX4" fmla="*/ 171450 w 171450"/>
                <a:gd name="connsiteY4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B2C0F76-4594-447A-B36F-B59D5030CCAA}"/>
                </a:ext>
              </a:extLst>
            </p:cNvPr>
            <p:cNvSpPr/>
            <p:nvPr/>
          </p:nvSpPr>
          <p:spPr>
            <a:xfrm>
              <a:off x="7160485" y="2799054"/>
              <a:ext cx="342900" cy="161925"/>
            </a:xfrm>
            <a:custGeom>
              <a:avLst/>
              <a:gdLst>
                <a:gd name="connsiteX0" fmla="*/ 342900 w 342900"/>
                <a:gd name="connsiteY0" fmla="*/ 171450 h 161925"/>
                <a:gd name="connsiteX1" fmla="*/ 342900 w 342900"/>
                <a:gd name="connsiteY1" fmla="*/ 85725 h 161925"/>
                <a:gd name="connsiteX2" fmla="*/ 325755 w 342900"/>
                <a:gd name="connsiteY2" fmla="*/ 51435 h 161925"/>
                <a:gd name="connsiteX3" fmla="*/ 241935 w 342900"/>
                <a:gd name="connsiteY3" fmla="*/ 11430 h 161925"/>
                <a:gd name="connsiteX4" fmla="*/ 171450 w 342900"/>
                <a:gd name="connsiteY4" fmla="*/ 0 h 161925"/>
                <a:gd name="connsiteX5" fmla="*/ 100965 w 342900"/>
                <a:gd name="connsiteY5" fmla="*/ 11430 h 161925"/>
                <a:gd name="connsiteX6" fmla="*/ 17145 w 342900"/>
                <a:gd name="connsiteY6" fmla="*/ 51435 h 161925"/>
                <a:gd name="connsiteX7" fmla="*/ 0 w 342900"/>
                <a:gd name="connsiteY7" fmla="*/ 85725 h 161925"/>
                <a:gd name="connsiteX8" fmla="*/ 0 w 342900"/>
                <a:gd name="connsiteY8" fmla="*/ 171450 h 161925"/>
                <a:gd name="connsiteX9" fmla="*/ 342900 w 342900"/>
                <a:gd name="connsiteY9" fmla="*/ 17145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61925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626BE31-9176-4375-9EA5-AF1D7854C821}"/>
                </a:ext>
              </a:extLst>
            </p:cNvPr>
            <p:cNvSpPr/>
            <p:nvPr/>
          </p:nvSpPr>
          <p:spPr>
            <a:xfrm>
              <a:off x="7246210" y="2604744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CF2858F-98C0-4B06-9114-F728CEFD852F}"/>
                </a:ext>
              </a:extLst>
            </p:cNvPr>
            <p:cNvSpPr/>
            <p:nvPr/>
          </p:nvSpPr>
          <p:spPr>
            <a:xfrm>
              <a:off x="7421470" y="2665704"/>
              <a:ext cx="304800" cy="171450"/>
            </a:xfrm>
            <a:custGeom>
              <a:avLst/>
              <a:gdLst>
                <a:gd name="connsiteX0" fmla="*/ 293370 w 304800"/>
                <a:gd name="connsiteY0" fmla="*/ 51435 h 171450"/>
                <a:gd name="connsiteX1" fmla="*/ 209550 w 304800"/>
                <a:gd name="connsiteY1" fmla="*/ 11430 h 171450"/>
                <a:gd name="connsiteX2" fmla="*/ 139065 w 304800"/>
                <a:gd name="connsiteY2" fmla="*/ 0 h 171450"/>
                <a:gd name="connsiteX3" fmla="*/ 68580 w 304800"/>
                <a:gd name="connsiteY3" fmla="*/ 11430 h 171450"/>
                <a:gd name="connsiteX4" fmla="*/ 34290 w 304800"/>
                <a:gd name="connsiteY4" fmla="*/ 24765 h 171450"/>
                <a:gd name="connsiteX5" fmla="*/ 34290 w 304800"/>
                <a:gd name="connsiteY5" fmla="*/ 26670 h 171450"/>
                <a:gd name="connsiteX6" fmla="*/ 0 w 304800"/>
                <a:gd name="connsiteY6" fmla="*/ 110490 h 171450"/>
                <a:gd name="connsiteX7" fmla="*/ 87630 w 304800"/>
                <a:gd name="connsiteY7" fmla="*/ 154305 h 171450"/>
                <a:gd name="connsiteX8" fmla="*/ 102870 w 304800"/>
                <a:gd name="connsiteY8" fmla="*/ 171450 h 171450"/>
                <a:gd name="connsiteX9" fmla="*/ 310515 w 304800"/>
                <a:gd name="connsiteY9" fmla="*/ 171450 h 171450"/>
                <a:gd name="connsiteX10" fmla="*/ 310515 w 304800"/>
                <a:gd name="connsiteY10" fmla="*/ 85725 h 171450"/>
                <a:gd name="connsiteX11" fmla="*/ 293370 w 304800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00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56FD566-7D8D-4968-AFDC-BEDA760F1594}"/>
                </a:ext>
              </a:extLst>
            </p:cNvPr>
            <p:cNvSpPr/>
            <p:nvPr/>
          </p:nvSpPr>
          <p:spPr>
            <a:xfrm>
              <a:off x="6931885" y="2665704"/>
              <a:ext cx="304800" cy="171450"/>
            </a:xfrm>
            <a:custGeom>
              <a:avLst/>
              <a:gdLst>
                <a:gd name="connsiteX0" fmla="*/ 222885 w 304800"/>
                <a:gd name="connsiteY0" fmla="*/ 154305 h 171450"/>
                <a:gd name="connsiteX1" fmla="*/ 222885 w 304800"/>
                <a:gd name="connsiteY1" fmla="*/ 154305 h 171450"/>
                <a:gd name="connsiteX2" fmla="*/ 310515 w 304800"/>
                <a:gd name="connsiteY2" fmla="*/ 110490 h 171450"/>
                <a:gd name="connsiteX3" fmla="*/ 276225 w 304800"/>
                <a:gd name="connsiteY3" fmla="*/ 26670 h 171450"/>
                <a:gd name="connsiteX4" fmla="*/ 276225 w 304800"/>
                <a:gd name="connsiteY4" fmla="*/ 22860 h 171450"/>
                <a:gd name="connsiteX5" fmla="*/ 241935 w 304800"/>
                <a:gd name="connsiteY5" fmla="*/ 11430 h 171450"/>
                <a:gd name="connsiteX6" fmla="*/ 171450 w 304800"/>
                <a:gd name="connsiteY6" fmla="*/ 0 h 171450"/>
                <a:gd name="connsiteX7" fmla="*/ 100965 w 304800"/>
                <a:gd name="connsiteY7" fmla="*/ 11430 h 171450"/>
                <a:gd name="connsiteX8" fmla="*/ 17145 w 304800"/>
                <a:gd name="connsiteY8" fmla="*/ 51435 h 171450"/>
                <a:gd name="connsiteX9" fmla="*/ 0 w 304800"/>
                <a:gd name="connsiteY9" fmla="*/ 85725 h 171450"/>
                <a:gd name="connsiteX10" fmla="*/ 0 w 304800"/>
                <a:gd name="connsiteY10" fmla="*/ 171450 h 171450"/>
                <a:gd name="connsiteX11" fmla="*/ 205740 w 304800"/>
                <a:gd name="connsiteY11" fmla="*/ 171450 h 171450"/>
                <a:gd name="connsiteX12" fmla="*/ 222885 w 304800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4800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0" name="Oval 39">
            <a:extLst>
              <a:ext uri="{FF2B5EF4-FFF2-40B4-BE49-F238E27FC236}">
                <a16:creationId xmlns:a16="http://schemas.microsoft.com/office/drawing/2014/main" id="{19BCED3D-2E36-4F3A-8B96-0C053B24CEBA}"/>
              </a:ext>
            </a:extLst>
          </p:cNvPr>
          <p:cNvSpPr/>
          <p:nvPr/>
        </p:nvSpPr>
        <p:spPr>
          <a:xfrm>
            <a:off x="9594550" y="1401897"/>
            <a:ext cx="619125" cy="61912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1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DE7DF994-2EAB-4051-B581-97A6F70203DC}"/>
              </a:ext>
            </a:extLst>
          </p:cNvPr>
          <p:cNvSpPr/>
          <p:nvPr/>
        </p:nvSpPr>
        <p:spPr>
          <a:xfrm>
            <a:off x="3843148" y="5314736"/>
            <a:ext cx="619125" cy="61912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A37A47F5-7D52-465F-87AE-F63AF1410950}"/>
              </a:ext>
            </a:extLst>
          </p:cNvPr>
          <p:cNvSpPr/>
          <p:nvPr/>
        </p:nvSpPr>
        <p:spPr>
          <a:xfrm>
            <a:off x="1966727" y="1401897"/>
            <a:ext cx="619125" cy="61912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2527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cross and 3 Ideas – Slide Template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D6D7237-CBD7-4769-A42C-9370A32F68B4}"/>
              </a:ext>
            </a:extLst>
          </p:cNvPr>
          <p:cNvGrpSpPr/>
          <p:nvPr/>
        </p:nvGrpSpPr>
        <p:grpSpPr>
          <a:xfrm>
            <a:off x="3423791" y="1518292"/>
            <a:ext cx="5344419" cy="3910557"/>
            <a:chOff x="3974841" y="2575560"/>
            <a:chExt cx="4242318" cy="310414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081F2B0-B9E6-4813-877A-565BC2DD79A9}"/>
                </a:ext>
              </a:extLst>
            </p:cNvPr>
            <p:cNvCxnSpPr>
              <a:cxnSpLocks/>
            </p:cNvCxnSpPr>
            <p:nvPr/>
          </p:nvCxnSpPr>
          <p:spPr>
            <a:xfrm>
              <a:off x="5113020" y="2575560"/>
              <a:ext cx="3104139" cy="3104139"/>
            </a:xfrm>
            <a:prstGeom prst="line">
              <a:avLst/>
            </a:prstGeom>
            <a:ln w="101600" cap="rnd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3ED8A4C-6ED9-4539-AB2C-2DB7629AF4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74841" y="2575560"/>
              <a:ext cx="3104139" cy="3104140"/>
            </a:xfrm>
            <a:prstGeom prst="line">
              <a:avLst/>
            </a:prstGeom>
            <a:ln w="101600" cap="rnd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261860B-379D-4C00-AF74-2B87460FE595}"/>
              </a:ext>
            </a:extLst>
          </p:cNvPr>
          <p:cNvGrpSpPr/>
          <p:nvPr/>
        </p:nvGrpSpPr>
        <p:grpSpPr>
          <a:xfrm>
            <a:off x="8768210" y="2111088"/>
            <a:ext cx="2271804" cy="1659485"/>
            <a:chOff x="8921977" y="1466725"/>
            <a:chExt cx="2937088" cy="1659485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A010E42-D20D-461F-8040-4D68A6FCD57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9F82464-1E12-485B-B400-0653162650C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6AA0CFE-6CB4-471A-8CD0-CE2EDE4D9B76}"/>
              </a:ext>
            </a:extLst>
          </p:cNvPr>
          <p:cNvGrpSpPr/>
          <p:nvPr/>
        </p:nvGrpSpPr>
        <p:grpSpPr>
          <a:xfrm>
            <a:off x="1140387" y="2111088"/>
            <a:ext cx="2271804" cy="1659485"/>
            <a:chOff x="332936" y="2627766"/>
            <a:chExt cx="2937088" cy="1659485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A3944C9-455B-4C47-B73C-9B0C5E59B3D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D3A8816-D6C1-4455-9B41-F03FE02237F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2B3CE90-6BA8-45F7-A30D-7105B0EFFEA7}"/>
              </a:ext>
            </a:extLst>
          </p:cNvPr>
          <p:cNvGrpSpPr/>
          <p:nvPr/>
        </p:nvGrpSpPr>
        <p:grpSpPr>
          <a:xfrm>
            <a:off x="4624653" y="4749645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C2E43CD-C037-4F3F-AAA4-20BCF7903A3B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C472376-89A0-462D-B73C-BD4FF5AE639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aphic 75" descr="Rocket">
            <a:extLst>
              <a:ext uri="{FF2B5EF4-FFF2-40B4-BE49-F238E27FC236}">
                <a16:creationId xmlns:a16="http://schemas.microsoft.com/office/drawing/2014/main" id="{C7708C9D-5C17-4259-BC4B-9B2CD8A6E522}"/>
              </a:ext>
            </a:extLst>
          </p:cNvPr>
          <p:cNvGrpSpPr/>
          <p:nvPr/>
        </p:nvGrpSpPr>
        <p:grpSpPr>
          <a:xfrm>
            <a:off x="5638800" y="1084029"/>
            <a:ext cx="914400" cy="914400"/>
            <a:chOff x="5638800" y="1084029"/>
            <a:chExt cx="914400" cy="914400"/>
          </a:xfrm>
          <a:solidFill>
            <a:schemeClr val="accent2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4BA0455-7D34-4785-BE71-21FA1E34CB64}"/>
                </a:ext>
              </a:extLst>
            </p:cNvPr>
            <p:cNvSpPr/>
            <p:nvPr/>
          </p:nvSpPr>
          <p:spPr>
            <a:xfrm>
              <a:off x="6304598" y="1158997"/>
              <a:ext cx="171450" cy="161925"/>
            </a:xfrm>
            <a:custGeom>
              <a:avLst/>
              <a:gdLst>
                <a:gd name="connsiteX0" fmla="*/ 170498 w 171450"/>
                <a:gd name="connsiteY0" fmla="*/ 5042 h 161925"/>
                <a:gd name="connsiteX1" fmla="*/ 0 w 171450"/>
                <a:gd name="connsiteY1" fmla="*/ 25997 h 161925"/>
                <a:gd name="connsiteX2" fmla="*/ 78105 w 171450"/>
                <a:gd name="connsiteY2" fmla="*/ 87910 h 161925"/>
                <a:gd name="connsiteX3" fmla="*/ 140970 w 171450"/>
                <a:gd name="connsiteY3" fmla="*/ 167920 h 161925"/>
                <a:gd name="connsiteX4" fmla="*/ 170498 w 171450"/>
                <a:gd name="connsiteY4" fmla="*/ 5042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7F15EFD-E6E4-47EF-927D-C1F66E35D089}"/>
                </a:ext>
              </a:extLst>
            </p:cNvPr>
            <p:cNvSpPr/>
            <p:nvPr/>
          </p:nvSpPr>
          <p:spPr>
            <a:xfrm>
              <a:off x="5712207" y="1420857"/>
              <a:ext cx="228600" cy="219075"/>
            </a:xfrm>
            <a:custGeom>
              <a:avLst/>
              <a:gdLst>
                <a:gd name="connsiteX0" fmla="*/ 232346 w 228600"/>
                <a:gd name="connsiteY0" fmla="*/ 14645 h 219075"/>
                <a:gd name="connsiteX1" fmla="*/ 199961 w 228600"/>
                <a:gd name="connsiteY1" fmla="*/ 2262 h 219075"/>
                <a:gd name="connsiteX2" fmla="*/ 161861 w 228600"/>
                <a:gd name="connsiteY2" fmla="*/ 9882 h 219075"/>
                <a:gd name="connsiteX3" fmla="*/ 10413 w 228600"/>
                <a:gd name="connsiteY3" fmla="*/ 161330 h 219075"/>
                <a:gd name="connsiteX4" fmla="*/ 42798 w 228600"/>
                <a:gd name="connsiteY4" fmla="*/ 221337 h 219075"/>
                <a:gd name="connsiteX5" fmla="*/ 169481 w 228600"/>
                <a:gd name="connsiteY5" fmla="*/ 192762 h 219075"/>
                <a:gd name="connsiteX6" fmla="*/ 232346 w 228600"/>
                <a:gd name="connsiteY6" fmla="*/ 14645 h 21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219075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6DB9EB1-87C5-46AC-A25C-58975DFB1732}"/>
                </a:ext>
              </a:extLst>
            </p:cNvPr>
            <p:cNvSpPr/>
            <p:nvPr/>
          </p:nvSpPr>
          <p:spPr>
            <a:xfrm>
              <a:off x="5992218" y="1684104"/>
              <a:ext cx="219075" cy="238125"/>
            </a:xfrm>
            <a:custGeom>
              <a:avLst/>
              <a:gdLst>
                <a:gd name="connsiteX0" fmla="*/ 204747 w 219075"/>
                <a:gd name="connsiteY0" fmla="*/ 0 h 238125"/>
                <a:gd name="connsiteX1" fmla="*/ 30439 w 219075"/>
                <a:gd name="connsiteY1" fmla="*/ 60960 h 238125"/>
                <a:gd name="connsiteX2" fmla="*/ 912 w 219075"/>
                <a:gd name="connsiteY2" fmla="*/ 196215 h 238125"/>
                <a:gd name="connsiteX3" fmla="*/ 60919 w 219075"/>
                <a:gd name="connsiteY3" fmla="*/ 228600 h 238125"/>
                <a:gd name="connsiteX4" fmla="*/ 212367 w 219075"/>
                <a:gd name="connsiteY4" fmla="*/ 77152 h 238125"/>
                <a:gd name="connsiteX5" fmla="*/ 219987 w 219075"/>
                <a:gd name="connsiteY5" fmla="*/ 39052 h 238125"/>
                <a:gd name="connsiteX6" fmla="*/ 204747 w 219075"/>
                <a:gd name="connsiteY6" fmla="*/ 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075" h="238125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647B4DF-F88C-40E3-8C72-DFFE7680C064}"/>
                </a:ext>
              </a:extLst>
            </p:cNvPr>
            <p:cNvSpPr/>
            <p:nvPr/>
          </p:nvSpPr>
          <p:spPr>
            <a:xfrm>
              <a:off x="5915025" y="1202139"/>
              <a:ext cx="504825" cy="504825"/>
            </a:xfrm>
            <a:custGeom>
              <a:avLst/>
              <a:gdLst>
                <a:gd name="connsiteX0" fmla="*/ 338138 w 504825"/>
                <a:gd name="connsiteY0" fmla="*/ 0 h 504825"/>
                <a:gd name="connsiteX1" fmla="*/ 156210 w 504825"/>
                <a:gd name="connsiteY1" fmla="*/ 123825 h 504825"/>
                <a:gd name="connsiteX2" fmla="*/ 0 w 504825"/>
                <a:gd name="connsiteY2" fmla="*/ 452438 h 504825"/>
                <a:gd name="connsiteX3" fmla="*/ 59055 w 504825"/>
                <a:gd name="connsiteY3" fmla="*/ 511493 h 504825"/>
                <a:gd name="connsiteX4" fmla="*/ 388620 w 504825"/>
                <a:gd name="connsiteY4" fmla="*/ 356235 h 504825"/>
                <a:gd name="connsiteX5" fmla="*/ 512445 w 504825"/>
                <a:gd name="connsiteY5" fmla="*/ 175260 h 504825"/>
                <a:gd name="connsiteX6" fmla="*/ 440055 w 504825"/>
                <a:gd name="connsiteY6" fmla="*/ 70485 h 504825"/>
                <a:gd name="connsiteX7" fmla="*/ 338138 w 504825"/>
                <a:gd name="connsiteY7" fmla="*/ 0 h 504825"/>
                <a:gd name="connsiteX8" fmla="*/ 386715 w 504825"/>
                <a:gd name="connsiteY8" fmla="*/ 205740 h 504825"/>
                <a:gd name="connsiteX9" fmla="*/ 305753 w 504825"/>
                <a:gd name="connsiteY9" fmla="*/ 205740 h 504825"/>
                <a:gd name="connsiteX10" fmla="*/ 305753 w 504825"/>
                <a:gd name="connsiteY10" fmla="*/ 124778 h 504825"/>
                <a:gd name="connsiteX11" fmla="*/ 386715 w 504825"/>
                <a:gd name="connsiteY11" fmla="*/ 124778 h 504825"/>
                <a:gd name="connsiteX12" fmla="*/ 386715 w 504825"/>
                <a:gd name="connsiteY12" fmla="*/ 205740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04825" h="504825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944542B-8125-42FB-AC87-FC170DCFFF76}"/>
                </a:ext>
              </a:extLst>
            </p:cNvPr>
            <p:cNvSpPr/>
            <p:nvPr/>
          </p:nvSpPr>
          <p:spPr>
            <a:xfrm>
              <a:off x="5802838" y="1690156"/>
              <a:ext cx="133350" cy="133350"/>
            </a:xfrm>
            <a:custGeom>
              <a:avLst/>
              <a:gdLst>
                <a:gd name="connsiteX0" fmla="*/ 111235 w 133350"/>
                <a:gd name="connsiteY0" fmla="*/ 24428 h 133350"/>
                <a:gd name="connsiteX1" fmla="*/ 66467 w 133350"/>
                <a:gd name="connsiteY1" fmla="*/ 14903 h 133350"/>
                <a:gd name="connsiteX2" fmla="*/ 2650 w 133350"/>
                <a:gd name="connsiteY2" fmla="*/ 133013 h 133350"/>
                <a:gd name="connsiteX3" fmla="*/ 120760 w 133350"/>
                <a:gd name="connsiteY3" fmla="*/ 69195 h 133350"/>
                <a:gd name="connsiteX4" fmla="*/ 111235 w 133350"/>
                <a:gd name="connsiteY4" fmla="*/ 244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50" h="133350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74" descr="Lightbulb">
            <a:extLst>
              <a:ext uri="{FF2B5EF4-FFF2-40B4-BE49-F238E27FC236}">
                <a16:creationId xmlns:a16="http://schemas.microsoft.com/office/drawing/2014/main" id="{83C0A96A-074C-400D-A3B9-7574F7A302E5}"/>
              </a:ext>
            </a:extLst>
          </p:cNvPr>
          <p:cNvGrpSpPr/>
          <p:nvPr/>
        </p:nvGrpSpPr>
        <p:grpSpPr>
          <a:xfrm>
            <a:off x="4400455" y="2263749"/>
            <a:ext cx="914400" cy="914400"/>
            <a:chOff x="4400455" y="2263749"/>
            <a:chExt cx="914400" cy="914400"/>
          </a:xfrm>
          <a:solidFill>
            <a:schemeClr val="accent6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9CAAC0E-EB71-44EA-AE8F-1F11799EE80A}"/>
                </a:ext>
              </a:extLst>
            </p:cNvPr>
            <p:cNvSpPr/>
            <p:nvPr/>
          </p:nvSpPr>
          <p:spPr>
            <a:xfrm>
              <a:off x="4733830" y="2873349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52C4CB2-4829-423D-8270-C411AD0E51C6}"/>
                </a:ext>
              </a:extLst>
            </p:cNvPr>
            <p:cNvSpPr/>
            <p:nvPr/>
          </p:nvSpPr>
          <p:spPr>
            <a:xfrm>
              <a:off x="4733830" y="2968599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DFD8406-ECF5-4ADF-B93D-D14D290E8517}"/>
                </a:ext>
              </a:extLst>
            </p:cNvPr>
            <p:cNvSpPr/>
            <p:nvPr/>
          </p:nvSpPr>
          <p:spPr>
            <a:xfrm>
              <a:off x="4795743" y="3063849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338FCBD-587D-4930-B2F0-06E6528C3002}"/>
                </a:ext>
              </a:extLst>
            </p:cNvPr>
            <p:cNvSpPr/>
            <p:nvPr/>
          </p:nvSpPr>
          <p:spPr>
            <a:xfrm>
              <a:off x="4610005" y="2320899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2" name="Graphic 73" descr="Puzzle">
            <a:extLst>
              <a:ext uri="{FF2B5EF4-FFF2-40B4-BE49-F238E27FC236}">
                <a16:creationId xmlns:a16="http://schemas.microsoft.com/office/drawing/2014/main" id="{287D821D-354A-4737-92A5-18330DF66498}"/>
              </a:ext>
            </a:extLst>
          </p:cNvPr>
          <p:cNvSpPr/>
          <p:nvPr/>
        </p:nvSpPr>
        <p:spPr>
          <a:xfrm>
            <a:off x="5715000" y="3756258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3" name="Graphic 72" descr="Users">
            <a:extLst>
              <a:ext uri="{FF2B5EF4-FFF2-40B4-BE49-F238E27FC236}">
                <a16:creationId xmlns:a16="http://schemas.microsoft.com/office/drawing/2014/main" id="{978B163C-1CD7-4DFB-BE8C-A9C6305A35CC}"/>
              </a:ext>
            </a:extLst>
          </p:cNvPr>
          <p:cNvGrpSpPr/>
          <p:nvPr/>
        </p:nvGrpSpPr>
        <p:grpSpPr>
          <a:xfrm>
            <a:off x="6931885" y="2471394"/>
            <a:ext cx="800100" cy="495300"/>
            <a:chOff x="6931885" y="2471394"/>
            <a:chExt cx="800100" cy="495300"/>
          </a:xfrm>
          <a:solidFill>
            <a:schemeClr val="accent3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5A0AC20-B4F1-4D64-8742-CFEDB50F9910}"/>
                </a:ext>
              </a:extLst>
            </p:cNvPr>
            <p:cNvSpPr/>
            <p:nvPr/>
          </p:nvSpPr>
          <p:spPr>
            <a:xfrm>
              <a:off x="7017610" y="2471394"/>
              <a:ext cx="171450" cy="161925"/>
            </a:xfrm>
            <a:custGeom>
              <a:avLst/>
              <a:gdLst>
                <a:gd name="connsiteX0" fmla="*/ 171450 w 171450"/>
                <a:gd name="connsiteY0" fmla="*/ 85725 h 161925"/>
                <a:gd name="connsiteX1" fmla="*/ 85725 w 171450"/>
                <a:gd name="connsiteY1" fmla="*/ 171450 h 161925"/>
                <a:gd name="connsiteX2" fmla="*/ 0 w 171450"/>
                <a:gd name="connsiteY2" fmla="*/ 85725 h 161925"/>
                <a:gd name="connsiteX3" fmla="*/ 85725 w 171450"/>
                <a:gd name="connsiteY3" fmla="*/ 0 h 161925"/>
                <a:gd name="connsiteX4" fmla="*/ 171450 w 171450"/>
                <a:gd name="connsiteY4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67F056E-6A0C-47A4-B2AD-48CEA3B153C2}"/>
                </a:ext>
              </a:extLst>
            </p:cNvPr>
            <p:cNvSpPr/>
            <p:nvPr/>
          </p:nvSpPr>
          <p:spPr>
            <a:xfrm>
              <a:off x="7474810" y="2471394"/>
              <a:ext cx="171450" cy="161925"/>
            </a:xfrm>
            <a:custGeom>
              <a:avLst/>
              <a:gdLst>
                <a:gd name="connsiteX0" fmla="*/ 171450 w 171450"/>
                <a:gd name="connsiteY0" fmla="*/ 85725 h 161925"/>
                <a:gd name="connsiteX1" fmla="*/ 85725 w 171450"/>
                <a:gd name="connsiteY1" fmla="*/ 171450 h 161925"/>
                <a:gd name="connsiteX2" fmla="*/ 0 w 171450"/>
                <a:gd name="connsiteY2" fmla="*/ 85725 h 161925"/>
                <a:gd name="connsiteX3" fmla="*/ 85725 w 171450"/>
                <a:gd name="connsiteY3" fmla="*/ 0 h 161925"/>
                <a:gd name="connsiteX4" fmla="*/ 171450 w 171450"/>
                <a:gd name="connsiteY4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B2C0F76-4594-447A-B36F-B59D5030CCAA}"/>
                </a:ext>
              </a:extLst>
            </p:cNvPr>
            <p:cNvSpPr/>
            <p:nvPr/>
          </p:nvSpPr>
          <p:spPr>
            <a:xfrm>
              <a:off x="7160485" y="2799054"/>
              <a:ext cx="342900" cy="161925"/>
            </a:xfrm>
            <a:custGeom>
              <a:avLst/>
              <a:gdLst>
                <a:gd name="connsiteX0" fmla="*/ 342900 w 342900"/>
                <a:gd name="connsiteY0" fmla="*/ 171450 h 161925"/>
                <a:gd name="connsiteX1" fmla="*/ 342900 w 342900"/>
                <a:gd name="connsiteY1" fmla="*/ 85725 h 161925"/>
                <a:gd name="connsiteX2" fmla="*/ 325755 w 342900"/>
                <a:gd name="connsiteY2" fmla="*/ 51435 h 161925"/>
                <a:gd name="connsiteX3" fmla="*/ 241935 w 342900"/>
                <a:gd name="connsiteY3" fmla="*/ 11430 h 161925"/>
                <a:gd name="connsiteX4" fmla="*/ 171450 w 342900"/>
                <a:gd name="connsiteY4" fmla="*/ 0 h 161925"/>
                <a:gd name="connsiteX5" fmla="*/ 100965 w 342900"/>
                <a:gd name="connsiteY5" fmla="*/ 11430 h 161925"/>
                <a:gd name="connsiteX6" fmla="*/ 17145 w 342900"/>
                <a:gd name="connsiteY6" fmla="*/ 51435 h 161925"/>
                <a:gd name="connsiteX7" fmla="*/ 0 w 342900"/>
                <a:gd name="connsiteY7" fmla="*/ 85725 h 161925"/>
                <a:gd name="connsiteX8" fmla="*/ 0 w 342900"/>
                <a:gd name="connsiteY8" fmla="*/ 171450 h 161925"/>
                <a:gd name="connsiteX9" fmla="*/ 342900 w 342900"/>
                <a:gd name="connsiteY9" fmla="*/ 17145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61925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626BE31-9176-4375-9EA5-AF1D7854C821}"/>
                </a:ext>
              </a:extLst>
            </p:cNvPr>
            <p:cNvSpPr/>
            <p:nvPr/>
          </p:nvSpPr>
          <p:spPr>
            <a:xfrm>
              <a:off x="7246210" y="2604744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CF2858F-98C0-4B06-9114-F728CEFD852F}"/>
                </a:ext>
              </a:extLst>
            </p:cNvPr>
            <p:cNvSpPr/>
            <p:nvPr/>
          </p:nvSpPr>
          <p:spPr>
            <a:xfrm>
              <a:off x="7421470" y="2665704"/>
              <a:ext cx="304800" cy="171450"/>
            </a:xfrm>
            <a:custGeom>
              <a:avLst/>
              <a:gdLst>
                <a:gd name="connsiteX0" fmla="*/ 293370 w 304800"/>
                <a:gd name="connsiteY0" fmla="*/ 51435 h 171450"/>
                <a:gd name="connsiteX1" fmla="*/ 209550 w 304800"/>
                <a:gd name="connsiteY1" fmla="*/ 11430 h 171450"/>
                <a:gd name="connsiteX2" fmla="*/ 139065 w 304800"/>
                <a:gd name="connsiteY2" fmla="*/ 0 h 171450"/>
                <a:gd name="connsiteX3" fmla="*/ 68580 w 304800"/>
                <a:gd name="connsiteY3" fmla="*/ 11430 h 171450"/>
                <a:gd name="connsiteX4" fmla="*/ 34290 w 304800"/>
                <a:gd name="connsiteY4" fmla="*/ 24765 h 171450"/>
                <a:gd name="connsiteX5" fmla="*/ 34290 w 304800"/>
                <a:gd name="connsiteY5" fmla="*/ 26670 h 171450"/>
                <a:gd name="connsiteX6" fmla="*/ 0 w 304800"/>
                <a:gd name="connsiteY6" fmla="*/ 110490 h 171450"/>
                <a:gd name="connsiteX7" fmla="*/ 87630 w 304800"/>
                <a:gd name="connsiteY7" fmla="*/ 154305 h 171450"/>
                <a:gd name="connsiteX8" fmla="*/ 102870 w 304800"/>
                <a:gd name="connsiteY8" fmla="*/ 171450 h 171450"/>
                <a:gd name="connsiteX9" fmla="*/ 310515 w 304800"/>
                <a:gd name="connsiteY9" fmla="*/ 171450 h 171450"/>
                <a:gd name="connsiteX10" fmla="*/ 310515 w 304800"/>
                <a:gd name="connsiteY10" fmla="*/ 85725 h 171450"/>
                <a:gd name="connsiteX11" fmla="*/ 293370 w 304800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00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56FD566-7D8D-4968-AFDC-BEDA760F1594}"/>
                </a:ext>
              </a:extLst>
            </p:cNvPr>
            <p:cNvSpPr/>
            <p:nvPr/>
          </p:nvSpPr>
          <p:spPr>
            <a:xfrm>
              <a:off x="6931885" y="2665704"/>
              <a:ext cx="304800" cy="171450"/>
            </a:xfrm>
            <a:custGeom>
              <a:avLst/>
              <a:gdLst>
                <a:gd name="connsiteX0" fmla="*/ 222885 w 304800"/>
                <a:gd name="connsiteY0" fmla="*/ 154305 h 171450"/>
                <a:gd name="connsiteX1" fmla="*/ 222885 w 304800"/>
                <a:gd name="connsiteY1" fmla="*/ 154305 h 171450"/>
                <a:gd name="connsiteX2" fmla="*/ 310515 w 304800"/>
                <a:gd name="connsiteY2" fmla="*/ 110490 h 171450"/>
                <a:gd name="connsiteX3" fmla="*/ 276225 w 304800"/>
                <a:gd name="connsiteY3" fmla="*/ 26670 h 171450"/>
                <a:gd name="connsiteX4" fmla="*/ 276225 w 304800"/>
                <a:gd name="connsiteY4" fmla="*/ 22860 h 171450"/>
                <a:gd name="connsiteX5" fmla="*/ 241935 w 304800"/>
                <a:gd name="connsiteY5" fmla="*/ 11430 h 171450"/>
                <a:gd name="connsiteX6" fmla="*/ 171450 w 304800"/>
                <a:gd name="connsiteY6" fmla="*/ 0 h 171450"/>
                <a:gd name="connsiteX7" fmla="*/ 100965 w 304800"/>
                <a:gd name="connsiteY7" fmla="*/ 11430 h 171450"/>
                <a:gd name="connsiteX8" fmla="*/ 17145 w 304800"/>
                <a:gd name="connsiteY8" fmla="*/ 51435 h 171450"/>
                <a:gd name="connsiteX9" fmla="*/ 0 w 304800"/>
                <a:gd name="connsiteY9" fmla="*/ 85725 h 171450"/>
                <a:gd name="connsiteX10" fmla="*/ 0 w 304800"/>
                <a:gd name="connsiteY10" fmla="*/ 171450 h 171450"/>
                <a:gd name="connsiteX11" fmla="*/ 205740 w 304800"/>
                <a:gd name="connsiteY11" fmla="*/ 171450 h 171450"/>
                <a:gd name="connsiteX12" fmla="*/ 222885 w 304800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4800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0" name="Oval 39">
            <a:extLst>
              <a:ext uri="{FF2B5EF4-FFF2-40B4-BE49-F238E27FC236}">
                <a16:creationId xmlns:a16="http://schemas.microsoft.com/office/drawing/2014/main" id="{19BCED3D-2E36-4F3A-8B96-0C053B24CEBA}"/>
              </a:ext>
            </a:extLst>
          </p:cNvPr>
          <p:cNvSpPr/>
          <p:nvPr/>
        </p:nvSpPr>
        <p:spPr>
          <a:xfrm>
            <a:off x="9594550" y="1401897"/>
            <a:ext cx="619125" cy="6191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DE7DF994-2EAB-4051-B581-97A6F70203DC}"/>
              </a:ext>
            </a:extLst>
          </p:cNvPr>
          <p:cNvSpPr/>
          <p:nvPr/>
        </p:nvSpPr>
        <p:spPr>
          <a:xfrm>
            <a:off x="3843148" y="5314736"/>
            <a:ext cx="619125" cy="6191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A37A47F5-7D52-465F-87AE-F63AF1410950}"/>
              </a:ext>
            </a:extLst>
          </p:cNvPr>
          <p:cNvSpPr/>
          <p:nvPr/>
        </p:nvSpPr>
        <p:spPr>
          <a:xfrm>
            <a:off x="1966727" y="1401897"/>
            <a:ext cx="619125" cy="6191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1709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8502</TotalTime>
  <Words>301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cross and 3 Ideas – Slide Template</vt:lpstr>
      <vt:lpstr>Simple cross and 3 Ideas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cross and 3 Ideas</dc:title>
  <dc:creator>PresentationGO.com</dc:creator>
  <dc:description>© Copyright PresentationGO.com</dc:description>
  <dcterms:created xsi:type="dcterms:W3CDTF">2014-11-26T05:14:11Z</dcterms:created>
  <dcterms:modified xsi:type="dcterms:W3CDTF">2019-09-06T19:12:43Z</dcterms:modified>
  <cp:category>Text &amp; Tables</cp:category>
</cp:coreProperties>
</file>