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73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49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Equalizer Diagram – Slide Template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9108E98-5F99-4DF9-AA6A-3D0E91C2B4F4}"/>
              </a:ext>
            </a:extLst>
          </p:cNvPr>
          <p:cNvSpPr/>
          <p:nvPr/>
        </p:nvSpPr>
        <p:spPr>
          <a:xfrm>
            <a:off x="628650" y="5216146"/>
            <a:ext cx="1363979" cy="798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/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200421A-CD35-495E-9DAF-20F63D780186}"/>
              </a:ext>
            </a:extLst>
          </p:cNvPr>
          <p:cNvSpPr/>
          <p:nvPr/>
        </p:nvSpPr>
        <p:spPr>
          <a:xfrm>
            <a:off x="2259330" y="5216146"/>
            <a:ext cx="1363979" cy="798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/>
              <a:t>Lorem Ipsum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0D3F690-8387-4DD7-902F-8814815C4B0E}"/>
              </a:ext>
            </a:extLst>
          </p:cNvPr>
          <p:cNvSpPr/>
          <p:nvPr/>
        </p:nvSpPr>
        <p:spPr>
          <a:xfrm>
            <a:off x="3890011" y="5216146"/>
            <a:ext cx="1363979" cy="798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/>
              <a:t>Lorem Ipsum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73F7470-1F22-473F-87D9-BC3E4FE333C5}"/>
              </a:ext>
            </a:extLst>
          </p:cNvPr>
          <p:cNvSpPr/>
          <p:nvPr/>
        </p:nvSpPr>
        <p:spPr>
          <a:xfrm>
            <a:off x="5520691" y="5216146"/>
            <a:ext cx="1363979" cy="798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/>
              <a:t>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0AB8742-5622-42C5-A99B-D256B20C14D9}"/>
              </a:ext>
            </a:extLst>
          </p:cNvPr>
          <p:cNvSpPr/>
          <p:nvPr/>
        </p:nvSpPr>
        <p:spPr>
          <a:xfrm>
            <a:off x="7151371" y="5216146"/>
            <a:ext cx="1363979" cy="798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/>
              <a:t>Lorem Ipsum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8253C9B-98B6-44C5-9985-969188C69EBD}"/>
              </a:ext>
            </a:extLst>
          </p:cNvPr>
          <p:cNvGrpSpPr/>
          <p:nvPr/>
        </p:nvGrpSpPr>
        <p:grpSpPr>
          <a:xfrm>
            <a:off x="1212597" y="1729503"/>
            <a:ext cx="196086" cy="3391122"/>
            <a:chOff x="2472612" y="1443758"/>
            <a:chExt cx="211494" cy="3657600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F0587043-C661-414B-B846-F79A0AA022A8}"/>
                </a:ext>
              </a:extLst>
            </p:cNvPr>
            <p:cNvSpPr/>
            <p:nvPr/>
          </p:nvSpPr>
          <p:spPr>
            <a:xfrm>
              <a:off x="2472612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CE16343-3D6C-4342-BB75-1967CE9F53CA}"/>
                </a:ext>
              </a:extLst>
            </p:cNvPr>
            <p:cNvSpPr/>
            <p:nvPr/>
          </p:nvSpPr>
          <p:spPr>
            <a:xfrm>
              <a:off x="2472612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A28D90A-6CC6-442B-B341-746ABDDD2CD9}"/>
              </a:ext>
            </a:extLst>
          </p:cNvPr>
          <p:cNvGrpSpPr/>
          <p:nvPr/>
        </p:nvGrpSpPr>
        <p:grpSpPr>
          <a:xfrm>
            <a:off x="2843278" y="1729503"/>
            <a:ext cx="196086" cy="3391122"/>
            <a:chOff x="4231433" y="1443758"/>
            <a:chExt cx="211494" cy="3657600"/>
          </a:xfrm>
        </p:grpSpPr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DBC25BA7-2369-45FB-A54A-A80484F4CD72}"/>
                </a:ext>
              </a:extLst>
            </p:cNvPr>
            <p:cNvSpPr/>
            <p:nvPr/>
          </p:nvSpPr>
          <p:spPr>
            <a:xfrm>
              <a:off x="4231433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C93B2566-96E6-4B14-8B81-4EAD58518A67}"/>
                </a:ext>
              </a:extLst>
            </p:cNvPr>
            <p:cNvSpPr/>
            <p:nvPr/>
          </p:nvSpPr>
          <p:spPr>
            <a:xfrm>
              <a:off x="4231433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044C8CA-E2A5-4D46-90EE-F10253E7054E}"/>
              </a:ext>
            </a:extLst>
          </p:cNvPr>
          <p:cNvGrpSpPr/>
          <p:nvPr/>
        </p:nvGrpSpPr>
        <p:grpSpPr>
          <a:xfrm>
            <a:off x="4473957" y="1729503"/>
            <a:ext cx="196086" cy="3391122"/>
            <a:chOff x="5990254" y="1443758"/>
            <a:chExt cx="211494" cy="3657600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52970AC2-0F18-4EA5-92E9-AE509A3E74ED}"/>
                </a:ext>
              </a:extLst>
            </p:cNvPr>
            <p:cNvSpPr/>
            <p:nvPr/>
          </p:nvSpPr>
          <p:spPr>
            <a:xfrm>
              <a:off x="5990254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10BCF44B-751C-4447-B69C-391C3FDAB2CB}"/>
                </a:ext>
              </a:extLst>
            </p:cNvPr>
            <p:cNvSpPr/>
            <p:nvPr/>
          </p:nvSpPr>
          <p:spPr>
            <a:xfrm>
              <a:off x="5990254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6B2AD49-06F9-4BD0-A090-6744145B680A}"/>
              </a:ext>
            </a:extLst>
          </p:cNvPr>
          <p:cNvGrpSpPr/>
          <p:nvPr/>
        </p:nvGrpSpPr>
        <p:grpSpPr>
          <a:xfrm>
            <a:off x="6104637" y="1729503"/>
            <a:ext cx="196086" cy="3391122"/>
            <a:chOff x="7749075" y="1443758"/>
            <a:chExt cx="211494" cy="3657600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4CB63329-EBF7-4B5D-9A01-D0C53EB14249}"/>
                </a:ext>
              </a:extLst>
            </p:cNvPr>
            <p:cNvSpPr/>
            <p:nvPr/>
          </p:nvSpPr>
          <p:spPr>
            <a:xfrm>
              <a:off x="7749075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C0C9444-DBCA-4012-A6BE-6026300DCF02}"/>
                </a:ext>
              </a:extLst>
            </p:cNvPr>
            <p:cNvSpPr/>
            <p:nvPr/>
          </p:nvSpPr>
          <p:spPr>
            <a:xfrm>
              <a:off x="7749075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1218428-F146-4260-A9DE-6F5ADBB45CBE}"/>
              </a:ext>
            </a:extLst>
          </p:cNvPr>
          <p:cNvGrpSpPr/>
          <p:nvPr/>
        </p:nvGrpSpPr>
        <p:grpSpPr>
          <a:xfrm>
            <a:off x="7735317" y="1729503"/>
            <a:ext cx="196086" cy="3391122"/>
            <a:chOff x="9507895" y="1443758"/>
            <a:chExt cx="211494" cy="3657600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1A0067E5-B111-4EC8-B9D9-5FE323F6ADD2}"/>
                </a:ext>
              </a:extLst>
            </p:cNvPr>
            <p:cNvSpPr/>
            <p:nvPr/>
          </p:nvSpPr>
          <p:spPr>
            <a:xfrm>
              <a:off x="9507895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1EADCE7-9AD6-439B-B940-0ADE651B826F}"/>
                </a:ext>
              </a:extLst>
            </p:cNvPr>
            <p:cNvSpPr/>
            <p:nvPr/>
          </p:nvSpPr>
          <p:spPr>
            <a:xfrm>
              <a:off x="9507895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76" name="Oval 75">
            <a:extLst>
              <a:ext uri="{FF2B5EF4-FFF2-40B4-BE49-F238E27FC236}">
                <a16:creationId xmlns:a16="http://schemas.microsoft.com/office/drawing/2014/main" id="{231F524E-8DC3-43CA-9C67-4C18FD2B0530}"/>
              </a:ext>
            </a:extLst>
          </p:cNvPr>
          <p:cNvSpPr/>
          <p:nvPr/>
        </p:nvSpPr>
        <p:spPr>
          <a:xfrm>
            <a:off x="892519" y="2254318"/>
            <a:ext cx="836245" cy="836246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cap="all" dirty="0"/>
              <a:t>75%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AECA4301-BF29-4EC6-B93E-C2E8D428BF7C}"/>
              </a:ext>
            </a:extLst>
          </p:cNvPr>
          <p:cNvSpPr/>
          <p:nvPr/>
        </p:nvSpPr>
        <p:spPr>
          <a:xfrm>
            <a:off x="2523198" y="3914017"/>
            <a:ext cx="836245" cy="836246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15%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4BDBF87F-CAC3-4DD7-9BCF-585334FA5F98}"/>
              </a:ext>
            </a:extLst>
          </p:cNvPr>
          <p:cNvSpPr/>
          <p:nvPr/>
        </p:nvSpPr>
        <p:spPr>
          <a:xfrm>
            <a:off x="4153879" y="1929335"/>
            <a:ext cx="836245" cy="836246"/>
          </a:xfrm>
          <a:prstGeom prst="ellipse">
            <a:avLst/>
          </a:prstGeom>
          <a:solidFill>
            <a:schemeClr val="accent3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85%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E944E4D-0295-473A-A48F-2A2A10EE99D8}"/>
              </a:ext>
            </a:extLst>
          </p:cNvPr>
          <p:cNvSpPr/>
          <p:nvPr/>
        </p:nvSpPr>
        <p:spPr>
          <a:xfrm>
            <a:off x="5784559" y="3006941"/>
            <a:ext cx="836245" cy="836246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50%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5C9A1AE-0FA2-4B9C-BEF9-C0958BD2F68B}"/>
              </a:ext>
            </a:extLst>
          </p:cNvPr>
          <p:cNvSpPr/>
          <p:nvPr/>
        </p:nvSpPr>
        <p:spPr>
          <a:xfrm>
            <a:off x="7415238" y="1418072"/>
            <a:ext cx="836245" cy="836246"/>
          </a:xfrm>
          <a:prstGeom prst="ellipse">
            <a:avLst/>
          </a:prstGeom>
          <a:solidFill>
            <a:schemeClr val="accent6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2844683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Equalizer Diagram – Slide Template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9108E98-5F99-4DF9-AA6A-3D0E91C2B4F4}"/>
              </a:ext>
            </a:extLst>
          </p:cNvPr>
          <p:cNvSpPr/>
          <p:nvPr/>
        </p:nvSpPr>
        <p:spPr>
          <a:xfrm>
            <a:off x="628650" y="5216146"/>
            <a:ext cx="13639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200421A-CD35-495E-9DAF-20F63D780186}"/>
              </a:ext>
            </a:extLst>
          </p:cNvPr>
          <p:cNvSpPr/>
          <p:nvPr/>
        </p:nvSpPr>
        <p:spPr>
          <a:xfrm>
            <a:off x="2259330" y="5216146"/>
            <a:ext cx="13639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0D3F690-8387-4DD7-902F-8814815C4B0E}"/>
              </a:ext>
            </a:extLst>
          </p:cNvPr>
          <p:cNvSpPr/>
          <p:nvPr/>
        </p:nvSpPr>
        <p:spPr>
          <a:xfrm>
            <a:off x="3890011" y="5216146"/>
            <a:ext cx="13639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73F7470-1F22-473F-87D9-BC3E4FE333C5}"/>
              </a:ext>
            </a:extLst>
          </p:cNvPr>
          <p:cNvSpPr/>
          <p:nvPr/>
        </p:nvSpPr>
        <p:spPr>
          <a:xfrm>
            <a:off x="5520691" y="5216146"/>
            <a:ext cx="13639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0AB8742-5622-42C5-A99B-D256B20C14D9}"/>
              </a:ext>
            </a:extLst>
          </p:cNvPr>
          <p:cNvSpPr/>
          <p:nvPr/>
        </p:nvSpPr>
        <p:spPr>
          <a:xfrm>
            <a:off x="7151371" y="5216146"/>
            <a:ext cx="13639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8253C9B-98B6-44C5-9985-969188C69EBD}"/>
              </a:ext>
            </a:extLst>
          </p:cNvPr>
          <p:cNvGrpSpPr/>
          <p:nvPr/>
        </p:nvGrpSpPr>
        <p:grpSpPr>
          <a:xfrm>
            <a:off x="1212597" y="1729503"/>
            <a:ext cx="196086" cy="3391122"/>
            <a:chOff x="2472612" y="1443758"/>
            <a:chExt cx="211494" cy="3657600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F0587043-C661-414B-B846-F79A0AA022A8}"/>
                </a:ext>
              </a:extLst>
            </p:cNvPr>
            <p:cNvSpPr/>
            <p:nvPr/>
          </p:nvSpPr>
          <p:spPr>
            <a:xfrm>
              <a:off x="2472612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CE16343-3D6C-4342-BB75-1967CE9F53CA}"/>
                </a:ext>
              </a:extLst>
            </p:cNvPr>
            <p:cNvSpPr/>
            <p:nvPr/>
          </p:nvSpPr>
          <p:spPr>
            <a:xfrm>
              <a:off x="2472612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A28D90A-6CC6-442B-B341-746ABDDD2CD9}"/>
              </a:ext>
            </a:extLst>
          </p:cNvPr>
          <p:cNvGrpSpPr/>
          <p:nvPr/>
        </p:nvGrpSpPr>
        <p:grpSpPr>
          <a:xfrm>
            <a:off x="2843278" y="1729503"/>
            <a:ext cx="196086" cy="3391122"/>
            <a:chOff x="4231433" y="1443758"/>
            <a:chExt cx="211494" cy="3657600"/>
          </a:xfrm>
        </p:grpSpPr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DBC25BA7-2369-45FB-A54A-A80484F4CD72}"/>
                </a:ext>
              </a:extLst>
            </p:cNvPr>
            <p:cNvSpPr/>
            <p:nvPr/>
          </p:nvSpPr>
          <p:spPr>
            <a:xfrm>
              <a:off x="4231433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C93B2566-96E6-4B14-8B81-4EAD58518A67}"/>
                </a:ext>
              </a:extLst>
            </p:cNvPr>
            <p:cNvSpPr/>
            <p:nvPr/>
          </p:nvSpPr>
          <p:spPr>
            <a:xfrm>
              <a:off x="4231433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044C8CA-E2A5-4D46-90EE-F10253E7054E}"/>
              </a:ext>
            </a:extLst>
          </p:cNvPr>
          <p:cNvGrpSpPr/>
          <p:nvPr/>
        </p:nvGrpSpPr>
        <p:grpSpPr>
          <a:xfrm>
            <a:off x="4473957" y="1729503"/>
            <a:ext cx="196086" cy="3391122"/>
            <a:chOff x="5990254" y="1443758"/>
            <a:chExt cx="211494" cy="3657600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52970AC2-0F18-4EA5-92E9-AE509A3E74ED}"/>
                </a:ext>
              </a:extLst>
            </p:cNvPr>
            <p:cNvSpPr/>
            <p:nvPr/>
          </p:nvSpPr>
          <p:spPr>
            <a:xfrm>
              <a:off x="5990254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10BCF44B-751C-4447-B69C-391C3FDAB2CB}"/>
                </a:ext>
              </a:extLst>
            </p:cNvPr>
            <p:cNvSpPr/>
            <p:nvPr/>
          </p:nvSpPr>
          <p:spPr>
            <a:xfrm>
              <a:off x="5990254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6B2AD49-06F9-4BD0-A090-6744145B680A}"/>
              </a:ext>
            </a:extLst>
          </p:cNvPr>
          <p:cNvGrpSpPr/>
          <p:nvPr/>
        </p:nvGrpSpPr>
        <p:grpSpPr>
          <a:xfrm>
            <a:off x="6104637" y="1729503"/>
            <a:ext cx="196086" cy="3391122"/>
            <a:chOff x="7749075" y="1443758"/>
            <a:chExt cx="211494" cy="3657600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4CB63329-EBF7-4B5D-9A01-D0C53EB14249}"/>
                </a:ext>
              </a:extLst>
            </p:cNvPr>
            <p:cNvSpPr/>
            <p:nvPr/>
          </p:nvSpPr>
          <p:spPr>
            <a:xfrm>
              <a:off x="7749075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C0C9444-DBCA-4012-A6BE-6026300DCF02}"/>
                </a:ext>
              </a:extLst>
            </p:cNvPr>
            <p:cNvSpPr/>
            <p:nvPr/>
          </p:nvSpPr>
          <p:spPr>
            <a:xfrm>
              <a:off x="7749075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1218428-F146-4260-A9DE-6F5ADBB45CBE}"/>
              </a:ext>
            </a:extLst>
          </p:cNvPr>
          <p:cNvGrpSpPr/>
          <p:nvPr/>
        </p:nvGrpSpPr>
        <p:grpSpPr>
          <a:xfrm>
            <a:off x="7735317" y="1729503"/>
            <a:ext cx="196086" cy="3391122"/>
            <a:chOff x="9507895" y="1443758"/>
            <a:chExt cx="211494" cy="3657600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1A0067E5-B111-4EC8-B9D9-5FE323F6ADD2}"/>
                </a:ext>
              </a:extLst>
            </p:cNvPr>
            <p:cNvSpPr/>
            <p:nvPr/>
          </p:nvSpPr>
          <p:spPr>
            <a:xfrm>
              <a:off x="9507895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1EADCE7-9AD6-439B-B940-0ADE651B826F}"/>
                </a:ext>
              </a:extLst>
            </p:cNvPr>
            <p:cNvSpPr/>
            <p:nvPr/>
          </p:nvSpPr>
          <p:spPr>
            <a:xfrm>
              <a:off x="9507895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76" name="Oval 75">
            <a:extLst>
              <a:ext uri="{FF2B5EF4-FFF2-40B4-BE49-F238E27FC236}">
                <a16:creationId xmlns:a16="http://schemas.microsoft.com/office/drawing/2014/main" id="{231F524E-8DC3-43CA-9C67-4C18FD2B0530}"/>
              </a:ext>
            </a:extLst>
          </p:cNvPr>
          <p:cNvSpPr/>
          <p:nvPr/>
        </p:nvSpPr>
        <p:spPr>
          <a:xfrm>
            <a:off x="892519" y="2254318"/>
            <a:ext cx="836245" cy="836246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cap="all" dirty="0"/>
              <a:t>75%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AECA4301-BF29-4EC6-B93E-C2E8D428BF7C}"/>
              </a:ext>
            </a:extLst>
          </p:cNvPr>
          <p:cNvSpPr/>
          <p:nvPr/>
        </p:nvSpPr>
        <p:spPr>
          <a:xfrm>
            <a:off x="2523198" y="3914017"/>
            <a:ext cx="836245" cy="836246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15%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4BDBF87F-CAC3-4DD7-9BCF-585334FA5F98}"/>
              </a:ext>
            </a:extLst>
          </p:cNvPr>
          <p:cNvSpPr/>
          <p:nvPr/>
        </p:nvSpPr>
        <p:spPr>
          <a:xfrm>
            <a:off x="4153879" y="1929335"/>
            <a:ext cx="836245" cy="836246"/>
          </a:xfrm>
          <a:prstGeom prst="ellipse">
            <a:avLst/>
          </a:prstGeom>
          <a:solidFill>
            <a:schemeClr val="accent3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85%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E944E4D-0295-473A-A48F-2A2A10EE99D8}"/>
              </a:ext>
            </a:extLst>
          </p:cNvPr>
          <p:cNvSpPr/>
          <p:nvPr/>
        </p:nvSpPr>
        <p:spPr>
          <a:xfrm>
            <a:off x="5784559" y="3006941"/>
            <a:ext cx="836245" cy="836246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50%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5C9A1AE-0FA2-4B9C-BEF9-C0958BD2F68B}"/>
              </a:ext>
            </a:extLst>
          </p:cNvPr>
          <p:cNvSpPr/>
          <p:nvPr/>
        </p:nvSpPr>
        <p:spPr>
          <a:xfrm>
            <a:off x="7415238" y="1418072"/>
            <a:ext cx="836245" cy="836246"/>
          </a:xfrm>
          <a:prstGeom prst="ellipse">
            <a:avLst/>
          </a:prstGeom>
          <a:solidFill>
            <a:schemeClr val="accent6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249243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10111</TotalTime>
  <Words>88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Equalizer Diagram – Slide Template</vt:lpstr>
      <vt:lpstr>Simple Equalizer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Equalizer Diagram</dc:title>
  <dc:creator>PresentationGO.com</dc:creator>
  <dc:description>© Copyright PresentationGO.com</dc:description>
  <dcterms:created xsi:type="dcterms:W3CDTF">2014-11-26T05:14:11Z</dcterms:created>
  <dcterms:modified xsi:type="dcterms:W3CDTF">2019-06-04T03:14:08Z</dcterms:modified>
  <cp:category>Charts &amp; Diagrams</cp:category>
</cp:coreProperties>
</file>