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1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Equalizer Diagram – Slide Template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1842778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00421A-CD35-495E-9DAF-20F63D780186}"/>
              </a:ext>
            </a:extLst>
          </p:cNvPr>
          <p:cNvSpPr/>
          <p:nvPr/>
        </p:nvSpPr>
        <p:spPr>
          <a:xfrm>
            <a:off x="3601599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D3F690-8387-4DD7-902F-8814815C4B0E}"/>
              </a:ext>
            </a:extLst>
          </p:cNvPr>
          <p:cNvSpPr/>
          <p:nvPr/>
        </p:nvSpPr>
        <p:spPr>
          <a:xfrm>
            <a:off x="5360420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3F7470-1F22-473F-87D9-BC3E4FE333C5}"/>
              </a:ext>
            </a:extLst>
          </p:cNvPr>
          <p:cNvSpPr/>
          <p:nvPr/>
        </p:nvSpPr>
        <p:spPr>
          <a:xfrm>
            <a:off x="7119241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AB8742-5622-42C5-A99B-D256B20C14D9}"/>
              </a:ext>
            </a:extLst>
          </p:cNvPr>
          <p:cNvSpPr/>
          <p:nvPr/>
        </p:nvSpPr>
        <p:spPr>
          <a:xfrm>
            <a:off x="8878061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253C9B-98B6-44C5-9985-969188C69EBD}"/>
              </a:ext>
            </a:extLst>
          </p:cNvPr>
          <p:cNvGrpSpPr/>
          <p:nvPr/>
        </p:nvGrpSpPr>
        <p:grpSpPr>
          <a:xfrm>
            <a:off x="2472612" y="1443758"/>
            <a:ext cx="211494" cy="3657600"/>
            <a:chOff x="2472612" y="1443758"/>
            <a:chExt cx="211494" cy="3657600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0587043-C661-414B-B846-F79A0AA022A8}"/>
                </a:ext>
              </a:extLst>
            </p:cNvPr>
            <p:cNvSpPr/>
            <p:nvPr/>
          </p:nvSpPr>
          <p:spPr>
            <a:xfrm>
              <a:off x="2472612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CE16343-3D6C-4342-BB75-1967CE9F53CA}"/>
                </a:ext>
              </a:extLst>
            </p:cNvPr>
            <p:cNvSpPr/>
            <p:nvPr/>
          </p:nvSpPr>
          <p:spPr>
            <a:xfrm>
              <a:off x="2472612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28D90A-6CC6-442B-B341-746ABDDD2CD9}"/>
              </a:ext>
            </a:extLst>
          </p:cNvPr>
          <p:cNvGrpSpPr/>
          <p:nvPr/>
        </p:nvGrpSpPr>
        <p:grpSpPr>
          <a:xfrm>
            <a:off x="4231433" y="1443758"/>
            <a:ext cx="211494" cy="3657600"/>
            <a:chOff x="4231433" y="1443758"/>
            <a:chExt cx="211494" cy="3657600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BC25BA7-2369-45FB-A54A-A80484F4CD72}"/>
                </a:ext>
              </a:extLst>
            </p:cNvPr>
            <p:cNvSpPr/>
            <p:nvPr/>
          </p:nvSpPr>
          <p:spPr>
            <a:xfrm>
              <a:off x="4231433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93B2566-96E6-4B14-8B81-4EAD58518A67}"/>
                </a:ext>
              </a:extLst>
            </p:cNvPr>
            <p:cNvSpPr/>
            <p:nvPr/>
          </p:nvSpPr>
          <p:spPr>
            <a:xfrm>
              <a:off x="4231433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44C8CA-E2A5-4D46-90EE-F10253E7054E}"/>
              </a:ext>
            </a:extLst>
          </p:cNvPr>
          <p:cNvGrpSpPr/>
          <p:nvPr/>
        </p:nvGrpSpPr>
        <p:grpSpPr>
          <a:xfrm>
            <a:off x="5990254" y="1443758"/>
            <a:ext cx="211494" cy="3657600"/>
            <a:chOff x="5990254" y="1443758"/>
            <a:chExt cx="211494" cy="3657600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52970AC2-0F18-4EA5-92E9-AE509A3E74ED}"/>
                </a:ext>
              </a:extLst>
            </p:cNvPr>
            <p:cNvSpPr/>
            <p:nvPr/>
          </p:nvSpPr>
          <p:spPr>
            <a:xfrm>
              <a:off x="5990254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0BCF44B-751C-4447-B69C-391C3FDAB2CB}"/>
                </a:ext>
              </a:extLst>
            </p:cNvPr>
            <p:cNvSpPr/>
            <p:nvPr/>
          </p:nvSpPr>
          <p:spPr>
            <a:xfrm>
              <a:off x="5990254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B2AD49-06F9-4BD0-A090-6744145B680A}"/>
              </a:ext>
            </a:extLst>
          </p:cNvPr>
          <p:cNvGrpSpPr/>
          <p:nvPr/>
        </p:nvGrpSpPr>
        <p:grpSpPr>
          <a:xfrm>
            <a:off x="7749075" y="1443758"/>
            <a:ext cx="211494" cy="3657600"/>
            <a:chOff x="7749075" y="1443758"/>
            <a:chExt cx="211494" cy="365760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CB63329-EBF7-4B5D-9A01-D0C53EB14249}"/>
                </a:ext>
              </a:extLst>
            </p:cNvPr>
            <p:cNvSpPr/>
            <p:nvPr/>
          </p:nvSpPr>
          <p:spPr>
            <a:xfrm>
              <a:off x="774907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C0C9444-DBCA-4012-A6BE-6026300DCF02}"/>
                </a:ext>
              </a:extLst>
            </p:cNvPr>
            <p:cNvSpPr/>
            <p:nvPr/>
          </p:nvSpPr>
          <p:spPr>
            <a:xfrm>
              <a:off x="774907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218428-F146-4260-A9DE-6F5ADBB45CBE}"/>
              </a:ext>
            </a:extLst>
          </p:cNvPr>
          <p:cNvGrpSpPr/>
          <p:nvPr/>
        </p:nvGrpSpPr>
        <p:grpSpPr>
          <a:xfrm>
            <a:off x="9507895" y="1443758"/>
            <a:ext cx="211494" cy="3657600"/>
            <a:chOff x="9507895" y="1443758"/>
            <a:chExt cx="211494" cy="365760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1A0067E5-B111-4EC8-B9D9-5FE323F6ADD2}"/>
                </a:ext>
              </a:extLst>
            </p:cNvPr>
            <p:cNvSpPr/>
            <p:nvPr/>
          </p:nvSpPr>
          <p:spPr>
            <a:xfrm>
              <a:off x="950789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EADCE7-9AD6-439B-B940-0ADE651B826F}"/>
                </a:ext>
              </a:extLst>
            </p:cNvPr>
            <p:cNvSpPr/>
            <p:nvPr/>
          </p:nvSpPr>
          <p:spPr>
            <a:xfrm>
              <a:off x="950789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231F524E-8DC3-43CA-9C67-4C18FD2B0530}"/>
              </a:ext>
            </a:extLst>
          </p:cNvPr>
          <p:cNvSpPr/>
          <p:nvPr/>
        </p:nvSpPr>
        <p:spPr>
          <a:xfrm>
            <a:off x="2127380" y="2009813"/>
            <a:ext cx="901959" cy="901959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/>
              <a:t>75%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ECA4301-BF29-4EC6-B93E-C2E8D428BF7C}"/>
              </a:ext>
            </a:extLst>
          </p:cNvPr>
          <p:cNvSpPr/>
          <p:nvPr/>
        </p:nvSpPr>
        <p:spPr>
          <a:xfrm>
            <a:off x="3886201" y="3799933"/>
            <a:ext cx="901959" cy="901959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15%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BDBF87F-CAC3-4DD7-9BCF-585334FA5F98}"/>
              </a:ext>
            </a:extLst>
          </p:cNvPr>
          <p:cNvSpPr/>
          <p:nvPr/>
        </p:nvSpPr>
        <p:spPr>
          <a:xfrm>
            <a:off x="5645022" y="1659293"/>
            <a:ext cx="901959" cy="901959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7403843" y="2821578"/>
            <a:ext cx="901959" cy="901959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50%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C9A1AE-0FA2-4B9C-BEF9-C0958BD2F68B}"/>
              </a:ext>
            </a:extLst>
          </p:cNvPr>
          <p:cNvSpPr/>
          <p:nvPr/>
        </p:nvSpPr>
        <p:spPr>
          <a:xfrm>
            <a:off x="9162663" y="1107854"/>
            <a:ext cx="901959" cy="901959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84468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Equalizer Diagram – Slide Template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1842778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00421A-CD35-495E-9DAF-20F63D780186}"/>
              </a:ext>
            </a:extLst>
          </p:cNvPr>
          <p:cNvSpPr/>
          <p:nvPr/>
        </p:nvSpPr>
        <p:spPr>
          <a:xfrm>
            <a:off x="3601599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D3F690-8387-4DD7-902F-8814815C4B0E}"/>
              </a:ext>
            </a:extLst>
          </p:cNvPr>
          <p:cNvSpPr/>
          <p:nvPr/>
        </p:nvSpPr>
        <p:spPr>
          <a:xfrm>
            <a:off x="5360420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3F7470-1F22-473F-87D9-BC3E4FE333C5}"/>
              </a:ext>
            </a:extLst>
          </p:cNvPr>
          <p:cNvSpPr/>
          <p:nvPr/>
        </p:nvSpPr>
        <p:spPr>
          <a:xfrm>
            <a:off x="7119241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AB8742-5622-42C5-A99B-D256B20C14D9}"/>
              </a:ext>
            </a:extLst>
          </p:cNvPr>
          <p:cNvSpPr/>
          <p:nvPr/>
        </p:nvSpPr>
        <p:spPr>
          <a:xfrm>
            <a:off x="8878061" y="5204385"/>
            <a:ext cx="1471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253C9B-98B6-44C5-9985-969188C69EBD}"/>
              </a:ext>
            </a:extLst>
          </p:cNvPr>
          <p:cNvGrpSpPr/>
          <p:nvPr/>
        </p:nvGrpSpPr>
        <p:grpSpPr>
          <a:xfrm>
            <a:off x="2472612" y="1443758"/>
            <a:ext cx="211494" cy="3657600"/>
            <a:chOff x="2472612" y="1443758"/>
            <a:chExt cx="211494" cy="3657600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0587043-C661-414B-B846-F79A0AA022A8}"/>
                </a:ext>
              </a:extLst>
            </p:cNvPr>
            <p:cNvSpPr/>
            <p:nvPr/>
          </p:nvSpPr>
          <p:spPr>
            <a:xfrm>
              <a:off x="2472612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CE16343-3D6C-4342-BB75-1967CE9F53CA}"/>
                </a:ext>
              </a:extLst>
            </p:cNvPr>
            <p:cNvSpPr/>
            <p:nvPr/>
          </p:nvSpPr>
          <p:spPr>
            <a:xfrm>
              <a:off x="2472612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28D90A-6CC6-442B-B341-746ABDDD2CD9}"/>
              </a:ext>
            </a:extLst>
          </p:cNvPr>
          <p:cNvGrpSpPr/>
          <p:nvPr/>
        </p:nvGrpSpPr>
        <p:grpSpPr>
          <a:xfrm>
            <a:off x="4231433" y="1443758"/>
            <a:ext cx="211494" cy="3657600"/>
            <a:chOff x="4231433" y="1443758"/>
            <a:chExt cx="211494" cy="3657600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BC25BA7-2369-45FB-A54A-A80484F4CD72}"/>
                </a:ext>
              </a:extLst>
            </p:cNvPr>
            <p:cNvSpPr/>
            <p:nvPr/>
          </p:nvSpPr>
          <p:spPr>
            <a:xfrm>
              <a:off x="4231433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93B2566-96E6-4B14-8B81-4EAD58518A67}"/>
                </a:ext>
              </a:extLst>
            </p:cNvPr>
            <p:cNvSpPr/>
            <p:nvPr/>
          </p:nvSpPr>
          <p:spPr>
            <a:xfrm>
              <a:off x="4231433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44C8CA-E2A5-4D46-90EE-F10253E7054E}"/>
              </a:ext>
            </a:extLst>
          </p:cNvPr>
          <p:cNvGrpSpPr/>
          <p:nvPr/>
        </p:nvGrpSpPr>
        <p:grpSpPr>
          <a:xfrm>
            <a:off x="5990254" y="1443758"/>
            <a:ext cx="211494" cy="3657600"/>
            <a:chOff x="5990254" y="1443758"/>
            <a:chExt cx="211494" cy="3657600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52970AC2-0F18-4EA5-92E9-AE509A3E74ED}"/>
                </a:ext>
              </a:extLst>
            </p:cNvPr>
            <p:cNvSpPr/>
            <p:nvPr/>
          </p:nvSpPr>
          <p:spPr>
            <a:xfrm>
              <a:off x="5990254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0BCF44B-751C-4447-B69C-391C3FDAB2CB}"/>
                </a:ext>
              </a:extLst>
            </p:cNvPr>
            <p:cNvSpPr/>
            <p:nvPr/>
          </p:nvSpPr>
          <p:spPr>
            <a:xfrm>
              <a:off x="5990254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B2AD49-06F9-4BD0-A090-6744145B680A}"/>
              </a:ext>
            </a:extLst>
          </p:cNvPr>
          <p:cNvGrpSpPr/>
          <p:nvPr/>
        </p:nvGrpSpPr>
        <p:grpSpPr>
          <a:xfrm>
            <a:off x="7749075" y="1443758"/>
            <a:ext cx="211494" cy="3657600"/>
            <a:chOff x="7749075" y="1443758"/>
            <a:chExt cx="211494" cy="365760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CB63329-EBF7-4B5D-9A01-D0C53EB14249}"/>
                </a:ext>
              </a:extLst>
            </p:cNvPr>
            <p:cNvSpPr/>
            <p:nvPr/>
          </p:nvSpPr>
          <p:spPr>
            <a:xfrm>
              <a:off x="774907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C0C9444-DBCA-4012-A6BE-6026300DCF02}"/>
                </a:ext>
              </a:extLst>
            </p:cNvPr>
            <p:cNvSpPr/>
            <p:nvPr/>
          </p:nvSpPr>
          <p:spPr>
            <a:xfrm>
              <a:off x="774907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218428-F146-4260-A9DE-6F5ADBB45CBE}"/>
              </a:ext>
            </a:extLst>
          </p:cNvPr>
          <p:cNvGrpSpPr/>
          <p:nvPr/>
        </p:nvGrpSpPr>
        <p:grpSpPr>
          <a:xfrm>
            <a:off x="9507895" y="1443758"/>
            <a:ext cx="211494" cy="3657600"/>
            <a:chOff x="9507895" y="1443758"/>
            <a:chExt cx="211494" cy="365760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1A0067E5-B111-4EC8-B9D9-5FE323F6ADD2}"/>
                </a:ext>
              </a:extLst>
            </p:cNvPr>
            <p:cNvSpPr/>
            <p:nvPr/>
          </p:nvSpPr>
          <p:spPr>
            <a:xfrm>
              <a:off x="950789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EADCE7-9AD6-439B-B940-0ADE651B826F}"/>
                </a:ext>
              </a:extLst>
            </p:cNvPr>
            <p:cNvSpPr/>
            <p:nvPr/>
          </p:nvSpPr>
          <p:spPr>
            <a:xfrm>
              <a:off x="950789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231F524E-8DC3-43CA-9C67-4C18FD2B0530}"/>
              </a:ext>
            </a:extLst>
          </p:cNvPr>
          <p:cNvSpPr/>
          <p:nvPr/>
        </p:nvSpPr>
        <p:spPr>
          <a:xfrm>
            <a:off x="2127380" y="2009813"/>
            <a:ext cx="901959" cy="901959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/>
              <a:t>75%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ECA4301-BF29-4EC6-B93E-C2E8D428BF7C}"/>
              </a:ext>
            </a:extLst>
          </p:cNvPr>
          <p:cNvSpPr/>
          <p:nvPr/>
        </p:nvSpPr>
        <p:spPr>
          <a:xfrm>
            <a:off x="3886201" y="3799933"/>
            <a:ext cx="901959" cy="901959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15%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BDBF87F-CAC3-4DD7-9BCF-585334FA5F98}"/>
              </a:ext>
            </a:extLst>
          </p:cNvPr>
          <p:cNvSpPr/>
          <p:nvPr/>
        </p:nvSpPr>
        <p:spPr>
          <a:xfrm>
            <a:off x="5645022" y="1659293"/>
            <a:ext cx="901959" cy="901959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7403843" y="2821578"/>
            <a:ext cx="901959" cy="901959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50%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C9A1AE-0FA2-4B9C-BEF9-C0958BD2F68B}"/>
              </a:ext>
            </a:extLst>
          </p:cNvPr>
          <p:cNvSpPr/>
          <p:nvPr/>
        </p:nvSpPr>
        <p:spPr>
          <a:xfrm>
            <a:off x="9162663" y="1107854"/>
            <a:ext cx="901959" cy="901959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68207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8468</TotalTime>
  <Words>88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Equalizer Diagram – Slide Template</vt:lpstr>
      <vt:lpstr>Simple Equalizer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Equalizer Diagram</dc:title>
  <dc:creator>PresentationGO.com</dc:creator>
  <dc:description>© Copyright PresentationGO.com</dc:description>
  <dcterms:created xsi:type="dcterms:W3CDTF">2014-11-26T05:14:11Z</dcterms:created>
  <dcterms:modified xsi:type="dcterms:W3CDTF">2019-06-04T03:12:41Z</dcterms:modified>
  <cp:category>Charts &amp; Diagrams</cp:category>
</cp:coreProperties>
</file>