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0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2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Flower Matrix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3CBF8B-76D1-416F-7175-5AF0CF94BA97}"/>
              </a:ext>
            </a:extLst>
          </p:cNvPr>
          <p:cNvGrpSpPr/>
          <p:nvPr/>
        </p:nvGrpSpPr>
        <p:grpSpPr>
          <a:xfrm>
            <a:off x="4189476" y="1621523"/>
            <a:ext cx="3813048" cy="3813243"/>
            <a:chOff x="3524250" y="1621523"/>
            <a:chExt cx="5143500" cy="381324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332D034-F851-C7C8-B997-3E1E0681265A}"/>
                </a:ext>
              </a:extLst>
            </p:cNvPr>
            <p:cNvSpPr/>
            <p:nvPr/>
          </p:nvSpPr>
          <p:spPr>
            <a:xfrm>
              <a:off x="3524250" y="3528145"/>
              <a:ext cx="2571750" cy="1906621"/>
            </a:xfrm>
            <a:custGeom>
              <a:avLst/>
              <a:gdLst>
                <a:gd name="connsiteX0" fmla="*/ 209874 w 3138792"/>
                <a:gd name="connsiteY0" fmla="*/ 0 h 1906621"/>
                <a:gd name="connsiteX1" fmla="*/ 3138792 w 3138792"/>
                <a:gd name="connsiteY1" fmla="*/ 0 h 1906621"/>
                <a:gd name="connsiteX2" fmla="*/ 3138792 w 3138792"/>
                <a:gd name="connsiteY2" fmla="*/ 1779137 h 1906621"/>
                <a:gd name="connsiteX3" fmla="*/ 3062769 w 3138792"/>
                <a:gd name="connsiteY3" fmla="*/ 1801382 h 1906621"/>
                <a:gd name="connsiteX4" fmla="*/ 2204629 w 3138792"/>
                <a:gd name="connsiteY4" fmla="*/ 1906621 h 1906621"/>
                <a:gd name="connsiteX5" fmla="*/ 0 w 3138792"/>
                <a:gd name="connsiteY5" fmla="*/ 567446 h 1906621"/>
                <a:gd name="connsiteX6" fmla="*/ 173251 w 3138792"/>
                <a:gd name="connsiteY6" fmla="*/ 46179 h 190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8792" h="1906621">
                  <a:moveTo>
                    <a:pt x="209874" y="0"/>
                  </a:moveTo>
                  <a:lnTo>
                    <a:pt x="3138792" y="0"/>
                  </a:lnTo>
                  <a:lnTo>
                    <a:pt x="3138792" y="1779137"/>
                  </a:lnTo>
                  <a:lnTo>
                    <a:pt x="3062769" y="1801382"/>
                  </a:lnTo>
                  <a:cubicBezTo>
                    <a:pt x="2799011" y="1869148"/>
                    <a:pt x="2509024" y="1906621"/>
                    <a:pt x="2204629" y="1906621"/>
                  </a:cubicBezTo>
                  <a:cubicBezTo>
                    <a:pt x="987046" y="1906621"/>
                    <a:pt x="0" y="1307052"/>
                    <a:pt x="0" y="567446"/>
                  </a:cubicBezTo>
                  <a:cubicBezTo>
                    <a:pt x="0" y="382545"/>
                    <a:pt x="61690" y="206395"/>
                    <a:pt x="173251" y="46179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0DC13E6-18A0-7F61-994B-AE6C6C3617ED}"/>
                </a:ext>
              </a:extLst>
            </p:cNvPr>
            <p:cNvSpPr/>
            <p:nvPr/>
          </p:nvSpPr>
          <p:spPr>
            <a:xfrm>
              <a:off x="6096000" y="3528145"/>
              <a:ext cx="2571748" cy="1906621"/>
            </a:xfrm>
            <a:custGeom>
              <a:avLst/>
              <a:gdLst>
                <a:gd name="connsiteX0" fmla="*/ 0 w 3138790"/>
                <a:gd name="connsiteY0" fmla="*/ 0 h 1906621"/>
                <a:gd name="connsiteX1" fmla="*/ 2928918 w 3138790"/>
                <a:gd name="connsiteY1" fmla="*/ 0 h 1906621"/>
                <a:gd name="connsiteX2" fmla="*/ 2965540 w 3138790"/>
                <a:gd name="connsiteY2" fmla="*/ 46179 h 1906621"/>
                <a:gd name="connsiteX3" fmla="*/ 3138790 w 3138790"/>
                <a:gd name="connsiteY3" fmla="*/ 567446 h 1906621"/>
                <a:gd name="connsiteX4" fmla="*/ 934163 w 3138790"/>
                <a:gd name="connsiteY4" fmla="*/ 1906621 h 1906621"/>
                <a:gd name="connsiteX5" fmla="*/ 76023 w 3138790"/>
                <a:gd name="connsiteY5" fmla="*/ 1801382 h 1906621"/>
                <a:gd name="connsiteX6" fmla="*/ 0 w 3138790"/>
                <a:gd name="connsiteY6" fmla="*/ 1779137 h 190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8790" h="1906621">
                  <a:moveTo>
                    <a:pt x="0" y="0"/>
                  </a:moveTo>
                  <a:lnTo>
                    <a:pt x="2928918" y="0"/>
                  </a:lnTo>
                  <a:lnTo>
                    <a:pt x="2965540" y="46179"/>
                  </a:lnTo>
                  <a:cubicBezTo>
                    <a:pt x="3077100" y="206395"/>
                    <a:pt x="3138790" y="382545"/>
                    <a:pt x="3138790" y="567446"/>
                  </a:cubicBezTo>
                  <a:cubicBezTo>
                    <a:pt x="3138790" y="1307052"/>
                    <a:pt x="2151745" y="1906621"/>
                    <a:pt x="934163" y="1906621"/>
                  </a:cubicBezTo>
                  <a:cubicBezTo>
                    <a:pt x="629768" y="1906621"/>
                    <a:pt x="339781" y="1869148"/>
                    <a:pt x="76023" y="1801382"/>
                  </a:cubicBezTo>
                  <a:lnTo>
                    <a:pt x="0" y="1779137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C6F874A-5B0B-55FC-7AED-BB96231E1F45}"/>
                </a:ext>
              </a:extLst>
            </p:cNvPr>
            <p:cNvSpPr/>
            <p:nvPr/>
          </p:nvSpPr>
          <p:spPr>
            <a:xfrm>
              <a:off x="3524252" y="1621523"/>
              <a:ext cx="2571748" cy="1906622"/>
            </a:xfrm>
            <a:custGeom>
              <a:avLst/>
              <a:gdLst>
                <a:gd name="connsiteX0" fmla="*/ 1339175 w 2550866"/>
                <a:gd name="connsiteY0" fmla="*/ 0 h 2550453"/>
                <a:gd name="connsiteX1" fmla="*/ 1860443 w 2550866"/>
                <a:gd name="connsiteY1" fmla="*/ 105239 h 2550453"/>
                <a:gd name="connsiteX2" fmla="*/ 1906621 w 2550866"/>
                <a:gd name="connsiteY2" fmla="*/ 127485 h 2550453"/>
                <a:gd name="connsiteX3" fmla="*/ 1906621 w 2550866"/>
                <a:gd name="connsiteY3" fmla="*/ 1906621 h 2550453"/>
                <a:gd name="connsiteX4" fmla="*/ 2550866 w 2550866"/>
                <a:gd name="connsiteY4" fmla="*/ 1906621 h 2550453"/>
                <a:gd name="connsiteX5" fmla="*/ 2516719 w 2550866"/>
                <a:gd name="connsiteY5" fmla="*/ 1977505 h 2550453"/>
                <a:gd name="connsiteX6" fmla="*/ 2033586 w 2550866"/>
                <a:gd name="connsiteY6" fmla="*/ 2484473 h 2550453"/>
                <a:gd name="connsiteX7" fmla="*/ 1906621 w 2550866"/>
                <a:gd name="connsiteY7" fmla="*/ 2550453 h 2550453"/>
                <a:gd name="connsiteX8" fmla="*/ 1906621 w 2550866"/>
                <a:gd name="connsiteY8" fmla="*/ 1906622 h 2550453"/>
                <a:gd name="connsiteX9" fmla="*/ 127485 w 2550866"/>
                <a:gd name="connsiteY9" fmla="*/ 1906622 h 2550453"/>
                <a:gd name="connsiteX10" fmla="*/ 105239 w 2550866"/>
                <a:gd name="connsiteY10" fmla="*/ 1860443 h 2550453"/>
                <a:gd name="connsiteX11" fmla="*/ 0 w 2550866"/>
                <a:gd name="connsiteY11" fmla="*/ 1339175 h 2550453"/>
                <a:gd name="connsiteX12" fmla="*/ 1339175 w 2550866"/>
                <a:gd name="connsiteY12" fmla="*/ 0 h 2550453"/>
                <a:gd name="connsiteX0" fmla="*/ 1339175 w 2550866"/>
                <a:gd name="connsiteY0" fmla="*/ 0 h 2484473"/>
                <a:gd name="connsiteX1" fmla="*/ 1860443 w 2550866"/>
                <a:gd name="connsiteY1" fmla="*/ 105239 h 2484473"/>
                <a:gd name="connsiteX2" fmla="*/ 1906621 w 2550866"/>
                <a:gd name="connsiteY2" fmla="*/ 127485 h 2484473"/>
                <a:gd name="connsiteX3" fmla="*/ 1906621 w 2550866"/>
                <a:gd name="connsiteY3" fmla="*/ 1906621 h 2484473"/>
                <a:gd name="connsiteX4" fmla="*/ 2550866 w 2550866"/>
                <a:gd name="connsiteY4" fmla="*/ 1906621 h 2484473"/>
                <a:gd name="connsiteX5" fmla="*/ 2516719 w 2550866"/>
                <a:gd name="connsiteY5" fmla="*/ 1977505 h 2484473"/>
                <a:gd name="connsiteX6" fmla="*/ 2033586 w 2550866"/>
                <a:gd name="connsiteY6" fmla="*/ 2484473 h 2484473"/>
                <a:gd name="connsiteX7" fmla="*/ 1906621 w 2550866"/>
                <a:gd name="connsiteY7" fmla="*/ 1906622 h 2484473"/>
                <a:gd name="connsiteX8" fmla="*/ 127485 w 2550866"/>
                <a:gd name="connsiteY8" fmla="*/ 1906622 h 2484473"/>
                <a:gd name="connsiteX9" fmla="*/ 105239 w 2550866"/>
                <a:gd name="connsiteY9" fmla="*/ 1860443 h 2484473"/>
                <a:gd name="connsiteX10" fmla="*/ 0 w 2550866"/>
                <a:gd name="connsiteY10" fmla="*/ 1339175 h 2484473"/>
                <a:gd name="connsiteX11" fmla="*/ 1339175 w 2550866"/>
                <a:gd name="connsiteY11" fmla="*/ 0 h 2484473"/>
                <a:gd name="connsiteX0" fmla="*/ 1339175 w 2550866"/>
                <a:gd name="connsiteY0" fmla="*/ 0 h 1977505"/>
                <a:gd name="connsiteX1" fmla="*/ 1860443 w 2550866"/>
                <a:gd name="connsiteY1" fmla="*/ 105239 h 1977505"/>
                <a:gd name="connsiteX2" fmla="*/ 1906621 w 2550866"/>
                <a:gd name="connsiteY2" fmla="*/ 127485 h 1977505"/>
                <a:gd name="connsiteX3" fmla="*/ 1906621 w 2550866"/>
                <a:gd name="connsiteY3" fmla="*/ 1906621 h 1977505"/>
                <a:gd name="connsiteX4" fmla="*/ 2550866 w 2550866"/>
                <a:gd name="connsiteY4" fmla="*/ 1906621 h 1977505"/>
                <a:gd name="connsiteX5" fmla="*/ 2516719 w 2550866"/>
                <a:gd name="connsiteY5" fmla="*/ 1977505 h 1977505"/>
                <a:gd name="connsiteX6" fmla="*/ 1906621 w 2550866"/>
                <a:gd name="connsiteY6" fmla="*/ 1906622 h 1977505"/>
                <a:gd name="connsiteX7" fmla="*/ 127485 w 2550866"/>
                <a:gd name="connsiteY7" fmla="*/ 1906622 h 1977505"/>
                <a:gd name="connsiteX8" fmla="*/ 105239 w 2550866"/>
                <a:gd name="connsiteY8" fmla="*/ 1860443 h 1977505"/>
                <a:gd name="connsiteX9" fmla="*/ 0 w 2550866"/>
                <a:gd name="connsiteY9" fmla="*/ 1339175 h 1977505"/>
                <a:gd name="connsiteX10" fmla="*/ 1339175 w 2550866"/>
                <a:gd name="connsiteY10" fmla="*/ 0 h 1977505"/>
                <a:gd name="connsiteX0" fmla="*/ 1339175 w 2550866"/>
                <a:gd name="connsiteY0" fmla="*/ 0 h 1906622"/>
                <a:gd name="connsiteX1" fmla="*/ 1860443 w 2550866"/>
                <a:gd name="connsiteY1" fmla="*/ 105239 h 1906622"/>
                <a:gd name="connsiteX2" fmla="*/ 1906621 w 2550866"/>
                <a:gd name="connsiteY2" fmla="*/ 127485 h 1906622"/>
                <a:gd name="connsiteX3" fmla="*/ 1906621 w 2550866"/>
                <a:gd name="connsiteY3" fmla="*/ 1906621 h 1906622"/>
                <a:gd name="connsiteX4" fmla="*/ 2550866 w 2550866"/>
                <a:gd name="connsiteY4" fmla="*/ 1906621 h 1906622"/>
                <a:gd name="connsiteX5" fmla="*/ 1906621 w 2550866"/>
                <a:gd name="connsiteY5" fmla="*/ 1906622 h 1906622"/>
                <a:gd name="connsiteX6" fmla="*/ 127485 w 2550866"/>
                <a:gd name="connsiteY6" fmla="*/ 1906622 h 1906622"/>
                <a:gd name="connsiteX7" fmla="*/ 105239 w 2550866"/>
                <a:gd name="connsiteY7" fmla="*/ 1860443 h 1906622"/>
                <a:gd name="connsiteX8" fmla="*/ 0 w 2550866"/>
                <a:gd name="connsiteY8" fmla="*/ 1339175 h 1906622"/>
                <a:gd name="connsiteX9" fmla="*/ 1339175 w 2550866"/>
                <a:gd name="connsiteY9" fmla="*/ 0 h 1906622"/>
                <a:gd name="connsiteX0" fmla="*/ 1339175 w 1906621"/>
                <a:gd name="connsiteY0" fmla="*/ 0 h 1906622"/>
                <a:gd name="connsiteX1" fmla="*/ 1860443 w 1906621"/>
                <a:gd name="connsiteY1" fmla="*/ 105239 h 1906622"/>
                <a:gd name="connsiteX2" fmla="*/ 1906621 w 1906621"/>
                <a:gd name="connsiteY2" fmla="*/ 127485 h 1906622"/>
                <a:gd name="connsiteX3" fmla="*/ 1906621 w 1906621"/>
                <a:gd name="connsiteY3" fmla="*/ 1906621 h 1906622"/>
                <a:gd name="connsiteX4" fmla="*/ 1906621 w 1906621"/>
                <a:gd name="connsiteY4" fmla="*/ 1906622 h 1906622"/>
                <a:gd name="connsiteX5" fmla="*/ 127485 w 1906621"/>
                <a:gd name="connsiteY5" fmla="*/ 1906622 h 1906622"/>
                <a:gd name="connsiteX6" fmla="*/ 105239 w 1906621"/>
                <a:gd name="connsiteY6" fmla="*/ 1860443 h 1906622"/>
                <a:gd name="connsiteX7" fmla="*/ 0 w 1906621"/>
                <a:gd name="connsiteY7" fmla="*/ 1339175 h 1906622"/>
                <a:gd name="connsiteX8" fmla="*/ 1339175 w 1906621"/>
                <a:gd name="connsiteY8" fmla="*/ 0 h 190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6621" h="1906622">
                  <a:moveTo>
                    <a:pt x="1339175" y="0"/>
                  </a:moveTo>
                  <a:cubicBezTo>
                    <a:pt x="1524077" y="0"/>
                    <a:pt x="1700226" y="37473"/>
                    <a:pt x="1860443" y="105239"/>
                  </a:cubicBezTo>
                  <a:lnTo>
                    <a:pt x="1906621" y="127485"/>
                  </a:lnTo>
                  <a:lnTo>
                    <a:pt x="1906621" y="1906621"/>
                  </a:lnTo>
                  <a:lnTo>
                    <a:pt x="1906621" y="1906622"/>
                  </a:lnTo>
                  <a:lnTo>
                    <a:pt x="127485" y="1906622"/>
                  </a:lnTo>
                  <a:lnTo>
                    <a:pt x="105239" y="1860443"/>
                  </a:lnTo>
                  <a:cubicBezTo>
                    <a:pt x="37473" y="1700226"/>
                    <a:pt x="0" y="1524077"/>
                    <a:pt x="0" y="1339175"/>
                  </a:cubicBezTo>
                  <a:cubicBezTo>
                    <a:pt x="0" y="599569"/>
                    <a:pt x="599569" y="0"/>
                    <a:pt x="1339175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0BD4B02-8DCD-19CE-557F-68A459453B60}"/>
                </a:ext>
              </a:extLst>
            </p:cNvPr>
            <p:cNvSpPr/>
            <p:nvPr/>
          </p:nvSpPr>
          <p:spPr>
            <a:xfrm>
              <a:off x="6096000" y="1621523"/>
              <a:ext cx="2571750" cy="1906623"/>
            </a:xfrm>
            <a:custGeom>
              <a:avLst/>
              <a:gdLst>
                <a:gd name="connsiteX0" fmla="*/ 934165 w 3138792"/>
                <a:gd name="connsiteY0" fmla="*/ 0 h 1906623"/>
                <a:gd name="connsiteX1" fmla="*/ 3138792 w 3138792"/>
                <a:gd name="connsiteY1" fmla="*/ 1339175 h 1906623"/>
                <a:gd name="connsiteX2" fmla="*/ 2965541 w 3138792"/>
                <a:gd name="connsiteY2" fmla="*/ 1860443 h 1906623"/>
                <a:gd name="connsiteX3" fmla="*/ 2928918 w 3138792"/>
                <a:gd name="connsiteY3" fmla="*/ 1906623 h 1906623"/>
                <a:gd name="connsiteX4" fmla="*/ 0 w 3138792"/>
                <a:gd name="connsiteY4" fmla="*/ 1906623 h 1906623"/>
                <a:gd name="connsiteX5" fmla="*/ 0 w 3138792"/>
                <a:gd name="connsiteY5" fmla="*/ 1906621 h 1906623"/>
                <a:gd name="connsiteX6" fmla="*/ 0 w 3138792"/>
                <a:gd name="connsiteY6" fmla="*/ 127485 h 1906623"/>
                <a:gd name="connsiteX7" fmla="*/ 76025 w 3138792"/>
                <a:gd name="connsiteY7" fmla="*/ 105239 h 1906623"/>
                <a:gd name="connsiteX8" fmla="*/ 934165 w 3138792"/>
                <a:gd name="connsiteY8" fmla="*/ 0 h 1906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792" h="1906623">
                  <a:moveTo>
                    <a:pt x="934165" y="0"/>
                  </a:moveTo>
                  <a:cubicBezTo>
                    <a:pt x="2151747" y="0"/>
                    <a:pt x="3138792" y="599569"/>
                    <a:pt x="3138792" y="1339175"/>
                  </a:cubicBezTo>
                  <a:cubicBezTo>
                    <a:pt x="3138792" y="1524077"/>
                    <a:pt x="3077102" y="1700226"/>
                    <a:pt x="2965541" y="1860443"/>
                  </a:cubicBezTo>
                  <a:lnTo>
                    <a:pt x="2928918" y="1906623"/>
                  </a:lnTo>
                  <a:lnTo>
                    <a:pt x="0" y="1906623"/>
                  </a:lnTo>
                  <a:lnTo>
                    <a:pt x="0" y="1906621"/>
                  </a:lnTo>
                  <a:lnTo>
                    <a:pt x="0" y="127485"/>
                  </a:lnTo>
                  <a:lnTo>
                    <a:pt x="76025" y="105239"/>
                  </a:lnTo>
                  <a:cubicBezTo>
                    <a:pt x="339783" y="37473"/>
                    <a:pt x="629770" y="0"/>
                    <a:pt x="934165" y="0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B4CBD1B1-C2E7-A4BD-8F44-D2152CFBB021}"/>
              </a:ext>
            </a:extLst>
          </p:cNvPr>
          <p:cNvSpPr/>
          <p:nvPr/>
        </p:nvSpPr>
        <p:spPr>
          <a:xfrm>
            <a:off x="5324272" y="2756416"/>
            <a:ext cx="1543456" cy="154345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769A1D-F42E-1794-685D-17BE3E5B7F59}"/>
              </a:ext>
            </a:extLst>
          </p:cNvPr>
          <p:cNvGrpSpPr/>
          <p:nvPr/>
        </p:nvGrpSpPr>
        <p:grpSpPr>
          <a:xfrm>
            <a:off x="8569922" y="383637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73123DC-96EB-4222-A3F3-2B2A1AEF6E8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EF6A7F-63B4-9A25-3CB3-16F8B314BE7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6D6D392-3868-0C85-3C53-9EBE4E2FA118}"/>
              </a:ext>
            </a:extLst>
          </p:cNvPr>
          <p:cNvGrpSpPr/>
          <p:nvPr/>
        </p:nvGrpSpPr>
        <p:grpSpPr>
          <a:xfrm>
            <a:off x="695998" y="3836378"/>
            <a:ext cx="2926080" cy="1290153"/>
            <a:chOff x="332936" y="4652338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C2DA48-A1B7-75DB-5EA0-54B5D52C67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96C6687-82ED-E892-E496-05D2CBF9226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B4EC3C2-3594-9B27-4A78-F8A1AF5DDC70}"/>
              </a:ext>
            </a:extLst>
          </p:cNvPr>
          <p:cNvGrpSpPr/>
          <p:nvPr/>
        </p:nvGrpSpPr>
        <p:grpSpPr>
          <a:xfrm>
            <a:off x="8569922" y="1929757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92BD44E-73A0-C3C7-3A74-45EA210EB39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EC14F61-FAE9-8DA3-D5D2-6A79B83DD6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B6E61A5-B0CF-9160-A042-CB03FD5DF942}"/>
              </a:ext>
            </a:extLst>
          </p:cNvPr>
          <p:cNvGrpSpPr/>
          <p:nvPr/>
        </p:nvGrpSpPr>
        <p:grpSpPr>
          <a:xfrm>
            <a:off x="695998" y="1929757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DC90C1B-257E-E982-2FEC-5930E1A28BD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18DE98F-A1F5-86FA-35B7-CB9996FD80E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204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Flower </a:t>
            </a:r>
            <a:r>
              <a:rPr lang="en-US" dirty="0"/>
              <a:t>Matrix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3CBF8B-76D1-416F-7175-5AF0CF94BA97}"/>
              </a:ext>
            </a:extLst>
          </p:cNvPr>
          <p:cNvGrpSpPr/>
          <p:nvPr/>
        </p:nvGrpSpPr>
        <p:grpSpPr>
          <a:xfrm>
            <a:off x="4189476" y="1621523"/>
            <a:ext cx="3813048" cy="3813243"/>
            <a:chOff x="3524250" y="1621523"/>
            <a:chExt cx="5143500" cy="381324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332D034-F851-C7C8-B997-3E1E0681265A}"/>
                </a:ext>
              </a:extLst>
            </p:cNvPr>
            <p:cNvSpPr/>
            <p:nvPr/>
          </p:nvSpPr>
          <p:spPr>
            <a:xfrm>
              <a:off x="3524250" y="3528145"/>
              <a:ext cx="2571750" cy="1906621"/>
            </a:xfrm>
            <a:custGeom>
              <a:avLst/>
              <a:gdLst>
                <a:gd name="connsiteX0" fmla="*/ 209874 w 3138792"/>
                <a:gd name="connsiteY0" fmla="*/ 0 h 1906621"/>
                <a:gd name="connsiteX1" fmla="*/ 3138792 w 3138792"/>
                <a:gd name="connsiteY1" fmla="*/ 0 h 1906621"/>
                <a:gd name="connsiteX2" fmla="*/ 3138792 w 3138792"/>
                <a:gd name="connsiteY2" fmla="*/ 1779137 h 1906621"/>
                <a:gd name="connsiteX3" fmla="*/ 3062769 w 3138792"/>
                <a:gd name="connsiteY3" fmla="*/ 1801382 h 1906621"/>
                <a:gd name="connsiteX4" fmla="*/ 2204629 w 3138792"/>
                <a:gd name="connsiteY4" fmla="*/ 1906621 h 1906621"/>
                <a:gd name="connsiteX5" fmla="*/ 0 w 3138792"/>
                <a:gd name="connsiteY5" fmla="*/ 567446 h 1906621"/>
                <a:gd name="connsiteX6" fmla="*/ 173251 w 3138792"/>
                <a:gd name="connsiteY6" fmla="*/ 46179 h 190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8792" h="1906621">
                  <a:moveTo>
                    <a:pt x="209874" y="0"/>
                  </a:moveTo>
                  <a:lnTo>
                    <a:pt x="3138792" y="0"/>
                  </a:lnTo>
                  <a:lnTo>
                    <a:pt x="3138792" y="1779137"/>
                  </a:lnTo>
                  <a:lnTo>
                    <a:pt x="3062769" y="1801382"/>
                  </a:lnTo>
                  <a:cubicBezTo>
                    <a:pt x="2799011" y="1869148"/>
                    <a:pt x="2509024" y="1906621"/>
                    <a:pt x="2204629" y="1906621"/>
                  </a:cubicBezTo>
                  <a:cubicBezTo>
                    <a:pt x="987046" y="1906621"/>
                    <a:pt x="0" y="1307052"/>
                    <a:pt x="0" y="567446"/>
                  </a:cubicBezTo>
                  <a:cubicBezTo>
                    <a:pt x="0" y="382545"/>
                    <a:pt x="61690" y="206395"/>
                    <a:pt x="173251" y="46179"/>
                  </a:cubicBezTo>
                  <a:close/>
                </a:path>
              </a:pathLst>
            </a:cu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0DC13E6-18A0-7F61-994B-AE6C6C3617ED}"/>
                </a:ext>
              </a:extLst>
            </p:cNvPr>
            <p:cNvSpPr/>
            <p:nvPr/>
          </p:nvSpPr>
          <p:spPr>
            <a:xfrm>
              <a:off x="6096000" y="3528145"/>
              <a:ext cx="2571748" cy="1906621"/>
            </a:xfrm>
            <a:custGeom>
              <a:avLst/>
              <a:gdLst>
                <a:gd name="connsiteX0" fmla="*/ 0 w 3138790"/>
                <a:gd name="connsiteY0" fmla="*/ 0 h 1906621"/>
                <a:gd name="connsiteX1" fmla="*/ 2928918 w 3138790"/>
                <a:gd name="connsiteY1" fmla="*/ 0 h 1906621"/>
                <a:gd name="connsiteX2" fmla="*/ 2965540 w 3138790"/>
                <a:gd name="connsiteY2" fmla="*/ 46179 h 1906621"/>
                <a:gd name="connsiteX3" fmla="*/ 3138790 w 3138790"/>
                <a:gd name="connsiteY3" fmla="*/ 567446 h 1906621"/>
                <a:gd name="connsiteX4" fmla="*/ 934163 w 3138790"/>
                <a:gd name="connsiteY4" fmla="*/ 1906621 h 1906621"/>
                <a:gd name="connsiteX5" fmla="*/ 76023 w 3138790"/>
                <a:gd name="connsiteY5" fmla="*/ 1801382 h 1906621"/>
                <a:gd name="connsiteX6" fmla="*/ 0 w 3138790"/>
                <a:gd name="connsiteY6" fmla="*/ 1779137 h 190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8790" h="1906621">
                  <a:moveTo>
                    <a:pt x="0" y="0"/>
                  </a:moveTo>
                  <a:lnTo>
                    <a:pt x="2928918" y="0"/>
                  </a:lnTo>
                  <a:lnTo>
                    <a:pt x="2965540" y="46179"/>
                  </a:lnTo>
                  <a:cubicBezTo>
                    <a:pt x="3077100" y="206395"/>
                    <a:pt x="3138790" y="382545"/>
                    <a:pt x="3138790" y="567446"/>
                  </a:cubicBezTo>
                  <a:cubicBezTo>
                    <a:pt x="3138790" y="1307052"/>
                    <a:pt x="2151745" y="1906621"/>
                    <a:pt x="934163" y="1906621"/>
                  </a:cubicBezTo>
                  <a:cubicBezTo>
                    <a:pt x="629768" y="1906621"/>
                    <a:pt x="339781" y="1869148"/>
                    <a:pt x="76023" y="1801382"/>
                  </a:cubicBezTo>
                  <a:lnTo>
                    <a:pt x="0" y="1779137"/>
                  </a:lnTo>
                  <a:close/>
                </a:path>
              </a:pathLst>
            </a:cu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C6F874A-5B0B-55FC-7AED-BB96231E1F45}"/>
                </a:ext>
              </a:extLst>
            </p:cNvPr>
            <p:cNvSpPr/>
            <p:nvPr/>
          </p:nvSpPr>
          <p:spPr>
            <a:xfrm>
              <a:off x="3524252" y="1621523"/>
              <a:ext cx="2571748" cy="1906622"/>
            </a:xfrm>
            <a:custGeom>
              <a:avLst/>
              <a:gdLst>
                <a:gd name="connsiteX0" fmla="*/ 1339175 w 2550866"/>
                <a:gd name="connsiteY0" fmla="*/ 0 h 2550453"/>
                <a:gd name="connsiteX1" fmla="*/ 1860443 w 2550866"/>
                <a:gd name="connsiteY1" fmla="*/ 105239 h 2550453"/>
                <a:gd name="connsiteX2" fmla="*/ 1906621 w 2550866"/>
                <a:gd name="connsiteY2" fmla="*/ 127485 h 2550453"/>
                <a:gd name="connsiteX3" fmla="*/ 1906621 w 2550866"/>
                <a:gd name="connsiteY3" fmla="*/ 1906621 h 2550453"/>
                <a:gd name="connsiteX4" fmla="*/ 2550866 w 2550866"/>
                <a:gd name="connsiteY4" fmla="*/ 1906621 h 2550453"/>
                <a:gd name="connsiteX5" fmla="*/ 2516719 w 2550866"/>
                <a:gd name="connsiteY5" fmla="*/ 1977505 h 2550453"/>
                <a:gd name="connsiteX6" fmla="*/ 2033586 w 2550866"/>
                <a:gd name="connsiteY6" fmla="*/ 2484473 h 2550453"/>
                <a:gd name="connsiteX7" fmla="*/ 1906621 w 2550866"/>
                <a:gd name="connsiteY7" fmla="*/ 2550453 h 2550453"/>
                <a:gd name="connsiteX8" fmla="*/ 1906621 w 2550866"/>
                <a:gd name="connsiteY8" fmla="*/ 1906622 h 2550453"/>
                <a:gd name="connsiteX9" fmla="*/ 127485 w 2550866"/>
                <a:gd name="connsiteY9" fmla="*/ 1906622 h 2550453"/>
                <a:gd name="connsiteX10" fmla="*/ 105239 w 2550866"/>
                <a:gd name="connsiteY10" fmla="*/ 1860443 h 2550453"/>
                <a:gd name="connsiteX11" fmla="*/ 0 w 2550866"/>
                <a:gd name="connsiteY11" fmla="*/ 1339175 h 2550453"/>
                <a:gd name="connsiteX12" fmla="*/ 1339175 w 2550866"/>
                <a:gd name="connsiteY12" fmla="*/ 0 h 2550453"/>
                <a:gd name="connsiteX0" fmla="*/ 1339175 w 2550866"/>
                <a:gd name="connsiteY0" fmla="*/ 0 h 2484473"/>
                <a:gd name="connsiteX1" fmla="*/ 1860443 w 2550866"/>
                <a:gd name="connsiteY1" fmla="*/ 105239 h 2484473"/>
                <a:gd name="connsiteX2" fmla="*/ 1906621 w 2550866"/>
                <a:gd name="connsiteY2" fmla="*/ 127485 h 2484473"/>
                <a:gd name="connsiteX3" fmla="*/ 1906621 w 2550866"/>
                <a:gd name="connsiteY3" fmla="*/ 1906621 h 2484473"/>
                <a:gd name="connsiteX4" fmla="*/ 2550866 w 2550866"/>
                <a:gd name="connsiteY4" fmla="*/ 1906621 h 2484473"/>
                <a:gd name="connsiteX5" fmla="*/ 2516719 w 2550866"/>
                <a:gd name="connsiteY5" fmla="*/ 1977505 h 2484473"/>
                <a:gd name="connsiteX6" fmla="*/ 2033586 w 2550866"/>
                <a:gd name="connsiteY6" fmla="*/ 2484473 h 2484473"/>
                <a:gd name="connsiteX7" fmla="*/ 1906621 w 2550866"/>
                <a:gd name="connsiteY7" fmla="*/ 1906622 h 2484473"/>
                <a:gd name="connsiteX8" fmla="*/ 127485 w 2550866"/>
                <a:gd name="connsiteY8" fmla="*/ 1906622 h 2484473"/>
                <a:gd name="connsiteX9" fmla="*/ 105239 w 2550866"/>
                <a:gd name="connsiteY9" fmla="*/ 1860443 h 2484473"/>
                <a:gd name="connsiteX10" fmla="*/ 0 w 2550866"/>
                <a:gd name="connsiteY10" fmla="*/ 1339175 h 2484473"/>
                <a:gd name="connsiteX11" fmla="*/ 1339175 w 2550866"/>
                <a:gd name="connsiteY11" fmla="*/ 0 h 2484473"/>
                <a:gd name="connsiteX0" fmla="*/ 1339175 w 2550866"/>
                <a:gd name="connsiteY0" fmla="*/ 0 h 1977505"/>
                <a:gd name="connsiteX1" fmla="*/ 1860443 w 2550866"/>
                <a:gd name="connsiteY1" fmla="*/ 105239 h 1977505"/>
                <a:gd name="connsiteX2" fmla="*/ 1906621 w 2550866"/>
                <a:gd name="connsiteY2" fmla="*/ 127485 h 1977505"/>
                <a:gd name="connsiteX3" fmla="*/ 1906621 w 2550866"/>
                <a:gd name="connsiteY3" fmla="*/ 1906621 h 1977505"/>
                <a:gd name="connsiteX4" fmla="*/ 2550866 w 2550866"/>
                <a:gd name="connsiteY4" fmla="*/ 1906621 h 1977505"/>
                <a:gd name="connsiteX5" fmla="*/ 2516719 w 2550866"/>
                <a:gd name="connsiteY5" fmla="*/ 1977505 h 1977505"/>
                <a:gd name="connsiteX6" fmla="*/ 1906621 w 2550866"/>
                <a:gd name="connsiteY6" fmla="*/ 1906622 h 1977505"/>
                <a:gd name="connsiteX7" fmla="*/ 127485 w 2550866"/>
                <a:gd name="connsiteY7" fmla="*/ 1906622 h 1977505"/>
                <a:gd name="connsiteX8" fmla="*/ 105239 w 2550866"/>
                <a:gd name="connsiteY8" fmla="*/ 1860443 h 1977505"/>
                <a:gd name="connsiteX9" fmla="*/ 0 w 2550866"/>
                <a:gd name="connsiteY9" fmla="*/ 1339175 h 1977505"/>
                <a:gd name="connsiteX10" fmla="*/ 1339175 w 2550866"/>
                <a:gd name="connsiteY10" fmla="*/ 0 h 1977505"/>
                <a:gd name="connsiteX0" fmla="*/ 1339175 w 2550866"/>
                <a:gd name="connsiteY0" fmla="*/ 0 h 1906622"/>
                <a:gd name="connsiteX1" fmla="*/ 1860443 w 2550866"/>
                <a:gd name="connsiteY1" fmla="*/ 105239 h 1906622"/>
                <a:gd name="connsiteX2" fmla="*/ 1906621 w 2550866"/>
                <a:gd name="connsiteY2" fmla="*/ 127485 h 1906622"/>
                <a:gd name="connsiteX3" fmla="*/ 1906621 w 2550866"/>
                <a:gd name="connsiteY3" fmla="*/ 1906621 h 1906622"/>
                <a:gd name="connsiteX4" fmla="*/ 2550866 w 2550866"/>
                <a:gd name="connsiteY4" fmla="*/ 1906621 h 1906622"/>
                <a:gd name="connsiteX5" fmla="*/ 1906621 w 2550866"/>
                <a:gd name="connsiteY5" fmla="*/ 1906622 h 1906622"/>
                <a:gd name="connsiteX6" fmla="*/ 127485 w 2550866"/>
                <a:gd name="connsiteY6" fmla="*/ 1906622 h 1906622"/>
                <a:gd name="connsiteX7" fmla="*/ 105239 w 2550866"/>
                <a:gd name="connsiteY7" fmla="*/ 1860443 h 1906622"/>
                <a:gd name="connsiteX8" fmla="*/ 0 w 2550866"/>
                <a:gd name="connsiteY8" fmla="*/ 1339175 h 1906622"/>
                <a:gd name="connsiteX9" fmla="*/ 1339175 w 2550866"/>
                <a:gd name="connsiteY9" fmla="*/ 0 h 1906622"/>
                <a:gd name="connsiteX0" fmla="*/ 1339175 w 1906621"/>
                <a:gd name="connsiteY0" fmla="*/ 0 h 1906622"/>
                <a:gd name="connsiteX1" fmla="*/ 1860443 w 1906621"/>
                <a:gd name="connsiteY1" fmla="*/ 105239 h 1906622"/>
                <a:gd name="connsiteX2" fmla="*/ 1906621 w 1906621"/>
                <a:gd name="connsiteY2" fmla="*/ 127485 h 1906622"/>
                <a:gd name="connsiteX3" fmla="*/ 1906621 w 1906621"/>
                <a:gd name="connsiteY3" fmla="*/ 1906621 h 1906622"/>
                <a:gd name="connsiteX4" fmla="*/ 1906621 w 1906621"/>
                <a:gd name="connsiteY4" fmla="*/ 1906622 h 1906622"/>
                <a:gd name="connsiteX5" fmla="*/ 127485 w 1906621"/>
                <a:gd name="connsiteY5" fmla="*/ 1906622 h 1906622"/>
                <a:gd name="connsiteX6" fmla="*/ 105239 w 1906621"/>
                <a:gd name="connsiteY6" fmla="*/ 1860443 h 1906622"/>
                <a:gd name="connsiteX7" fmla="*/ 0 w 1906621"/>
                <a:gd name="connsiteY7" fmla="*/ 1339175 h 1906622"/>
                <a:gd name="connsiteX8" fmla="*/ 1339175 w 1906621"/>
                <a:gd name="connsiteY8" fmla="*/ 0 h 190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6621" h="1906622">
                  <a:moveTo>
                    <a:pt x="1339175" y="0"/>
                  </a:moveTo>
                  <a:cubicBezTo>
                    <a:pt x="1524077" y="0"/>
                    <a:pt x="1700226" y="37473"/>
                    <a:pt x="1860443" y="105239"/>
                  </a:cubicBezTo>
                  <a:lnTo>
                    <a:pt x="1906621" y="127485"/>
                  </a:lnTo>
                  <a:lnTo>
                    <a:pt x="1906621" y="1906621"/>
                  </a:lnTo>
                  <a:lnTo>
                    <a:pt x="1906621" y="1906622"/>
                  </a:lnTo>
                  <a:lnTo>
                    <a:pt x="127485" y="1906622"/>
                  </a:lnTo>
                  <a:lnTo>
                    <a:pt x="105239" y="1860443"/>
                  </a:lnTo>
                  <a:cubicBezTo>
                    <a:pt x="37473" y="1700226"/>
                    <a:pt x="0" y="1524077"/>
                    <a:pt x="0" y="1339175"/>
                  </a:cubicBezTo>
                  <a:cubicBezTo>
                    <a:pt x="0" y="599569"/>
                    <a:pt x="599569" y="0"/>
                    <a:pt x="1339175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0BD4B02-8DCD-19CE-557F-68A459453B60}"/>
                </a:ext>
              </a:extLst>
            </p:cNvPr>
            <p:cNvSpPr/>
            <p:nvPr/>
          </p:nvSpPr>
          <p:spPr>
            <a:xfrm>
              <a:off x="6096000" y="1621523"/>
              <a:ext cx="2571750" cy="1906623"/>
            </a:xfrm>
            <a:custGeom>
              <a:avLst/>
              <a:gdLst>
                <a:gd name="connsiteX0" fmla="*/ 934165 w 3138792"/>
                <a:gd name="connsiteY0" fmla="*/ 0 h 1906623"/>
                <a:gd name="connsiteX1" fmla="*/ 3138792 w 3138792"/>
                <a:gd name="connsiteY1" fmla="*/ 1339175 h 1906623"/>
                <a:gd name="connsiteX2" fmla="*/ 2965541 w 3138792"/>
                <a:gd name="connsiteY2" fmla="*/ 1860443 h 1906623"/>
                <a:gd name="connsiteX3" fmla="*/ 2928918 w 3138792"/>
                <a:gd name="connsiteY3" fmla="*/ 1906623 h 1906623"/>
                <a:gd name="connsiteX4" fmla="*/ 0 w 3138792"/>
                <a:gd name="connsiteY4" fmla="*/ 1906623 h 1906623"/>
                <a:gd name="connsiteX5" fmla="*/ 0 w 3138792"/>
                <a:gd name="connsiteY5" fmla="*/ 1906621 h 1906623"/>
                <a:gd name="connsiteX6" fmla="*/ 0 w 3138792"/>
                <a:gd name="connsiteY6" fmla="*/ 127485 h 1906623"/>
                <a:gd name="connsiteX7" fmla="*/ 76025 w 3138792"/>
                <a:gd name="connsiteY7" fmla="*/ 105239 h 1906623"/>
                <a:gd name="connsiteX8" fmla="*/ 934165 w 3138792"/>
                <a:gd name="connsiteY8" fmla="*/ 0 h 1906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8792" h="1906623">
                  <a:moveTo>
                    <a:pt x="934165" y="0"/>
                  </a:moveTo>
                  <a:cubicBezTo>
                    <a:pt x="2151747" y="0"/>
                    <a:pt x="3138792" y="599569"/>
                    <a:pt x="3138792" y="1339175"/>
                  </a:cubicBezTo>
                  <a:cubicBezTo>
                    <a:pt x="3138792" y="1524077"/>
                    <a:pt x="3077102" y="1700226"/>
                    <a:pt x="2965541" y="1860443"/>
                  </a:cubicBezTo>
                  <a:lnTo>
                    <a:pt x="2928918" y="1906623"/>
                  </a:lnTo>
                  <a:lnTo>
                    <a:pt x="0" y="1906623"/>
                  </a:lnTo>
                  <a:lnTo>
                    <a:pt x="0" y="1906621"/>
                  </a:lnTo>
                  <a:lnTo>
                    <a:pt x="0" y="127485"/>
                  </a:lnTo>
                  <a:lnTo>
                    <a:pt x="76025" y="105239"/>
                  </a:lnTo>
                  <a:cubicBezTo>
                    <a:pt x="339783" y="37473"/>
                    <a:pt x="629770" y="0"/>
                    <a:pt x="934165" y="0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B4CBD1B1-C2E7-A4BD-8F44-D2152CFBB021}"/>
              </a:ext>
            </a:extLst>
          </p:cNvPr>
          <p:cNvSpPr/>
          <p:nvPr/>
        </p:nvSpPr>
        <p:spPr>
          <a:xfrm>
            <a:off x="5324272" y="2756416"/>
            <a:ext cx="1543456" cy="154345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769A1D-F42E-1794-685D-17BE3E5B7F59}"/>
              </a:ext>
            </a:extLst>
          </p:cNvPr>
          <p:cNvGrpSpPr/>
          <p:nvPr/>
        </p:nvGrpSpPr>
        <p:grpSpPr>
          <a:xfrm>
            <a:off x="8569922" y="3836378"/>
            <a:ext cx="2926080" cy="1290153"/>
            <a:chOff x="8921977" y="4073386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73123DC-96EB-4222-A3F3-2B2A1AEF6E8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2EF6A7F-63B4-9A25-3CB3-16F8B314BE7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6D6D392-3868-0C85-3C53-9EBE4E2FA118}"/>
              </a:ext>
            </a:extLst>
          </p:cNvPr>
          <p:cNvGrpSpPr/>
          <p:nvPr/>
        </p:nvGrpSpPr>
        <p:grpSpPr>
          <a:xfrm>
            <a:off x="695998" y="3836378"/>
            <a:ext cx="2926080" cy="1290153"/>
            <a:chOff x="332936" y="4652338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4C2DA48-A1B7-75DB-5EA0-54B5D52C676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96C6687-82ED-E892-E496-05D2CBF9226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B4EC3C2-3594-9B27-4A78-F8A1AF5DDC70}"/>
              </a:ext>
            </a:extLst>
          </p:cNvPr>
          <p:cNvGrpSpPr/>
          <p:nvPr/>
        </p:nvGrpSpPr>
        <p:grpSpPr>
          <a:xfrm>
            <a:off x="8569922" y="1929757"/>
            <a:ext cx="2926080" cy="1290153"/>
            <a:chOff x="8921977" y="1466725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92BD44E-73A0-C3C7-3A74-45EA210EB39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EC14F61-FAE9-8DA3-D5D2-6A79B83DD6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B6E61A5-B0CF-9160-A042-CB03FD5DF942}"/>
              </a:ext>
            </a:extLst>
          </p:cNvPr>
          <p:cNvGrpSpPr/>
          <p:nvPr/>
        </p:nvGrpSpPr>
        <p:grpSpPr>
          <a:xfrm>
            <a:off x="695998" y="1929757"/>
            <a:ext cx="2926080" cy="1290153"/>
            <a:chOff x="332936" y="2627766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DC90C1B-257E-E982-2FEC-5930E1A28BD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18DE98F-A1F5-86FA-35B7-CB9996FD80E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914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8494</TotalTime>
  <Words>389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Flower Matrix – Slide Template</vt:lpstr>
      <vt:lpstr>Simple Flower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Flower Matrix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2022-07-20T19:26:11Z</dcterms:modified>
  <cp:category>Charts &amp; Diagrams</cp:category>
</cp:coreProperties>
</file>