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774" y="5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944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571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15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Gantt Chart for PowerPoint – 1 Month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784DA9C-54B8-4285-9024-BE0C2BCE8C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028192"/>
              </p:ext>
            </p:extLst>
          </p:nvPr>
        </p:nvGraphicFramePr>
        <p:xfrm>
          <a:off x="660400" y="1203960"/>
          <a:ext cx="10515608" cy="336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278396188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1287371467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3395000464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2611110220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2336013193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3085508947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4245895468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1764534013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224016268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4081026606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3739423108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1484076222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1278312060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1415560033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1298769653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3710831970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2443451043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3372389935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2351869509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3855139859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3098416741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4007246213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1566767411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1816997098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775273680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1277414973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477698186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1596057370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4080265145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2041071964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761544816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134862495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3679297033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1897768043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2165439870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696734912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2938837492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917149437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3132669860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946285228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556812525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3031860970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108085920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564439809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2998149005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2638208579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2204856681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3675575642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4293145040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2864775244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548075557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2127335262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4220659633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4213070214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2388507887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1306037227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2487036640"/>
                    </a:ext>
                  </a:extLst>
                </a:gridCol>
              </a:tblGrid>
              <a:tr h="42100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877013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WEEK #</a:t>
                      </a:r>
                    </a:p>
                  </a:txBody>
                  <a:tcPr marL="68580" marR="68580" marT="34290" marB="34290" anchor="ctr"/>
                </a:tc>
                <a:tc gridSpan="14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WEEK 1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WEEK 2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WEEK 3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WEEK 4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059749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r>
                        <a:rPr lang="en-US" dirty="0"/>
                        <a:t>Task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3231076203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r>
                        <a:rPr lang="en-US" dirty="0"/>
                        <a:t>Task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3009531685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r>
                        <a:rPr lang="en-US" dirty="0"/>
                        <a:t>Task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3522415987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r>
                        <a:rPr lang="en-US" dirty="0"/>
                        <a:t>Task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180930738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r>
                        <a:rPr lang="en-US" dirty="0"/>
                        <a:t>Task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2305479930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r>
                        <a:rPr lang="en-US" dirty="0"/>
                        <a:t>Task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031724"/>
                  </a:ext>
                </a:extLst>
              </a:tr>
            </a:tbl>
          </a:graphicData>
        </a:graphic>
      </p:graphicFrame>
      <p:pic>
        <p:nvPicPr>
          <p:cNvPr id="6" name="Graphic 5" descr="Stopwatch">
            <a:extLst>
              <a:ext uri="{FF2B5EF4-FFF2-40B4-BE49-F238E27FC236}">
                <a16:creationId xmlns:a16="http://schemas.microsoft.com/office/drawing/2014/main" id="{8D12DD70-16D2-42B5-8053-8680F6C020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40312" y="4723271"/>
            <a:ext cx="617500" cy="617500"/>
          </a:xfrm>
          <a:prstGeom prst="rect">
            <a:avLst/>
          </a:prstGeom>
        </p:spPr>
      </p:pic>
      <p:pic>
        <p:nvPicPr>
          <p:cNvPr id="13" name="Graphic 12" descr="Rocket">
            <a:extLst>
              <a:ext uri="{FF2B5EF4-FFF2-40B4-BE49-F238E27FC236}">
                <a16:creationId xmlns:a16="http://schemas.microsoft.com/office/drawing/2014/main" id="{211A8428-1A55-48E5-8372-F5A4697875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35058" y="4725126"/>
            <a:ext cx="617500" cy="617500"/>
          </a:xfrm>
          <a:prstGeom prst="rect">
            <a:avLst/>
          </a:prstGeom>
        </p:spPr>
      </p:pic>
      <p:pic>
        <p:nvPicPr>
          <p:cNvPr id="22" name="Graphic 21" descr="Call center">
            <a:extLst>
              <a:ext uri="{FF2B5EF4-FFF2-40B4-BE49-F238E27FC236}">
                <a16:creationId xmlns:a16="http://schemas.microsoft.com/office/drawing/2014/main" id="{7304AC15-5C14-45A8-B97D-FCAE9415CEA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45566" y="4809926"/>
            <a:ext cx="617500" cy="617500"/>
          </a:xfrm>
          <a:prstGeom prst="rect">
            <a:avLst/>
          </a:prstGeom>
        </p:spPr>
      </p:pic>
      <p:pic>
        <p:nvPicPr>
          <p:cNvPr id="9" name="Graphic 8" descr="Pie chart">
            <a:extLst>
              <a:ext uri="{FF2B5EF4-FFF2-40B4-BE49-F238E27FC236}">
                <a16:creationId xmlns:a16="http://schemas.microsoft.com/office/drawing/2014/main" id="{CECB32A4-539F-4F84-9BED-FF831BE467D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40312" y="5555539"/>
            <a:ext cx="617500" cy="617500"/>
          </a:xfrm>
          <a:prstGeom prst="rect">
            <a:avLst/>
          </a:prstGeom>
        </p:spPr>
      </p:pic>
      <p:pic>
        <p:nvPicPr>
          <p:cNvPr id="20" name="Graphic 19" descr="Handshake">
            <a:extLst>
              <a:ext uri="{FF2B5EF4-FFF2-40B4-BE49-F238E27FC236}">
                <a16:creationId xmlns:a16="http://schemas.microsoft.com/office/drawing/2014/main" id="{552E845F-9953-4E8B-8660-5BA93E3B6F0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645566" y="5555539"/>
            <a:ext cx="617500" cy="617500"/>
          </a:xfrm>
          <a:prstGeom prst="rect">
            <a:avLst/>
          </a:prstGeom>
        </p:spPr>
      </p:pic>
      <p:pic>
        <p:nvPicPr>
          <p:cNvPr id="24" name="Graphic 23" descr="Books">
            <a:extLst>
              <a:ext uri="{FF2B5EF4-FFF2-40B4-BE49-F238E27FC236}">
                <a16:creationId xmlns:a16="http://schemas.microsoft.com/office/drawing/2014/main" id="{FE090C79-9C14-4FE8-B3D5-A08A708777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435058" y="5555540"/>
            <a:ext cx="617500" cy="61750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0F3A09D6-9A2D-442B-A5BF-978B295E9512}"/>
              </a:ext>
            </a:extLst>
          </p:cNvPr>
          <p:cNvSpPr txBox="1"/>
          <p:nvPr/>
        </p:nvSpPr>
        <p:spPr>
          <a:xfrm>
            <a:off x="2138035" y="4847355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Lorem Ipsum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C23D0DA-AB79-46C6-8B50-86EC3665F9B9}"/>
              </a:ext>
            </a:extLst>
          </p:cNvPr>
          <p:cNvSpPr txBox="1"/>
          <p:nvPr/>
        </p:nvSpPr>
        <p:spPr>
          <a:xfrm>
            <a:off x="5743291" y="4847355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Lorem Ipsum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3D49DC0-6B83-44F2-A7A1-14E10DA757C9}"/>
              </a:ext>
            </a:extLst>
          </p:cNvPr>
          <p:cNvSpPr txBox="1"/>
          <p:nvPr/>
        </p:nvSpPr>
        <p:spPr>
          <a:xfrm>
            <a:off x="9348543" y="4934010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Lorem Ipsum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6A58030-AEAA-45D4-A36F-FDF0A7D1CAF5}"/>
              </a:ext>
            </a:extLst>
          </p:cNvPr>
          <p:cNvSpPr txBox="1"/>
          <p:nvPr/>
        </p:nvSpPr>
        <p:spPr>
          <a:xfrm>
            <a:off x="9348543" y="5679623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Lorem Ipsum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37E6D78-3665-4753-8F4C-562DCACABC70}"/>
              </a:ext>
            </a:extLst>
          </p:cNvPr>
          <p:cNvSpPr txBox="1"/>
          <p:nvPr/>
        </p:nvSpPr>
        <p:spPr>
          <a:xfrm>
            <a:off x="5743289" y="5679623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Lorem Ipsum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5D44B32-EBDF-484A-980C-5A9123CD58FB}"/>
              </a:ext>
            </a:extLst>
          </p:cNvPr>
          <p:cNvSpPr txBox="1"/>
          <p:nvPr/>
        </p:nvSpPr>
        <p:spPr>
          <a:xfrm>
            <a:off x="2138035" y="5679623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543850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Gantt Chart for PowerPoint – 1 Month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784DA9C-54B8-4285-9024-BE0C2BCE8C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391483"/>
              </p:ext>
            </p:extLst>
          </p:nvPr>
        </p:nvGraphicFramePr>
        <p:xfrm>
          <a:off x="660400" y="1203960"/>
          <a:ext cx="10515608" cy="336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278396188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1287371467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3395000464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2611110220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2336013193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3085508947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4245895468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1764534013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224016268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4081026606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3739423108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1484076222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1278312060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1415560033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1298769653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3710831970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2443451043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3372389935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2351869509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3855139859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3098416741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4007246213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1566767411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1816997098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775273680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1277414973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477698186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1596057370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4080265145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2041071964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761544816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134862495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3679297033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1897768043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2165439870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696734912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2938837492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917149437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3132669860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946285228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556812525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3031860970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108085920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564439809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2998149005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2638208579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2204856681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3675575642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4293145040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2864775244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548075557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2127335262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4220659633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4213070214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2388507887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1306037227"/>
                    </a:ext>
                  </a:extLst>
                </a:gridCol>
                <a:gridCol w="151493">
                  <a:extLst>
                    <a:ext uri="{9D8B030D-6E8A-4147-A177-3AD203B41FA5}">
                      <a16:colId xmlns:a16="http://schemas.microsoft.com/office/drawing/2014/main" val="2487036640"/>
                    </a:ext>
                  </a:extLst>
                </a:gridCol>
              </a:tblGrid>
              <a:tr h="42100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</a:t>
                      </a:r>
                    </a:p>
                  </a:txBody>
                  <a:tcPr marL="0" marR="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877013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WEEK #</a:t>
                      </a:r>
                    </a:p>
                  </a:txBody>
                  <a:tcPr marL="68580" marR="68580" marT="34290" marB="34290" anchor="ctr"/>
                </a:tc>
                <a:tc gridSpan="14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WEEK 1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WEEK 2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WEEK 3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WEEK 4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059749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r>
                        <a:rPr lang="en-US" dirty="0"/>
                        <a:t>Task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3231076203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r>
                        <a:rPr lang="en-US" dirty="0"/>
                        <a:t>Task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3009531685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r>
                        <a:rPr lang="en-US" dirty="0"/>
                        <a:t>Task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3522415987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r>
                        <a:rPr lang="en-US" dirty="0"/>
                        <a:t>Task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180930738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r>
                        <a:rPr lang="en-US" dirty="0"/>
                        <a:t>Task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2305479930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r>
                        <a:rPr lang="en-US" dirty="0"/>
                        <a:t>Task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031724"/>
                  </a:ext>
                </a:extLst>
              </a:tr>
            </a:tbl>
          </a:graphicData>
        </a:graphic>
      </p:graphicFrame>
      <p:pic>
        <p:nvPicPr>
          <p:cNvPr id="6" name="Graphic 5" descr="Stopwatch">
            <a:extLst>
              <a:ext uri="{FF2B5EF4-FFF2-40B4-BE49-F238E27FC236}">
                <a16:creationId xmlns:a16="http://schemas.microsoft.com/office/drawing/2014/main" id="{8D12DD70-16D2-42B5-8053-8680F6C020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40312" y="4723271"/>
            <a:ext cx="617500" cy="617500"/>
          </a:xfrm>
          <a:prstGeom prst="rect">
            <a:avLst/>
          </a:prstGeom>
        </p:spPr>
      </p:pic>
      <p:pic>
        <p:nvPicPr>
          <p:cNvPr id="13" name="Graphic 12" descr="Rocket">
            <a:extLst>
              <a:ext uri="{FF2B5EF4-FFF2-40B4-BE49-F238E27FC236}">
                <a16:creationId xmlns:a16="http://schemas.microsoft.com/office/drawing/2014/main" id="{211A8428-1A55-48E5-8372-F5A4697875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35058" y="4725126"/>
            <a:ext cx="617500" cy="617500"/>
          </a:xfrm>
          <a:prstGeom prst="rect">
            <a:avLst/>
          </a:prstGeom>
        </p:spPr>
      </p:pic>
      <p:pic>
        <p:nvPicPr>
          <p:cNvPr id="22" name="Graphic 21" descr="Call center">
            <a:extLst>
              <a:ext uri="{FF2B5EF4-FFF2-40B4-BE49-F238E27FC236}">
                <a16:creationId xmlns:a16="http://schemas.microsoft.com/office/drawing/2014/main" id="{7304AC15-5C14-45A8-B97D-FCAE9415CEA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45566" y="4809926"/>
            <a:ext cx="617500" cy="617500"/>
          </a:xfrm>
          <a:prstGeom prst="rect">
            <a:avLst/>
          </a:prstGeom>
        </p:spPr>
      </p:pic>
      <p:pic>
        <p:nvPicPr>
          <p:cNvPr id="9" name="Graphic 8" descr="Pie chart">
            <a:extLst>
              <a:ext uri="{FF2B5EF4-FFF2-40B4-BE49-F238E27FC236}">
                <a16:creationId xmlns:a16="http://schemas.microsoft.com/office/drawing/2014/main" id="{CECB32A4-539F-4F84-9BED-FF831BE467D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40312" y="5555539"/>
            <a:ext cx="617500" cy="617500"/>
          </a:xfrm>
          <a:prstGeom prst="rect">
            <a:avLst/>
          </a:prstGeom>
        </p:spPr>
      </p:pic>
      <p:pic>
        <p:nvPicPr>
          <p:cNvPr id="20" name="Graphic 19" descr="Handshake">
            <a:extLst>
              <a:ext uri="{FF2B5EF4-FFF2-40B4-BE49-F238E27FC236}">
                <a16:creationId xmlns:a16="http://schemas.microsoft.com/office/drawing/2014/main" id="{552E845F-9953-4E8B-8660-5BA93E3B6F0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645566" y="5555539"/>
            <a:ext cx="617500" cy="617500"/>
          </a:xfrm>
          <a:prstGeom prst="rect">
            <a:avLst/>
          </a:prstGeom>
        </p:spPr>
      </p:pic>
      <p:pic>
        <p:nvPicPr>
          <p:cNvPr id="24" name="Graphic 23" descr="Books">
            <a:extLst>
              <a:ext uri="{FF2B5EF4-FFF2-40B4-BE49-F238E27FC236}">
                <a16:creationId xmlns:a16="http://schemas.microsoft.com/office/drawing/2014/main" id="{FE090C79-9C14-4FE8-B3D5-A08A708777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435058" y="5555540"/>
            <a:ext cx="617500" cy="61750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0F3A09D6-9A2D-442B-A5BF-978B295E9512}"/>
              </a:ext>
            </a:extLst>
          </p:cNvPr>
          <p:cNvSpPr txBox="1"/>
          <p:nvPr/>
        </p:nvSpPr>
        <p:spPr>
          <a:xfrm>
            <a:off x="2138035" y="4847355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C23D0DA-AB79-46C6-8B50-86EC3665F9B9}"/>
              </a:ext>
            </a:extLst>
          </p:cNvPr>
          <p:cNvSpPr txBox="1"/>
          <p:nvPr/>
        </p:nvSpPr>
        <p:spPr>
          <a:xfrm>
            <a:off x="5743291" y="4847355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3D49DC0-6B83-44F2-A7A1-14E10DA757C9}"/>
              </a:ext>
            </a:extLst>
          </p:cNvPr>
          <p:cNvSpPr txBox="1"/>
          <p:nvPr/>
        </p:nvSpPr>
        <p:spPr>
          <a:xfrm>
            <a:off x="9348543" y="4934010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6A58030-AEAA-45D4-A36F-FDF0A7D1CAF5}"/>
              </a:ext>
            </a:extLst>
          </p:cNvPr>
          <p:cNvSpPr txBox="1"/>
          <p:nvPr/>
        </p:nvSpPr>
        <p:spPr>
          <a:xfrm>
            <a:off x="9348543" y="5679623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37E6D78-3665-4753-8F4C-562DCACABC70}"/>
              </a:ext>
            </a:extLst>
          </p:cNvPr>
          <p:cNvSpPr txBox="1"/>
          <p:nvPr/>
        </p:nvSpPr>
        <p:spPr>
          <a:xfrm>
            <a:off x="5743289" y="5679623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5D44B32-EBDF-484A-980C-5A9123CD58FB}"/>
              </a:ext>
            </a:extLst>
          </p:cNvPr>
          <p:cNvSpPr txBox="1"/>
          <p:nvPr/>
        </p:nvSpPr>
        <p:spPr>
          <a:xfrm>
            <a:off x="2138035" y="5679623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827892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8491</TotalTime>
  <Words>176</Words>
  <Application>Microsoft Office PowerPoint</Application>
  <PresentationFormat>Widescreen</PresentationFormat>
  <Paragraphs>98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Simple Gantt Chart for PowerPoint – 1 Month</vt:lpstr>
      <vt:lpstr>Simple Gantt Chart for PowerPoint – 1 Month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Gantt Chart for PowerPoint – 1 Month</dc:title>
  <dc:creator>PresentationGO.com</dc:creator>
  <dc:description>© Copyright PresentationGO.com</dc:description>
  <cp:lastModifiedBy>Christophe Barroche</cp:lastModifiedBy>
  <cp:revision>4</cp:revision>
  <dcterms:created xsi:type="dcterms:W3CDTF">2014-11-26T05:14:11Z</dcterms:created>
  <dcterms:modified xsi:type="dcterms:W3CDTF">2018-05-29T19:04:24Z</dcterms:modified>
  <cp:category>Charts &amp; Diagrams</cp:category>
</cp:coreProperties>
</file>