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6" d="100"/>
          <a:sy n="96" d="100"/>
        </p:scale>
        <p:origin x="8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7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5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Gantt Chart for PowerPoint – 1 Week</a:t>
            </a:r>
          </a:p>
        </p:txBody>
      </p:sp>
      <p:pic>
        <p:nvPicPr>
          <p:cNvPr id="16" name="Graphic 15" descr="Stopwatch">
            <a:extLst>
              <a:ext uri="{FF2B5EF4-FFF2-40B4-BE49-F238E27FC236}">
                <a16:creationId xmlns:a16="http://schemas.microsoft.com/office/drawing/2014/main" id="{5E1CCEE4-B166-4530-98B4-6B1ED4FABB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26529" y="4757660"/>
            <a:ext cx="519182" cy="519182"/>
          </a:xfrm>
          <a:prstGeom prst="rect">
            <a:avLst/>
          </a:prstGeom>
        </p:spPr>
      </p:pic>
      <p:pic>
        <p:nvPicPr>
          <p:cNvPr id="17" name="Graphic 16" descr="Rocket">
            <a:extLst>
              <a:ext uri="{FF2B5EF4-FFF2-40B4-BE49-F238E27FC236}">
                <a16:creationId xmlns:a16="http://schemas.microsoft.com/office/drawing/2014/main" id="{B50F6160-8D75-4E37-8B8A-15EE647E80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300" y="4759220"/>
            <a:ext cx="519182" cy="519182"/>
          </a:xfrm>
          <a:prstGeom prst="rect">
            <a:avLst/>
          </a:prstGeom>
        </p:spPr>
      </p:pic>
      <p:pic>
        <p:nvPicPr>
          <p:cNvPr id="18" name="Graphic 17" descr="Call center">
            <a:extLst>
              <a:ext uri="{FF2B5EF4-FFF2-40B4-BE49-F238E27FC236}">
                <a16:creationId xmlns:a16="http://schemas.microsoft.com/office/drawing/2014/main" id="{8E1ED60E-68F4-4053-BE38-DA500A88AC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57760" y="4830519"/>
            <a:ext cx="519182" cy="519182"/>
          </a:xfrm>
          <a:prstGeom prst="rect">
            <a:avLst/>
          </a:prstGeom>
        </p:spPr>
      </p:pic>
      <p:pic>
        <p:nvPicPr>
          <p:cNvPr id="19" name="Graphic 18" descr="Pie chart">
            <a:extLst>
              <a:ext uri="{FF2B5EF4-FFF2-40B4-BE49-F238E27FC236}">
                <a16:creationId xmlns:a16="http://schemas.microsoft.com/office/drawing/2014/main" id="{F298226E-C79D-4551-A349-53D722262ED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26529" y="5457415"/>
            <a:ext cx="519182" cy="519182"/>
          </a:xfrm>
          <a:prstGeom prst="rect">
            <a:avLst/>
          </a:prstGeom>
        </p:spPr>
      </p:pic>
      <p:pic>
        <p:nvPicPr>
          <p:cNvPr id="21" name="Graphic 20" descr="Handshake">
            <a:extLst>
              <a:ext uri="{FF2B5EF4-FFF2-40B4-BE49-F238E27FC236}">
                <a16:creationId xmlns:a16="http://schemas.microsoft.com/office/drawing/2014/main" id="{EFA63E2B-E91B-4EFC-A8F8-B55CF2C3F4C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57760" y="5457415"/>
            <a:ext cx="519182" cy="519182"/>
          </a:xfrm>
          <a:prstGeom prst="rect">
            <a:avLst/>
          </a:prstGeom>
        </p:spPr>
      </p:pic>
      <p:pic>
        <p:nvPicPr>
          <p:cNvPr id="23" name="Graphic 22" descr="Books">
            <a:extLst>
              <a:ext uri="{FF2B5EF4-FFF2-40B4-BE49-F238E27FC236}">
                <a16:creationId xmlns:a16="http://schemas.microsoft.com/office/drawing/2014/main" id="{BBFC53ED-E4BE-4076-8A36-C4F4B462F41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5300" y="5457417"/>
            <a:ext cx="519182" cy="51918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96C65DA-D8AF-4F6D-B54E-7525F5FF9E69}"/>
              </a:ext>
            </a:extLst>
          </p:cNvPr>
          <p:cNvSpPr txBox="1"/>
          <p:nvPr/>
        </p:nvSpPr>
        <p:spPr>
          <a:xfrm>
            <a:off x="1086350" y="4861988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51D5BB-421B-4359-8617-7E1A28950137}"/>
              </a:ext>
            </a:extLst>
          </p:cNvPr>
          <p:cNvSpPr txBox="1"/>
          <p:nvPr/>
        </p:nvSpPr>
        <p:spPr>
          <a:xfrm>
            <a:off x="4117582" y="4861988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D541E1-801A-442E-A5EA-5D579A513A1D}"/>
              </a:ext>
            </a:extLst>
          </p:cNvPr>
          <p:cNvSpPr txBox="1"/>
          <p:nvPr/>
        </p:nvSpPr>
        <p:spPr>
          <a:xfrm>
            <a:off x="7148810" y="4934845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8DCD20-5B26-496A-96A7-ECAC7F559AC8}"/>
              </a:ext>
            </a:extLst>
          </p:cNvPr>
          <p:cNvSpPr txBox="1"/>
          <p:nvPr/>
        </p:nvSpPr>
        <p:spPr>
          <a:xfrm>
            <a:off x="7148810" y="5561743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F77E85-5155-42FE-AA24-BF9E14A7AE85}"/>
              </a:ext>
            </a:extLst>
          </p:cNvPr>
          <p:cNvSpPr txBox="1"/>
          <p:nvPr/>
        </p:nvSpPr>
        <p:spPr>
          <a:xfrm>
            <a:off x="4117579" y="5561743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E5EEC4-99F4-4A72-B52C-33A456C63A0E}"/>
              </a:ext>
            </a:extLst>
          </p:cNvPr>
          <p:cNvSpPr txBox="1"/>
          <p:nvPr/>
        </p:nvSpPr>
        <p:spPr>
          <a:xfrm>
            <a:off x="1086350" y="5561743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DA0EF1A8-609B-48BB-817C-E1CFD52CF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530182"/>
              </p:ext>
            </p:extLst>
          </p:nvPr>
        </p:nvGraphicFramePr>
        <p:xfrm>
          <a:off x="495300" y="1490870"/>
          <a:ext cx="7886706" cy="2912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278396188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1287371467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3085508947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4081026606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1415560033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3372389935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4007246213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1277414973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2041071964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1897768043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917149437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3031860970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2638208579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2864775244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4213070214"/>
                    </a:ext>
                  </a:extLst>
                </a:gridCol>
              </a:tblGrid>
              <a:tr h="41605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Monday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Tuesday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Wednesday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Thursday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Friday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Saturday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Sunday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877013"/>
                  </a:ext>
                </a:extLst>
              </a:tr>
              <a:tr h="416051">
                <a:tc>
                  <a:txBody>
                    <a:bodyPr/>
                    <a:lstStyle/>
                    <a:p>
                      <a:r>
                        <a:rPr lang="en-US" sz="1400" dirty="0"/>
                        <a:t>Task 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31076203"/>
                  </a:ext>
                </a:extLst>
              </a:tr>
              <a:tr h="416051">
                <a:tc>
                  <a:txBody>
                    <a:bodyPr/>
                    <a:lstStyle/>
                    <a:p>
                      <a:r>
                        <a:rPr lang="en-US" sz="1400" dirty="0"/>
                        <a:t>Task 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009531685"/>
                  </a:ext>
                </a:extLst>
              </a:tr>
              <a:tr h="416051">
                <a:tc>
                  <a:txBody>
                    <a:bodyPr/>
                    <a:lstStyle/>
                    <a:p>
                      <a:r>
                        <a:rPr lang="en-US" sz="1400" dirty="0"/>
                        <a:t>Task 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522415987"/>
                  </a:ext>
                </a:extLst>
              </a:tr>
              <a:tr h="416051">
                <a:tc>
                  <a:txBody>
                    <a:bodyPr/>
                    <a:lstStyle/>
                    <a:p>
                      <a:r>
                        <a:rPr lang="en-US" sz="1400" dirty="0"/>
                        <a:t>Task 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80930738"/>
                  </a:ext>
                </a:extLst>
              </a:tr>
              <a:tr h="416051">
                <a:tc>
                  <a:txBody>
                    <a:bodyPr/>
                    <a:lstStyle/>
                    <a:p>
                      <a:r>
                        <a:rPr lang="en-US" sz="1400" dirty="0"/>
                        <a:t>Task 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305479930"/>
                  </a:ext>
                </a:extLst>
              </a:tr>
              <a:tr h="416051">
                <a:tc>
                  <a:txBody>
                    <a:bodyPr/>
                    <a:lstStyle/>
                    <a:p>
                      <a:r>
                        <a:rPr lang="en-US" sz="1400" dirty="0"/>
                        <a:t>Task 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31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85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Gantt Chart for PowerPoint – 1 Week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84DA9C-54B8-4285-9024-BE0C2BCE8C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999722"/>
              </p:ext>
            </p:extLst>
          </p:nvPr>
        </p:nvGraphicFramePr>
        <p:xfrm>
          <a:off x="495300" y="1490870"/>
          <a:ext cx="7886706" cy="2912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278396188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1287371467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3085508947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4081026606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1415560033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3372389935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4007246213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1277414973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2041071964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1897768043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917149437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3031860970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2638208579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2864775244"/>
                    </a:ext>
                  </a:extLst>
                </a:gridCol>
                <a:gridCol w="454479">
                  <a:extLst>
                    <a:ext uri="{9D8B030D-6E8A-4147-A177-3AD203B41FA5}">
                      <a16:colId xmlns:a16="http://schemas.microsoft.com/office/drawing/2014/main" val="4213070214"/>
                    </a:ext>
                  </a:extLst>
                </a:gridCol>
              </a:tblGrid>
              <a:tr h="41605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Monday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Tuesday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Wednesday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Thursday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Friday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Saturday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Sunday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877013"/>
                  </a:ext>
                </a:extLst>
              </a:tr>
              <a:tr h="416051">
                <a:tc>
                  <a:txBody>
                    <a:bodyPr/>
                    <a:lstStyle/>
                    <a:p>
                      <a:r>
                        <a:rPr lang="en-US" sz="1400" dirty="0"/>
                        <a:t>Task 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31076203"/>
                  </a:ext>
                </a:extLst>
              </a:tr>
              <a:tr h="416051">
                <a:tc>
                  <a:txBody>
                    <a:bodyPr/>
                    <a:lstStyle/>
                    <a:p>
                      <a:r>
                        <a:rPr lang="en-US" sz="1400" dirty="0"/>
                        <a:t>Task 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009531685"/>
                  </a:ext>
                </a:extLst>
              </a:tr>
              <a:tr h="416051">
                <a:tc>
                  <a:txBody>
                    <a:bodyPr/>
                    <a:lstStyle/>
                    <a:p>
                      <a:r>
                        <a:rPr lang="en-US" sz="1400" dirty="0"/>
                        <a:t>Task 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522415987"/>
                  </a:ext>
                </a:extLst>
              </a:tr>
              <a:tr h="416051">
                <a:tc>
                  <a:txBody>
                    <a:bodyPr/>
                    <a:lstStyle/>
                    <a:p>
                      <a:r>
                        <a:rPr lang="en-US" sz="1400" dirty="0"/>
                        <a:t>Task 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80930738"/>
                  </a:ext>
                </a:extLst>
              </a:tr>
              <a:tr h="416051">
                <a:tc>
                  <a:txBody>
                    <a:bodyPr/>
                    <a:lstStyle/>
                    <a:p>
                      <a:r>
                        <a:rPr lang="en-US" sz="1400" dirty="0"/>
                        <a:t>Task 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305479930"/>
                  </a:ext>
                </a:extLst>
              </a:tr>
              <a:tr h="416051">
                <a:tc>
                  <a:txBody>
                    <a:bodyPr/>
                    <a:lstStyle/>
                    <a:p>
                      <a:r>
                        <a:rPr lang="en-US" sz="1400" dirty="0"/>
                        <a:t>Task 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31724"/>
                  </a:ext>
                </a:extLst>
              </a:tr>
            </a:tbl>
          </a:graphicData>
        </a:graphic>
      </p:graphicFrame>
      <p:pic>
        <p:nvPicPr>
          <p:cNvPr id="6" name="Graphic 5" descr="Stopwatch">
            <a:extLst>
              <a:ext uri="{FF2B5EF4-FFF2-40B4-BE49-F238E27FC236}">
                <a16:creationId xmlns:a16="http://schemas.microsoft.com/office/drawing/2014/main" id="{8D12DD70-16D2-42B5-8053-8680F6C020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26529" y="4757660"/>
            <a:ext cx="519182" cy="519182"/>
          </a:xfrm>
          <a:prstGeom prst="rect">
            <a:avLst/>
          </a:prstGeom>
        </p:spPr>
      </p:pic>
      <p:pic>
        <p:nvPicPr>
          <p:cNvPr id="13" name="Graphic 12" descr="Rocket">
            <a:extLst>
              <a:ext uri="{FF2B5EF4-FFF2-40B4-BE49-F238E27FC236}">
                <a16:creationId xmlns:a16="http://schemas.microsoft.com/office/drawing/2014/main" id="{211A8428-1A55-48E5-8372-F5A4697875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300" y="4759220"/>
            <a:ext cx="519182" cy="519182"/>
          </a:xfrm>
          <a:prstGeom prst="rect">
            <a:avLst/>
          </a:prstGeom>
        </p:spPr>
      </p:pic>
      <p:pic>
        <p:nvPicPr>
          <p:cNvPr id="22" name="Graphic 21" descr="Call center">
            <a:extLst>
              <a:ext uri="{FF2B5EF4-FFF2-40B4-BE49-F238E27FC236}">
                <a16:creationId xmlns:a16="http://schemas.microsoft.com/office/drawing/2014/main" id="{7304AC15-5C14-45A8-B97D-FCAE9415CE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57760" y="4830519"/>
            <a:ext cx="519182" cy="519182"/>
          </a:xfrm>
          <a:prstGeom prst="rect">
            <a:avLst/>
          </a:prstGeom>
        </p:spPr>
      </p:pic>
      <p:pic>
        <p:nvPicPr>
          <p:cNvPr id="9" name="Graphic 8" descr="Pie chart">
            <a:extLst>
              <a:ext uri="{FF2B5EF4-FFF2-40B4-BE49-F238E27FC236}">
                <a16:creationId xmlns:a16="http://schemas.microsoft.com/office/drawing/2014/main" id="{CECB32A4-539F-4F84-9BED-FF831BE467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26529" y="5457415"/>
            <a:ext cx="519182" cy="519182"/>
          </a:xfrm>
          <a:prstGeom prst="rect">
            <a:avLst/>
          </a:prstGeom>
        </p:spPr>
      </p:pic>
      <p:pic>
        <p:nvPicPr>
          <p:cNvPr id="20" name="Graphic 19" descr="Handshake">
            <a:extLst>
              <a:ext uri="{FF2B5EF4-FFF2-40B4-BE49-F238E27FC236}">
                <a16:creationId xmlns:a16="http://schemas.microsoft.com/office/drawing/2014/main" id="{552E845F-9953-4E8B-8660-5BA93E3B6F0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57760" y="5457415"/>
            <a:ext cx="519182" cy="519182"/>
          </a:xfrm>
          <a:prstGeom prst="rect">
            <a:avLst/>
          </a:prstGeom>
        </p:spPr>
      </p:pic>
      <p:pic>
        <p:nvPicPr>
          <p:cNvPr id="24" name="Graphic 23" descr="Books">
            <a:extLst>
              <a:ext uri="{FF2B5EF4-FFF2-40B4-BE49-F238E27FC236}">
                <a16:creationId xmlns:a16="http://schemas.microsoft.com/office/drawing/2014/main" id="{FE090C79-9C14-4FE8-B3D5-A08A708777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5300" y="5457417"/>
            <a:ext cx="519182" cy="51918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F3A09D6-9A2D-442B-A5BF-978B295E9512}"/>
              </a:ext>
            </a:extLst>
          </p:cNvPr>
          <p:cNvSpPr txBox="1"/>
          <p:nvPr/>
        </p:nvSpPr>
        <p:spPr>
          <a:xfrm>
            <a:off x="1086350" y="4861988"/>
            <a:ext cx="1233196" cy="336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23D0DA-AB79-46C6-8B50-86EC3665F9B9}"/>
              </a:ext>
            </a:extLst>
          </p:cNvPr>
          <p:cNvSpPr txBox="1"/>
          <p:nvPr/>
        </p:nvSpPr>
        <p:spPr>
          <a:xfrm>
            <a:off x="4117582" y="4861988"/>
            <a:ext cx="1233196" cy="336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3D49DC0-6B83-44F2-A7A1-14E10DA757C9}"/>
              </a:ext>
            </a:extLst>
          </p:cNvPr>
          <p:cNvSpPr txBox="1"/>
          <p:nvPr/>
        </p:nvSpPr>
        <p:spPr>
          <a:xfrm>
            <a:off x="7148810" y="4934845"/>
            <a:ext cx="1233196" cy="336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6A58030-AEAA-45D4-A36F-FDF0A7D1CAF5}"/>
              </a:ext>
            </a:extLst>
          </p:cNvPr>
          <p:cNvSpPr txBox="1"/>
          <p:nvPr/>
        </p:nvSpPr>
        <p:spPr>
          <a:xfrm>
            <a:off x="7148810" y="5561743"/>
            <a:ext cx="1233196" cy="336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7E6D78-3665-4753-8F4C-562DCACABC70}"/>
              </a:ext>
            </a:extLst>
          </p:cNvPr>
          <p:cNvSpPr txBox="1"/>
          <p:nvPr/>
        </p:nvSpPr>
        <p:spPr>
          <a:xfrm>
            <a:off x="4117579" y="5561743"/>
            <a:ext cx="1233196" cy="336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5D44B32-EBDF-484A-980C-5A9123CD58FB}"/>
              </a:ext>
            </a:extLst>
          </p:cNvPr>
          <p:cNvSpPr txBox="1"/>
          <p:nvPr/>
        </p:nvSpPr>
        <p:spPr>
          <a:xfrm>
            <a:off x="1086350" y="5561743"/>
            <a:ext cx="1233196" cy="336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935524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114</Words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Gantt Chart for PowerPoint – 1 Week</vt:lpstr>
      <vt:lpstr>Simple Gantt Chart for PowerPoint – 1 Week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Gantt Chart for PowerPoint – 1 Week</dc:title>
  <dc:creator>PresentationGO.com</dc:creator>
  <dc:description>© Copyright PresentationGO.com</dc:description>
  <dcterms:created xsi:type="dcterms:W3CDTF">2014-11-26T05:14:11Z</dcterms:created>
  <dcterms:modified xsi:type="dcterms:W3CDTF">2018-05-29T18:37:55Z</dcterms:modified>
  <cp:category>Charts &amp; Diagrams</cp:category>
</cp:coreProperties>
</file>