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774" y="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0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Gantt Chart for PowerPoint – 1 Week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143731"/>
              </p:ext>
            </p:extLst>
          </p:nvPr>
        </p:nvGraphicFramePr>
        <p:xfrm>
          <a:off x="660400" y="1203960"/>
          <a:ext cx="10515608" cy="336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</a:tblGrid>
              <a:tr h="4811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Tuesday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Wednesday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Thursday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Friday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Saturday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Sunday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  <p:pic>
        <p:nvPicPr>
          <p:cNvPr id="6" name="Graphic 5" descr="Stopwatch">
            <a:extLst>
              <a:ext uri="{FF2B5EF4-FFF2-40B4-BE49-F238E27FC236}">
                <a16:creationId xmlns:a16="http://schemas.microsoft.com/office/drawing/2014/main" id="{8D12DD70-16D2-42B5-8053-8680F6C0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0312" y="4723271"/>
            <a:ext cx="617500" cy="6175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211A8428-1A55-48E5-8372-F5A46978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5058" y="4725126"/>
            <a:ext cx="617500" cy="617500"/>
          </a:xfrm>
          <a:prstGeom prst="rect">
            <a:avLst/>
          </a:prstGeom>
        </p:spPr>
      </p:pic>
      <p:pic>
        <p:nvPicPr>
          <p:cNvPr id="22" name="Graphic 21" descr="Call center">
            <a:extLst>
              <a:ext uri="{FF2B5EF4-FFF2-40B4-BE49-F238E27FC236}">
                <a16:creationId xmlns:a16="http://schemas.microsoft.com/office/drawing/2014/main" id="{7304AC15-5C14-45A8-B97D-FCAE9415CE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5566" y="4809926"/>
            <a:ext cx="617500" cy="617500"/>
          </a:xfrm>
          <a:prstGeom prst="rect">
            <a:avLst/>
          </a:prstGeom>
        </p:spPr>
      </p:pic>
      <p:pic>
        <p:nvPicPr>
          <p:cNvPr id="9" name="Graphic 8" descr="Pie chart">
            <a:extLst>
              <a:ext uri="{FF2B5EF4-FFF2-40B4-BE49-F238E27FC236}">
                <a16:creationId xmlns:a16="http://schemas.microsoft.com/office/drawing/2014/main" id="{CECB32A4-539F-4F84-9BED-FF831BE467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40312" y="5555539"/>
            <a:ext cx="617500" cy="617500"/>
          </a:xfrm>
          <a:prstGeom prst="rect">
            <a:avLst/>
          </a:prstGeom>
        </p:spPr>
      </p:pic>
      <p:pic>
        <p:nvPicPr>
          <p:cNvPr id="20" name="Graphic 19" descr="Handshake">
            <a:extLst>
              <a:ext uri="{FF2B5EF4-FFF2-40B4-BE49-F238E27FC236}">
                <a16:creationId xmlns:a16="http://schemas.microsoft.com/office/drawing/2014/main" id="{552E845F-9953-4E8B-8660-5BA93E3B6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5566" y="5555539"/>
            <a:ext cx="617500" cy="617500"/>
          </a:xfrm>
          <a:prstGeom prst="rect">
            <a:avLst/>
          </a:prstGeom>
        </p:spPr>
      </p:pic>
      <p:pic>
        <p:nvPicPr>
          <p:cNvPr id="24" name="Graphic 23" descr="Books">
            <a:extLst>
              <a:ext uri="{FF2B5EF4-FFF2-40B4-BE49-F238E27FC236}">
                <a16:creationId xmlns:a16="http://schemas.microsoft.com/office/drawing/2014/main" id="{FE090C79-9C14-4FE8-B3D5-A08A70877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35058" y="5555540"/>
            <a:ext cx="617500" cy="617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3A09D6-9A2D-442B-A5BF-978B295E9512}"/>
              </a:ext>
            </a:extLst>
          </p:cNvPr>
          <p:cNvSpPr txBox="1"/>
          <p:nvPr/>
        </p:nvSpPr>
        <p:spPr>
          <a:xfrm>
            <a:off x="2138035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23D0DA-AB79-46C6-8B50-86EC3665F9B9}"/>
              </a:ext>
            </a:extLst>
          </p:cNvPr>
          <p:cNvSpPr txBox="1"/>
          <p:nvPr/>
        </p:nvSpPr>
        <p:spPr>
          <a:xfrm>
            <a:off x="5743291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D49DC0-6B83-44F2-A7A1-14E10DA757C9}"/>
              </a:ext>
            </a:extLst>
          </p:cNvPr>
          <p:cNvSpPr txBox="1"/>
          <p:nvPr/>
        </p:nvSpPr>
        <p:spPr>
          <a:xfrm>
            <a:off x="9348543" y="49340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A58030-AEAA-45D4-A36F-FDF0A7D1CAF5}"/>
              </a:ext>
            </a:extLst>
          </p:cNvPr>
          <p:cNvSpPr txBox="1"/>
          <p:nvPr/>
        </p:nvSpPr>
        <p:spPr>
          <a:xfrm>
            <a:off x="9348543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E6D78-3665-4753-8F4C-562DCACABC70}"/>
              </a:ext>
            </a:extLst>
          </p:cNvPr>
          <p:cNvSpPr txBox="1"/>
          <p:nvPr/>
        </p:nvSpPr>
        <p:spPr>
          <a:xfrm>
            <a:off x="5743289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D44B32-EBDF-484A-980C-5A9123CD58FB}"/>
              </a:ext>
            </a:extLst>
          </p:cNvPr>
          <p:cNvSpPr txBox="1"/>
          <p:nvPr/>
        </p:nvSpPr>
        <p:spPr>
          <a:xfrm>
            <a:off x="2138035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54385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Gantt Chart for PowerPoint – 1 Week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784DA9C-54B8-4285-9024-BE0C2BCE8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629209"/>
              </p:ext>
            </p:extLst>
          </p:nvPr>
        </p:nvGraphicFramePr>
        <p:xfrm>
          <a:off x="660400" y="1203960"/>
          <a:ext cx="10515608" cy="336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278396188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287371467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3085508947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4081026606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41556003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3372389935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400724621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27741497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2041071964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1897768043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917149437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3031860970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2638208579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2864775244"/>
                    </a:ext>
                  </a:extLst>
                </a:gridCol>
                <a:gridCol w="605972">
                  <a:extLst>
                    <a:ext uri="{9D8B030D-6E8A-4147-A177-3AD203B41FA5}">
                      <a16:colId xmlns:a16="http://schemas.microsoft.com/office/drawing/2014/main" val="4213070214"/>
                    </a:ext>
                  </a:extLst>
                </a:gridCol>
              </a:tblGrid>
              <a:tr h="4811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Monday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Tuesday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Wednesday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Thursday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Friday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Saturday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Sunday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877013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1076203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09531685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2415987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30738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5479930"/>
                  </a:ext>
                </a:extLst>
              </a:tr>
              <a:tr h="481149">
                <a:tc>
                  <a:txBody>
                    <a:bodyPr/>
                    <a:lstStyle/>
                    <a:p>
                      <a:r>
                        <a:rPr lang="en-US" dirty="0"/>
                        <a:t>Task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31724"/>
                  </a:ext>
                </a:extLst>
              </a:tr>
            </a:tbl>
          </a:graphicData>
        </a:graphic>
      </p:graphicFrame>
      <p:pic>
        <p:nvPicPr>
          <p:cNvPr id="6" name="Graphic 5" descr="Stopwatch">
            <a:extLst>
              <a:ext uri="{FF2B5EF4-FFF2-40B4-BE49-F238E27FC236}">
                <a16:creationId xmlns:a16="http://schemas.microsoft.com/office/drawing/2014/main" id="{8D12DD70-16D2-42B5-8053-8680F6C020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40312" y="4723271"/>
            <a:ext cx="617500" cy="617500"/>
          </a:xfrm>
          <a:prstGeom prst="rect">
            <a:avLst/>
          </a:prstGeom>
        </p:spPr>
      </p:pic>
      <p:pic>
        <p:nvPicPr>
          <p:cNvPr id="13" name="Graphic 12" descr="Rocket">
            <a:extLst>
              <a:ext uri="{FF2B5EF4-FFF2-40B4-BE49-F238E27FC236}">
                <a16:creationId xmlns:a16="http://schemas.microsoft.com/office/drawing/2014/main" id="{211A8428-1A55-48E5-8372-F5A4697875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35058" y="4725126"/>
            <a:ext cx="617500" cy="617500"/>
          </a:xfrm>
          <a:prstGeom prst="rect">
            <a:avLst/>
          </a:prstGeom>
        </p:spPr>
      </p:pic>
      <p:pic>
        <p:nvPicPr>
          <p:cNvPr id="22" name="Graphic 21" descr="Call center">
            <a:extLst>
              <a:ext uri="{FF2B5EF4-FFF2-40B4-BE49-F238E27FC236}">
                <a16:creationId xmlns:a16="http://schemas.microsoft.com/office/drawing/2014/main" id="{7304AC15-5C14-45A8-B97D-FCAE9415CE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645566" y="4809926"/>
            <a:ext cx="617500" cy="617500"/>
          </a:xfrm>
          <a:prstGeom prst="rect">
            <a:avLst/>
          </a:prstGeom>
        </p:spPr>
      </p:pic>
      <p:pic>
        <p:nvPicPr>
          <p:cNvPr id="9" name="Graphic 8" descr="Pie chart">
            <a:extLst>
              <a:ext uri="{FF2B5EF4-FFF2-40B4-BE49-F238E27FC236}">
                <a16:creationId xmlns:a16="http://schemas.microsoft.com/office/drawing/2014/main" id="{CECB32A4-539F-4F84-9BED-FF831BE467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040312" y="5555539"/>
            <a:ext cx="617500" cy="617500"/>
          </a:xfrm>
          <a:prstGeom prst="rect">
            <a:avLst/>
          </a:prstGeom>
        </p:spPr>
      </p:pic>
      <p:pic>
        <p:nvPicPr>
          <p:cNvPr id="20" name="Graphic 19" descr="Handshake">
            <a:extLst>
              <a:ext uri="{FF2B5EF4-FFF2-40B4-BE49-F238E27FC236}">
                <a16:creationId xmlns:a16="http://schemas.microsoft.com/office/drawing/2014/main" id="{552E845F-9953-4E8B-8660-5BA93E3B6F0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45566" y="5555539"/>
            <a:ext cx="617500" cy="617500"/>
          </a:xfrm>
          <a:prstGeom prst="rect">
            <a:avLst/>
          </a:prstGeom>
        </p:spPr>
      </p:pic>
      <p:pic>
        <p:nvPicPr>
          <p:cNvPr id="24" name="Graphic 23" descr="Books">
            <a:extLst>
              <a:ext uri="{FF2B5EF4-FFF2-40B4-BE49-F238E27FC236}">
                <a16:creationId xmlns:a16="http://schemas.microsoft.com/office/drawing/2014/main" id="{FE090C79-9C14-4FE8-B3D5-A08A708777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35058" y="5555540"/>
            <a:ext cx="617500" cy="6175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F3A09D6-9A2D-442B-A5BF-978B295E9512}"/>
              </a:ext>
            </a:extLst>
          </p:cNvPr>
          <p:cNvSpPr txBox="1"/>
          <p:nvPr/>
        </p:nvSpPr>
        <p:spPr>
          <a:xfrm>
            <a:off x="2138035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23D0DA-AB79-46C6-8B50-86EC3665F9B9}"/>
              </a:ext>
            </a:extLst>
          </p:cNvPr>
          <p:cNvSpPr txBox="1"/>
          <p:nvPr/>
        </p:nvSpPr>
        <p:spPr>
          <a:xfrm>
            <a:off x="5743291" y="4847355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3D49DC0-6B83-44F2-A7A1-14E10DA757C9}"/>
              </a:ext>
            </a:extLst>
          </p:cNvPr>
          <p:cNvSpPr txBox="1"/>
          <p:nvPr/>
        </p:nvSpPr>
        <p:spPr>
          <a:xfrm>
            <a:off x="9348543" y="493401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6A58030-AEAA-45D4-A36F-FDF0A7D1CAF5}"/>
              </a:ext>
            </a:extLst>
          </p:cNvPr>
          <p:cNvSpPr txBox="1"/>
          <p:nvPr/>
        </p:nvSpPr>
        <p:spPr>
          <a:xfrm>
            <a:off x="9348543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C37E6D78-3665-4753-8F4C-562DCACABC70}"/>
              </a:ext>
            </a:extLst>
          </p:cNvPr>
          <p:cNvSpPr txBox="1"/>
          <p:nvPr/>
        </p:nvSpPr>
        <p:spPr>
          <a:xfrm>
            <a:off x="5743289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C5D44B32-EBDF-484A-980C-5A9123CD58FB}"/>
              </a:ext>
            </a:extLst>
          </p:cNvPr>
          <p:cNvSpPr txBox="1"/>
          <p:nvPr/>
        </p:nvSpPr>
        <p:spPr>
          <a:xfrm>
            <a:off x="2138035" y="5679623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93552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8479</TotalTime>
  <Words>114</Words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Gantt Chart for PowerPoint – 1 Week</vt:lpstr>
      <vt:lpstr>Simple Gantt Chart for PowerPoint – 1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Gantt Chart for PowerPoint – 1 Week</dc:title>
  <dc:creator>PresentationGO.com</dc:creator>
  <dc:description>© Copyright PresentationGO.com</dc:description>
  <dcterms:created xsi:type="dcterms:W3CDTF">2014-11-26T05:14:11Z</dcterms:created>
  <dcterms:modified xsi:type="dcterms:W3CDTF">2018-05-29T18:35:00Z</dcterms:modified>
  <cp:category>Charts &amp; Diagrams</cp:category>
</cp:coreProperties>
</file>